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21" r:id="rId2"/>
    <p:sldId id="353" r:id="rId3"/>
    <p:sldId id="330" r:id="rId4"/>
    <p:sldId id="481" r:id="rId5"/>
    <p:sldId id="362" r:id="rId6"/>
    <p:sldId id="355" r:id="rId7"/>
    <p:sldId id="266" r:id="rId8"/>
    <p:sldId id="486" r:id="rId9"/>
    <p:sldId id="482" r:id="rId10"/>
    <p:sldId id="483" r:id="rId11"/>
    <p:sldId id="484" r:id="rId12"/>
    <p:sldId id="349" r:id="rId13"/>
    <p:sldId id="363" r:id="rId14"/>
    <p:sldId id="347" r:id="rId15"/>
    <p:sldId id="364" r:id="rId16"/>
    <p:sldId id="365" r:id="rId17"/>
    <p:sldId id="35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8"/>
    <p:restoredTop sz="94677"/>
  </p:normalViewPr>
  <p:slideViewPr>
    <p:cSldViewPr snapToGrid="0" snapToObjects="1">
      <p:cViewPr varScale="1">
        <p:scale>
          <a:sx n="157" d="100"/>
          <a:sy n="157" d="100"/>
        </p:scale>
        <p:origin x="200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f:\2018\Testing\External\An%20Hui%20Poly%20U\12182018\Hand-1kg-vitro%20skin-test-Curves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/F:\2018\Projects\Cosmetics\Vitro-Skin\01012019\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ningpan/Desktop/Repeatable%20curv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f:\2018\Testing\External\An%20Hui%20Poly%20U\12182018\Hand-1kg-vitro%20skin-test-Curves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f:\2018\Testing\External\An%20Hui%20Poly%20U\12182018\Hand-1kg-vitro%20skin-test-Curves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/f:\2018\Testing\External\An%20Hui%20Poly%20U\12182018\Hand-1kg-vitro%20skin-test-Curves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/f:\2018\Testing\External\An%20Hui%20Poly%20U\12182018\Hand-1kg-vitro%20skin-test-Curves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/F:\2018\Projects\Cosmetics\Vitro-Skin\01012019\dat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/F:\2018\Projects\Cosmetics\Vitro-Skin\01012019\data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/F:\2018\Projects\Cosmetics\Vitro-Skin\01012019\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3"/>
          <c:order val="0"/>
          <c:tx>
            <c:strRef>
              <c:f>'[Hand-1kg-vitro skin-test-Curves.xls]Sheet1'!$A$4</c:f>
              <c:strCache>
                <c:ptCount val="1"/>
                <c:pt idx="0">
                  <c:v>Shiseido</c:v>
                </c:pt>
              </c:strCache>
            </c:strRef>
          </c:tx>
          <c:spPr>
            <a:ln w="22225">
              <a:solidFill>
                <a:srgbClr val="00B0F0"/>
              </a:solidFill>
            </a:ln>
          </c:spPr>
          <c:marker>
            <c:symbol val="none"/>
          </c:marker>
          <c:val>
            <c:numRef>
              <c:f>'[Hand-1kg-vitro skin-test-Curves.xls]Sheet1'!$B$4:$DE$4</c:f>
              <c:numCache>
                <c:formatCode>0.00E+00</c:formatCode>
                <c:ptCount val="108"/>
                <c:pt idx="0" formatCode="General">
                  <c:v>1.0000000000000002E-4</c:v>
                </c:pt>
                <c:pt idx="1">
                  <c:v>3.133333333333331E-2</c:v>
                </c:pt>
                <c:pt idx="2">
                  <c:v>8.2666663333333321E-2</c:v>
                </c:pt>
                <c:pt idx="3" formatCode="General">
                  <c:v>0.16033333333333299</c:v>
                </c:pt>
                <c:pt idx="4" formatCode="General">
                  <c:v>0.25866666666666704</c:v>
                </c:pt>
                <c:pt idx="5" formatCode="General">
                  <c:v>0.40733333333333299</c:v>
                </c:pt>
                <c:pt idx="6" formatCode="General">
                  <c:v>0.55233333333333301</c:v>
                </c:pt>
                <c:pt idx="7" formatCode="General">
                  <c:v>0.7763333333333331</c:v>
                </c:pt>
                <c:pt idx="8" formatCode="General">
                  <c:v>1.04033333333333</c:v>
                </c:pt>
                <c:pt idx="9" formatCode="General">
                  <c:v>1.2283333333333299</c:v>
                </c:pt>
                <c:pt idx="10" formatCode="General">
                  <c:v>1.07666666666667</c:v>
                </c:pt>
                <c:pt idx="11" formatCode="General">
                  <c:v>1.016</c:v>
                </c:pt>
                <c:pt idx="12" formatCode="General">
                  <c:v>0.99766666666666692</c:v>
                </c:pt>
                <c:pt idx="13" formatCode="General">
                  <c:v>1.0046666666666699</c:v>
                </c:pt>
                <c:pt idx="14" formatCode="General">
                  <c:v>1.016</c:v>
                </c:pt>
                <c:pt idx="15" formatCode="General">
                  <c:v>1.07033333333333</c:v>
                </c:pt>
                <c:pt idx="16" formatCode="General">
                  <c:v>1.0996666666666699</c:v>
                </c:pt>
                <c:pt idx="17" formatCode="General">
                  <c:v>1.13266666666667</c:v>
                </c:pt>
                <c:pt idx="18" formatCode="General">
                  <c:v>1.1746666666666701</c:v>
                </c:pt>
                <c:pt idx="19" formatCode="General">
                  <c:v>1.2063333333333299</c:v>
                </c:pt>
                <c:pt idx="20" formatCode="General">
                  <c:v>1.2493333333333299</c:v>
                </c:pt>
                <c:pt idx="21" formatCode="General">
                  <c:v>1.2993333333333299</c:v>
                </c:pt>
                <c:pt idx="22" formatCode="General">
                  <c:v>1.355</c:v>
                </c:pt>
                <c:pt idx="23" formatCode="General">
                  <c:v>1.4026666666666698</c:v>
                </c:pt>
                <c:pt idx="24" formatCode="General">
                  <c:v>1.4513333333333298</c:v>
                </c:pt>
                <c:pt idx="25" formatCode="General">
                  <c:v>1.4906666666666699</c:v>
                </c:pt>
                <c:pt idx="26" formatCode="General">
                  <c:v>1.528</c:v>
                </c:pt>
                <c:pt idx="27" formatCode="General">
                  <c:v>1.57</c:v>
                </c:pt>
                <c:pt idx="28" formatCode="General">
                  <c:v>1.61133333333333</c:v>
                </c:pt>
                <c:pt idx="29" formatCode="General">
                  <c:v>1.645</c:v>
                </c:pt>
                <c:pt idx="30" formatCode="General">
                  <c:v>1.6700000000000002</c:v>
                </c:pt>
                <c:pt idx="31" formatCode="General">
                  <c:v>1.6960000000000002</c:v>
                </c:pt>
                <c:pt idx="32" formatCode="General">
                  <c:v>1.7129999999999999</c:v>
                </c:pt>
                <c:pt idx="33" formatCode="General">
                  <c:v>1.7306666666666699</c:v>
                </c:pt>
                <c:pt idx="34" formatCode="General">
                  <c:v>1.7453333333333299</c:v>
                </c:pt>
                <c:pt idx="35" formatCode="General">
                  <c:v>1.7556666666666698</c:v>
                </c:pt>
                <c:pt idx="36" formatCode="General">
                  <c:v>1.7646666666666699</c:v>
                </c:pt>
                <c:pt idx="37" formatCode="General">
                  <c:v>1.7736666666666698</c:v>
                </c:pt>
                <c:pt idx="38" formatCode="General">
                  <c:v>1.7849999999999997</c:v>
                </c:pt>
                <c:pt idx="39" formatCode="General">
                  <c:v>1.79633333333333</c:v>
                </c:pt>
                <c:pt idx="40" formatCode="General">
                  <c:v>1.806</c:v>
                </c:pt>
                <c:pt idx="41" formatCode="General">
                  <c:v>1.8180000000000001</c:v>
                </c:pt>
                <c:pt idx="42" formatCode="General">
                  <c:v>1.843</c:v>
                </c:pt>
                <c:pt idx="43" formatCode="General">
                  <c:v>1.8720000000000001</c:v>
                </c:pt>
                <c:pt idx="44" formatCode="General">
                  <c:v>1.895</c:v>
                </c:pt>
                <c:pt idx="45" formatCode="General">
                  <c:v>1.9100000000000001</c:v>
                </c:pt>
                <c:pt idx="46" formatCode="General">
                  <c:v>1.9223333333333301</c:v>
                </c:pt>
                <c:pt idx="47" formatCode="General">
                  <c:v>1.92566666666667</c:v>
                </c:pt>
                <c:pt idx="48" formatCode="General">
                  <c:v>1.9223333333333301</c:v>
                </c:pt>
                <c:pt idx="49" formatCode="General">
                  <c:v>1.9106666666666701</c:v>
                </c:pt>
                <c:pt idx="50" formatCode="General">
                  <c:v>1.87533333333333</c:v>
                </c:pt>
                <c:pt idx="51" formatCode="General">
                  <c:v>1.83633333333333</c:v>
                </c:pt>
                <c:pt idx="52" formatCode="General">
                  <c:v>1.80233333333333</c:v>
                </c:pt>
                <c:pt idx="53" formatCode="General">
                  <c:v>1.7666666666666699</c:v>
                </c:pt>
                <c:pt idx="54" formatCode="General">
                  <c:v>1.7406666666666699</c:v>
                </c:pt>
                <c:pt idx="55" formatCode="General">
                  <c:v>1.72</c:v>
                </c:pt>
                <c:pt idx="56" formatCode="General">
                  <c:v>1.7066666666666699</c:v>
                </c:pt>
                <c:pt idx="57" formatCode="General">
                  <c:v>1.69133333333333</c:v>
                </c:pt>
                <c:pt idx="58" formatCode="General">
                  <c:v>1.68133333333333</c:v>
                </c:pt>
                <c:pt idx="59" formatCode="General">
                  <c:v>1.6559999999999997</c:v>
                </c:pt>
                <c:pt idx="60" formatCode="General">
                  <c:v>1.61533333333333</c:v>
                </c:pt>
                <c:pt idx="61" formatCode="General">
                  <c:v>1.5693333333333299</c:v>
                </c:pt>
                <c:pt idx="62" formatCode="General">
                  <c:v>1.53033333333333</c:v>
                </c:pt>
                <c:pt idx="63" formatCode="General">
                  <c:v>1.48833333333333</c:v>
                </c:pt>
                <c:pt idx="64" formatCode="General">
                  <c:v>1.4509999999999998</c:v>
                </c:pt>
                <c:pt idx="65" formatCode="General">
                  <c:v>1.4176666666666697</c:v>
                </c:pt>
                <c:pt idx="66" formatCode="General">
                  <c:v>1.3843333333333301</c:v>
                </c:pt>
                <c:pt idx="67" formatCode="General">
                  <c:v>1.3496666666666699</c:v>
                </c:pt>
                <c:pt idx="68" formatCode="General">
                  <c:v>1.319</c:v>
                </c:pt>
                <c:pt idx="69" formatCode="General">
                  <c:v>1.28666666666667</c:v>
                </c:pt>
                <c:pt idx="70" formatCode="General">
                  <c:v>1.2549999999999997</c:v>
                </c:pt>
                <c:pt idx="71" formatCode="General">
                  <c:v>1.2273333333333298</c:v>
                </c:pt>
                <c:pt idx="72" formatCode="General">
                  <c:v>1.1910000000000001</c:v>
                </c:pt>
                <c:pt idx="73" formatCode="General">
                  <c:v>1.1486666666666701</c:v>
                </c:pt>
                <c:pt idx="74" formatCode="General">
                  <c:v>1.10866666666667</c:v>
                </c:pt>
                <c:pt idx="75" formatCode="General">
                  <c:v>1.07266666666667</c:v>
                </c:pt>
                <c:pt idx="76" formatCode="General">
                  <c:v>1.02</c:v>
                </c:pt>
                <c:pt idx="77" formatCode="General">
                  <c:v>0.96133333333333304</c:v>
                </c:pt>
                <c:pt idx="78" formatCode="General">
                  <c:v>0.9</c:v>
                </c:pt>
                <c:pt idx="79" formatCode="General">
                  <c:v>0.81200000000000017</c:v>
                </c:pt>
                <c:pt idx="80" formatCode="General">
                  <c:v>0.70233329999999994</c:v>
                </c:pt>
                <c:pt idx="81" formatCode="General">
                  <c:v>0.62266663333333316</c:v>
                </c:pt>
                <c:pt idx="82" formatCode="General">
                  <c:v>0.55000000000000004</c:v>
                </c:pt>
                <c:pt idx="83" formatCode="General">
                  <c:v>0.474333333333333</c:v>
                </c:pt>
                <c:pt idx="84" formatCode="General">
                  <c:v>0.40666666666666706</c:v>
                </c:pt>
                <c:pt idx="85" formatCode="General">
                  <c:v>0.36633333333333301</c:v>
                </c:pt>
                <c:pt idx="86" formatCode="General">
                  <c:v>0.32900000000000007</c:v>
                </c:pt>
                <c:pt idx="87" formatCode="General">
                  <c:v>0.27600000000000002</c:v>
                </c:pt>
                <c:pt idx="88" formatCode="General">
                  <c:v>0.22600000000000001</c:v>
                </c:pt>
                <c:pt idx="89" formatCode="General">
                  <c:v>0.18100000000000002</c:v>
                </c:pt>
                <c:pt idx="90" formatCode="General">
                  <c:v>0.15700000000000003</c:v>
                </c:pt>
                <c:pt idx="91" formatCode="General">
                  <c:v>0.13733333333333303</c:v>
                </c:pt>
                <c:pt idx="92" formatCode="General">
                  <c:v>0.12166666666666703</c:v>
                </c:pt>
                <c:pt idx="93" formatCode="General">
                  <c:v>0.11133333333333301</c:v>
                </c:pt>
                <c:pt idx="94" formatCode="General">
                  <c:v>0.10466666666666702</c:v>
                </c:pt>
                <c:pt idx="95">
                  <c:v>9.7666666666666721E-2</c:v>
                </c:pt>
                <c:pt idx="96">
                  <c:v>9.2333333333333281E-2</c:v>
                </c:pt>
                <c:pt idx="97">
                  <c:v>8.6333333333333304E-2</c:v>
                </c:pt>
                <c:pt idx="98" formatCode="General">
                  <c:v>8.0000000000000016E-2</c:v>
                </c:pt>
                <c:pt idx="99">
                  <c:v>7.3333333333333334E-2</c:v>
                </c:pt>
                <c:pt idx="100" formatCode="General">
                  <c:v>6.7000000000000004E-2</c:v>
                </c:pt>
                <c:pt idx="101">
                  <c:v>5.8666666666666707E-2</c:v>
                </c:pt>
                <c:pt idx="102">
                  <c:v>5.0666666666666707E-2</c:v>
                </c:pt>
                <c:pt idx="103">
                  <c:v>4.1333333333333312E-2</c:v>
                </c:pt>
                <c:pt idx="104">
                  <c:v>2.8333333333333304E-2</c:v>
                </c:pt>
                <c:pt idx="105">
                  <c:v>1.8333333333333302E-2</c:v>
                </c:pt>
                <c:pt idx="106">
                  <c:v>9.6666666666666724E-3</c:v>
                </c:pt>
                <c:pt idx="107">
                  <c:v>4.0333333333333323E-3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7EF-A04B-B29E-6D08FD655A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450560"/>
        <c:axId val="64453248"/>
      </c:lineChart>
      <c:catAx>
        <c:axId val="64450560"/>
        <c:scaling>
          <c:orientation val="minMax"/>
        </c:scaling>
        <c:delete val="0"/>
        <c:axPos val="b"/>
        <c:majorTickMark val="out"/>
        <c:minorTickMark val="none"/>
        <c:tickLblPos val="nextTo"/>
        <c:crossAx val="64453248"/>
        <c:crosses val="autoZero"/>
        <c:auto val="1"/>
        <c:lblAlgn val="ctr"/>
        <c:lblOffset val="100"/>
        <c:noMultiLvlLbl val="0"/>
      </c:catAx>
      <c:valAx>
        <c:axId val="64453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44505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[data.xlsx]Graph!$H$41</c:f>
              <c:strCache>
                <c:ptCount val="1"/>
                <c:pt idx="0">
                  <c:v>Smoothness Score     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0-B580-CB49-A3D7-BA00FEC17152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B580-CB49-A3D7-BA00FEC17152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B580-CB49-A3D7-BA00FEC17152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B580-CB49-A3D7-BA00FEC17152}"/>
              </c:ext>
            </c:extLst>
          </c:dPt>
          <c:cat>
            <c:strRef>
              <c:f>[data.xlsx]Graph!$G$42:$G$45</c:f>
              <c:strCache>
                <c:ptCount val="4"/>
                <c:pt idx="0">
                  <c:v>Aloe vera     </c:v>
                </c:pt>
                <c:pt idx="1">
                  <c:v>Luminesce     </c:v>
                </c:pt>
                <c:pt idx="2">
                  <c:v>Original     </c:v>
                </c:pt>
                <c:pt idx="3">
                  <c:v>Shiseido     </c:v>
                </c:pt>
              </c:strCache>
            </c:strRef>
          </c:cat>
          <c:val>
            <c:numRef>
              <c:f>[data.xlsx]Graph!$H$42:$H$45</c:f>
              <c:numCache>
                <c:formatCode>General</c:formatCode>
                <c:ptCount val="4"/>
                <c:pt idx="0">
                  <c:v>83.3</c:v>
                </c:pt>
                <c:pt idx="1">
                  <c:v>80.86999999999999</c:v>
                </c:pt>
                <c:pt idx="2">
                  <c:v>78.27</c:v>
                </c:pt>
                <c:pt idx="3">
                  <c:v>77.08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580-CB49-A3D7-BA00FEC171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8616576"/>
        <c:axId val="68618496"/>
      </c:barChart>
      <c:catAx>
        <c:axId val="68616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8618496"/>
        <c:crosses val="autoZero"/>
        <c:auto val="1"/>
        <c:lblAlgn val="ctr"/>
        <c:lblOffset val="100"/>
        <c:noMultiLvlLbl val="0"/>
      </c:catAx>
      <c:valAx>
        <c:axId val="686184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86165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>
      <a:solidFill>
        <a:prstClr val="black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917551501932613"/>
          <c:y val="6.867983712453074E-2"/>
          <c:w val="0.81516350880803023"/>
          <c:h val="0.824398502877723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original 1</c:v>
                </c:pt>
              </c:strCache>
            </c:strRef>
          </c:tx>
          <c:marker>
            <c:symbol val="none"/>
          </c:marker>
          <c:val>
            <c:numRef>
              <c:f>Sheet1!$B$2:$DF$2</c:f>
              <c:numCache>
                <c:formatCode>General</c:formatCode>
                <c:ptCount val="109"/>
                <c:pt idx="0">
                  <c:v>1E-4</c:v>
                </c:pt>
                <c:pt idx="1">
                  <c:v>2.7E-2</c:v>
                </c:pt>
                <c:pt idx="2">
                  <c:v>8.7999999999999995E-2</c:v>
                </c:pt>
                <c:pt idx="3">
                  <c:v>0.17799999999999999</c:v>
                </c:pt>
                <c:pt idx="4">
                  <c:v>0.307</c:v>
                </c:pt>
                <c:pt idx="5">
                  <c:v>0.48599999999999999</c:v>
                </c:pt>
                <c:pt idx="6">
                  <c:v>0.71399999999999997</c:v>
                </c:pt>
                <c:pt idx="7">
                  <c:v>0.98899999999999999</c:v>
                </c:pt>
                <c:pt idx="8">
                  <c:v>1.1970000000000001</c:v>
                </c:pt>
                <c:pt idx="9">
                  <c:v>1.5</c:v>
                </c:pt>
                <c:pt idx="10">
                  <c:v>1.3380000000000001</c:v>
                </c:pt>
                <c:pt idx="11">
                  <c:v>1.2110000000000001</c:v>
                </c:pt>
                <c:pt idx="12">
                  <c:v>1.153</c:v>
                </c:pt>
                <c:pt idx="13">
                  <c:v>1.1479999999999999</c:v>
                </c:pt>
                <c:pt idx="14">
                  <c:v>1.1619999999999999</c:v>
                </c:pt>
                <c:pt idx="15">
                  <c:v>1.196</c:v>
                </c:pt>
                <c:pt idx="16">
                  <c:v>1.2310000000000001</c:v>
                </c:pt>
                <c:pt idx="17">
                  <c:v>1.2669999999999999</c:v>
                </c:pt>
                <c:pt idx="18">
                  <c:v>1.3109999999999999</c:v>
                </c:pt>
                <c:pt idx="19">
                  <c:v>1.36</c:v>
                </c:pt>
                <c:pt idx="20">
                  <c:v>1.399</c:v>
                </c:pt>
                <c:pt idx="21">
                  <c:v>1.4590000000000001</c:v>
                </c:pt>
                <c:pt idx="22">
                  <c:v>1.5289999999999999</c:v>
                </c:pt>
                <c:pt idx="23">
                  <c:v>1.605</c:v>
                </c:pt>
                <c:pt idx="24">
                  <c:v>1.6819999999999999</c:v>
                </c:pt>
                <c:pt idx="25">
                  <c:v>1.7390000000000001</c:v>
                </c:pt>
                <c:pt idx="26">
                  <c:v>1.8109999999999999</c:v>
                </c:pt>
                <c:pt idx="27">
                  <c:v>1.895</c:v>
                </c:pt>
                <c:pt idx="28">
                  <c:v>2.0099999999999998</c:v>
                </c:pt>
                <c:pt idx="29">
                  <c:v>2.0299999999999998</c:v>
                </c:pt>
                <c:pt idx="30">
                  <c:v>2.0569999999999999</c:v>
                </c:pt>
                <c:pt idx="31">
                  <c:v>2.0619999999999998</c:v>
                </c:pt>
                <c:pt idx="32">
                  <c:v>2.0760000000000001</c:v>
                </c:pt>
                <c:pt idx="33">
                  <c:v>2.0790000000000002</c:v>
                </c:pt>
                <c:pt idx="34">
                  <c:v>2.081</c:v>
                </c:pt>
                <c:pt idx="35">
                  <c:v>2.089</c:v>
                </c:pt>
                <c:pt idx="36">
                  <c:v>2.093</c:v>
                </c:pt>
                <c:pt idx="37">
                  <c:v>2.0979999999999999</c:v>
                </c:pt>
                <c:pt idx="38">
                  <c:v>2.1030000000000002</c:v>
                </c:pt>
                <c:pt idx="39">
                  <c:v>2.1150000000000002</c:v>
                </c:pt>
                <c:pt idx="40">
                  <c:v>2.121</c:v>
                </c:pt>
                <c:pt idx="41">
                  <c:v>2.153</c:v>
                </c:pt>
                <c:pt idx="42">
                  <c:v>2.1720000000000002</c:v>
                </c:pt>
                <c:pt idx="43">
                  <c:v>2.1850000000000001</c:v>
                </c:pt>
                <c:pt idx="44">
                  <c:v>2.1909999999999998</c:v>
                </c:pt>
                <c:pt idx="45">
                  <c:v>2.1960000000000002</c:v>
                </c:pt>
                <c:pt idx="46">
                  <c:v>2.2010000000000001</c:v>
                </c:pt>
                <c:pt idx="47">
                  <c:v>2.218</c:v>
                </c:pt>
                <c:pt idx="48">
                  <c:v>2.2210000000000001</c:v>
                </c:pt>
                <c:pt idx="49">
                  <c:v>2.226</c:v>
                </c:pt>
                <c:pt idx="50">
                  <c:v>2.2290000000000001</c:v>
                </c:pt>
                <c:pt idx="51">
                  <c:v>2.238</c:v>
                </c:pt>
                <c:pt idx="52">
                  <c:v>2.2690000000000001</c:v>
                </c:pt>
                <c:pt idx="53">
                  <c:v>2.2799999999999998</c:v>
                </c:pt>
                <c:pt idx="54">
                  <c:v>2.2450000000000001</c:v>
                </c:pt>
                <c:pt idx="55">
                  <c:v>2.2410000000000001</c:v>
                </c:pt>
                <c:pt idx="56">
                  <c:v>2.2210000000000001</c:v>
                </c:pt>
                <c:pt idx="57">
                  <c:v>2.2360000000000002</c:v>
                </c:pt>
                <c:pt idx="58">
                  <c:v>2.2050000000000001</c:v>
                </c:pt>
                <c:pt idx="59">
                  <c:v>2.1930000000000001</c:v>
                </c:pt>
                <c:pt idx="60">
                  <c:v>2.1819999999999999</c:v>
                </c:pt>
                <c:pt idx="61">
                  <c:v>2.101</c:v>
                </c:pt>
                <c:pt idx="62">
                  <c:v>1.95</c:v>
                </c:pt>
                <c:pt idx="63">
                  <c:v>1.9359999999999999</c:v>
                </c:pt>
                <c:pt idx="64">
                  <c:v>1.9330000000000001</c:v>
                </c:pt>
                <c:pt idx="65">
                  <c:v>1.921</c:v>
                </c:pt>
                <c:pt idx="66">
                  <c:v>1.903</c:v>
                </c:pt>
                <c:pt idx="67">
                  <c:v>1.859</c:v>
                </c:pt>
                <c:pt idx="68">
                  <c:v>1.798</c:v>
                </c:pt>
                <c:pt idx="69">
                  <c:v>1.722</c:v>
                </c:pt>
                <c:pt idx="70">
                  <c:v>1.6359999999999999</c:v>
                </c:pt>
                <c:pt idx="71">
                  <c:v>1.5409999999999999</c:v>
                </c:pt>
                <c:pt idx="72">
                  <c:v>1.4790000000000001</c:v>
                </c:pt>
                <c:pt idx="73">
                  <c:v>1.3819999999999999</c:v>
                </c:pt>
                <c:pt idx="74">
                  <c:v>1.288</c:v>
                </c:pt>
                <c:pt idx="75">
                  <c:v>1.153</c:v>
                </c:pt>
                <c:pt idx="76">
                  <c:v>1.0009999999999999</c:v>
                </c:pt>
                <c:pt idx="77">
                  <c:v>0.90800000000000003</c:v>
                </c:pt>
                <c:pt idx="78">
                  <c:v>0.80300000000000005</c:v>
                </c:pt>
                <c:pt idx="79">
                  <c:v>0.75800000000000001</c:v>
                </c:pt>
                <c:pt idx="80">
                  <c:v>0.67500000000000004</c:v>
                </c:pt>
                <c:pt idx="81">
                  <c:v>0.59899999999999998</c:v>
                </c:pt>
                <c:pt idx="82">
                  <c:v>0.51900000000000002</c:v>
                </c:pt>
                <c:pt idx="83">
                  <c:v>0.49099999999999999</c:v>
                </c:pt>
                <c:pt idx="84">
                  <c:v>0.47899999999999998</c:v>
                </c:pt>
                <c:pt idx="85">
                  <c:v>0.45100000000000001</c:v>
                </c:pt>
                <c:pt idx="86">
                  <c:v>0.373</c:v>
                </c:pt>
                <c:pt idx="87">
                  <c:v>0.27900000000000003</c:v>
                </c:pt>
                <c:pt idx="88">
                  <c:v>0.23400000000000001</c:v>
                </c:pt>
                <c:pt idx="89">
                  <c:v>0.20899999999999999</c:v>
                </c:pt>
                <c:pt idx="90">
                  <c:v>0.192</c:v>
                </c:pt>
                <c:pt idx="91">
                  <c:v>0.17699999999999999</c:v>
                </c:pt>
                <c:pt idx="92">
                  <c:v>0.16900000000000001</c:v>
                </c:pt>
                <c:pt idx="93">
                  <c:v>0.156</c:v>
                </c:pt>
                <c:pt idx="94">
                  <c:v>0.14799999999999999</c:v>
                </c:pt>
                <c:pt idx="95">
                  <c:v>0.14399999999999999</c:v>
                </c:pt>
                <c:pt idx="96">
                  <c:v>0.13700000000000001</c:v>
                </c:pt>
                <c:pt idx="97">
                  <c:v>0.128</c:v>
                </c:pt>
                <c:pt idx="98">
                  <c:v>0.123</c:v>
                </c:pt>
                <c:pt idx="99">
                  <c:v>0.115</c:v>
                </c:pt>
                <c:pt idx="100">
                  <c:v>0.105</c:v>
                </c:pt>
                <c:pt idx="101">
                  <c:v>9.4E-2</c:v>
                </c:pt>
                <c:pt idx="102">
                  <c:v>8.5000010000000001E-2</c:v>
                </c:pt>
                <c:pt idx="103">
                  <c:v>7.7999990000000005E-2</c:v>
                </c:pt>
                <c:pt idx="104">
                  <c:v>7.1999999999999995E-2</c:v>
                </c:pt>
                <c:pt idx="105">
                  <c:v>6.7000000000000004E-2</c:v>
                </c:pt>
                <c:pt idx="106">
                  <c:v>5.7000000000000002E-2</c:v>
                </c:pt>
                <c:pt idx="107">
                  <c:v>2.3E-2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65-0347-9C3F-70053862549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original 2</c:v>
                </c:pt>
              </c:strCache>
            </c:strRef>
          </c:tx>
          <c:marker>
            <c:symbol val="none"/>
          </c:marker>
          <c:val>
            <c:numRef>
              <c:f>Sheet1!$B$3:$DF$3</c:f>
              <c:numCache>
                <c:formatCode>General</c:formatCode>
                <c:ptCount val="109"/>
                <c:pt idx="0">
                  <c:v>1E-4</c:v>
                </c:pt>
                <c:pt idx="1">
                  <c:v>4.3999999999999997E-2</c:v>
                </c:pt>
                <c:pt idx="2">
                  <c:v>0.111</c:v>
                </c:pt>
                <c:pt idx="3">
                  <c:v>0.21</c:v>
                </c:pt>
                <c:pt idx="4">
                  <c:v>0.30099999999999999</c:v>
                </c:pt>
                <c:pt idx="5">
                  <c:v>0.47899999999999998</c:v>
                </c:pt>
                <c:pt idx="6">
                  <c:v>0.71</c:v>
                </c:pt>
                <c:pt idx="7">
                  <c:v>0.98899999999999999</c:v>
                </c:pt>
                <c:pt idx="8">
                  <c:v>1.3140000000000001</c:v>
                </c:pt>
                <c:pt idx="9">
                  <c:v>1.6759999999999999</c:v>
                </c:pt>
                <c:pt idx="10">
                  <c:v>1.603</c:v>
                </c:pt>
                <c:pt idx="11">
                  <c:v>1.34</c:v>
                </c:pt>
                <c:pt idx="12">
                  <c:v>1.2050000000000001</c:v>
                </c:pt>
                <c:pt idx="13">
                  <c:v>1.173</c:v>
                </c:pt>
                <c:pt idx="14">
                  <c:v>1.1879999999999999</c:v>
                </c:pt>
                <c:pt idx="15">
                  <c:v>1.224</c:v>
                </c:pt>
                <c:pt idx="16">
                  <c:v>1.264</c:v>
                </c:pt>
                <c:pt idx="17">
                  <c:v>1.296</c:v>
                </c:pt>
                <c:pt idx="18">
                  <c:v>1.345</c:v>
                </c:pt>
                <c:pt idx="19">
                  <c:v>1.395</c:v>
                </c:pt>
                <c:pt idx="20">
                  <c:v>1.4490000000000001</c:v>
                </c:pt>
                <c:pt idx="21">
                  <c:v>1.5169999999999999</c:v>
                </c:pt>
                <c:pt idx="22">
                  <c:v>1.593</c:v>
                </c:pt>
                <c:pt idx="23">
                  <c:v>1.6439999999999999</c:v>
                </c:pt>
                <c:pt idx="24">
                  <c:v>1.7190000000000001</c:v>
                </c:pt>
                <c:pt idx="25">
                  <c:v>1.8</c:v>
                </c:pt>
                <c:pt idx="26">
                  <c:v>1.883</c:v>
                </c:pt>
                <c:pt idx="27">
                  <c:v>1.962</c:v>
                </c:pt>
                <c:pt idx="28">
                  <c:v>2.0310000000000001</c:v>
                </c:pt>
                <c:pt idx="29">
                  <c:v>2.0840000000000001</c:v>
                </c:pt>
                <c:pt idx="30">
                  <c:v>2.1150000000000002</c:v>
                </c:pt>
                <c:pt idx="31">
                  <c:v>2.1429999999999998</c:v>
                </c:pt>
                <c:pt idx="32">
                  <c:v>2.1579999999999999</c:v>
                </c:pt>
                <c:pt idx="33">
                  <c:v>2.1619999999999999</c:v>
                </c:pt>
                <c:pt idx="34">
                  <c:v>2.1669999999999998</c:v>
                </c:pt>
                <c:pt idx="35">
                  <c:v>2.1549999999999998</c:v>
                </c:pt>
                <c:pt idx="36">
                  <c:v>2.15</c:v>
                </c:pt>
                <c:pt idx="37">
                  <c:v>2.15</c:v>
                </c:pt>
                <c:pt idx="38">
                  <c:v>2.161</c:v>
                </c:pt>
                <c:pt idx="39">
                  <c:v>2.1829999999999998</c:v>
                </c:pt>
                <c:pt idx="40">
                  <c:v>2.2050000000000001</c:v>
                </c:pt>
                <c:pt idx="41">
                  <c:v>2.2349999999999999</c:v>
                </c:pt>
                <c:pt idx="42">
                  <c:v>2.25</c:v>
                </c:pt>
                <c:pt idx="43">
                  <c:v>2.25</c:v>
                </c:pt>
                <c:pt idx="44">
                  <c:v>2.254</c:v>
                </c:pt>
                <c:pt idx="45">
                  <c:v>2.2629999999999999</c:v>
                </c:pt>
                <c:pt idx="46">
                  <c:v>2.2909999999999999</c:v>
                </c:pt>
                <c:pt idx="47">
                  <c:v>2.3170000000000002</c:v>
                </c:pt>
                <c:pt idx="48">
                  <c:v>2.3580000000000001</c:v>
                </c:pt>
                <c:pt idx="49">
                  <c:v>2.3809999999999998</c:v>
                </c:pt>
                <c:pt idx="50">
                  <c:v>2.399</c:v>
                </c:pt>
                <c:pt idx="51">
                  <c:v>2.4039999999999999</c:v>
                </c:pt>
                <c:pt idx="52">
                  <c:v>2.3879999999999999</c:v>
                </c:pt>
                <c:pt idx="53">
                  <c:v>2.36</c:v>
                </c:pt>
                <c:pt idx="54">
                  <c:v>2.3180000000000001</c:v>
                </c:pt>
                <c:pt idx="55">
                  <c:v>2.2610000000000001</c:v>
                </c:pt>
                <c:pt idx="56">
                  <c:v>2.222</c:v>
                </c:pt>
                <c:pt idx="57">
                  <c:v>2.1779999999999999</c:v>
                </c:pt>
                <c:pt idx="58">
                  <c:v>2.1339999999999999</c:v>
                </c:pt>
                <c:pt idx="59">
                  <c:v>2.073</c:v>
                </c:pt>
                <c:pt idx="60">
                  <c:v>1.998</c:v>
                </c:pt>
                <c:pt idx="61">
                  <c:v>1.925</c:v>
                </c:pt>
                <c:pt idx="62">
                  <c:v>1.8819999999999999</c:v>
                </c:pt>
                <c:pt idx="63">
                  <c:v>1.8080000000000001</c:v>
                </c:pt>
                <c:pt idx="64">
                  <c:v>1.7410000000000001</c:v>
                </c:pt>
                <c:pt idx="65">
                  <c:v>1.663</c:v>
                </c:pt>
                <c:pt idx="66">
                  <c:v>1.609</c:v>
                </c:pt>
                <c:pt idx="67">
                  <c:v>1.5660000000000001</c:v>
                </c:pt>
                <c:pt idx="68">
                  <c:v>1.514</c:v>
                </c:pt>
                <c:pt idx="69">
                  <c:v>1.484</c:v>
                </c:pt>
                <c:pt idx="70">
                  <c:v>1.4390000000000001</c:v>
                </c:pt>
                <c:pt idx="71">
                  <c:v>1.387</c:v>
                </c:pt>
                <c:pt idx="72">
                  <c:v>1.339</c:v>
                </c:pt>
                <c:pt idx="73">
                  <c:v>1.282</c:v>
                </c:pt>
                <c:pt idx="74">
                  <c:v>1.202</c:v>
                </c:pt>
                <c:pt idx="75">
                  <c:v>1.1419999999999999</c:v>
                </c:pt>
                <c:pt idx="76">
                  <c:v>1.0640000000000001</c:v>
                </c:pt>
                <c:pt idx="77">
                  <c:v>0.98399999999999999</c:v>
                </c:pt>
                <c:pt idx="78">
                  <c:v>0.89400000000000002</c:v>
                </c:pt>
                <c:pt idx="79">
                  <c:v>0.80499989999999999</c:v>
                </c:pt>
                <c:pt idx="80">
                  <c:v>0.70799990000000002</c:v>
                </c:pt>
                <c:pt idx="81">
                  <c:v>0.67099989999999998</c:v>
                </c:pt>
                <c:pt idx="82">
                  <c:v>0.64800000000000002</c:v>
                </c:pt>
                <c:pt idx="83">
                  <c:v>0.60299999999999998</c:v>
                </c:pt>
                <c:pt idx="84">
                  <c:v>0.55600000000000005</c:v>
                </c:pt>
                <c:pt idx="85">
                  <c:v>0.53300000000000003</c:v>
                </c:pt>
                <c:pt idx="86">
                  <c:v>0.50900000000000001</c:v>
                </c:pt>
                <c:pt idx="87">
                  <c:v>0.45400000000000001</c:v>
                </c:pt>
                <c:pt idx="88">
                  <c:v>0.376</c:v>
                </c:pt>
                <c:pt idx="89">
                  <c:v>0.23599999999999999</c:v>
                </c:pt>
                <c:pt idx="90">
                  <c:v>0.16500000000000001</c:v>
                </c:pt>
                <c:pt idx="91">
                  <c:v>0.13700000000000001</c:v>
                </c:pt>
                <c:pt idx="92">
                  <c:v>0.125</c:v>
                </c:pt>
                <c:pt idx="93">
                  <c:v>0.11899999999999999</c:v>
                </c:pt>
                <c:pt idx="94">
                  <c:v>0.114</c:v>
                </c:pt>
                <c:pt idx="95">
                  <c:v>0.109</c:v>
                </c:pt>
                <c:pt idx="96">
                  <c:v>0.10100000000000001</c:v>
                </c:pt>
                <c:pt idx="97">
                  <c:v>9.4E-2</c:v>
                </c:pt>
                <c:pt idx="98">
                  <c:v>8.7999999999999995E-2</c:v>
                </c:pt>
                <c:pt idx="99">
                  <c:v>8.2000000000000003E-2</c:v>
                </c:pt>
                <c:pt idx="100">
                  <c:v>7.7999990000000005E-2</c:v>
                </c:pt>
                <c:pt idx="101">
                  <c:v>7.4999999999999997E-2</c:v>
                </c:pt>
                <c:pt idx="102">
                  <c:v>6.9000010000000001E-2</c:v>
                </c:pt>
                <c:pt idx="103">
                  <c:v>5.8999999999999997E-2</c:v>
                </c:pt>
                <c:pt idx="104">
                  <c:v>5.1999999999999998E-2</c:v>
                </c:pt>
                <c:pt idx="105">
                  <c:v>3.5000000000000003E-2</c:v>
                </c:pt>
                <c:pt idx="106">
                  <c:v>2.8000000000000001E-2</c:v>
                </c:pt>
                <c:pt idx="107">
                  <c:v>1.7000000000000001E-2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965-0347-9C3F-70053862549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original 3</c:v>
                </c:pt>
              </c:strCache>
            </c:strRef>
          </c:tx>
          <c:marker>
            <c:symbol val="none"/>
          </c:marker>
          <c:val>
            <c:numRef>
              <c:f>Sheet1!$B$4:$DF$4</c:f>
              <c:numCache>
                <c:formatCode>General</c:formatCode>
                <c:ptCount val="109"/>
                <c:pt idx="0">
                  <c:v>1E-4</c:v>
                </c:pt>
                <c:pt idx="1">
                  <c:v>4.2000000000000003E-2</c:v>
                </c:pt>
                <c:pt idx="2">
                  <c:v>0.111</c:v>
                </c:pt>
                <c:pt idx="3">
                  <c:v>0.214</c:v>
                </c:pt>
                <c:pt idx="4">
                  <c:v>0.36299999999999999</c:v>
                </c:pt>
                <c:pt idx="5">
                  <c:v>0.49299999999999999</c:v>
                </c:pt>
                <c:pt idx="6">
                  <c:v>0.73299999999999998</c:v>
                </c:pt>
                <c:pt idx="7">
                  <c:v>1.026</c:v>
                </c:pt>
                <c:pt idx="8">
                  <c:v>1.3680000000000001</c:v>
                </c:pt>
                <c:pt idx="9">
                  <c:v>1.6140000000000001</c:v>
                </c:pt>
                <c:pt idx="10">
                  <c:v>1.369</c:v>
                </c:pt>
                <c:pt idx="11">
                  <c:v>1.2090000000000001</c:v>
                </c:pt>
                <c:pt idx="12">
                  <c:v>1.1599999999999999</c:v>
                </c:pt>
                <c:pt idx="13">
                  <c:v>1.1419999999999999</c:v>
                </c:pt>
                <c:pt idx="14">
                  <c:v>1.1619999999999999</c:v>
                </c:pt>
                <c:pt idx="15">
                  <c:v>1.2</c:v>
                </c:pt>
                <c:pt idx="16">
                  <c:v>1.2410000000000001</c:v>
                </c:pt>
                <c:pt idx="17">
                  <c:v>1.2889999999999999</c:v>
                </c:pt>
                <c:pt idx="18">
                  <c:v>1.3260000000000001</c:v>
                </c:pt>
                <c:pt idx="19">
                  <c:v>1.399</c:v>
                </c:pt>
                <c:pt idx="20">
                  <c:v>1.478</c:v>
                </c:pt>
                <c:pt idx="21">
                  <c:v>1.5629999999999999</c:v>
                </c:pt>
                <c:pt idx="22">
                  <c:v>1.639</c:v>
                </c:pt>
                <c:pt idx="23">
                  <c:v>1.7150000000000001</c:v>
                </c:pt>
                <c:pt idx="24">
                  <c:v>1.784</c:v>
                </c:pt>
                <c:pt idx="25">
                  <c:v>1.8260000000000001</c:v>
                </c:pt>
                <c:pt idx="26">
                  <c:v>1.889</c:v>
                </c:pt>
                <c:pt idx="27">
                  <c:v>1.948</c:v>
                </c:pt>
                <c:pt idx="28">
                  <c:v>2.004</c:v>
                </c:pt>
                <c:pt idx="29">
                  <c:v>2.0470000000000002</c:v>
                </c:pt>
                <c:pt idx="30">
                  <c:v>2.08</c:v>
                </c:pt>
                <c:pt idx="31">
                  <c:v>2.0880000000000001</c:v>
                </c:pt>
                <c:pt idx="32">
                  <c:v>2.101</c:v>
                </c:pt>
                <c:pt idx="33">
                  <c:v>2.1179999999999999</c:v>
                </c:pt>
                <c:pt idx="34">
                  <c:v>2.1419999999999999</c:v>
                </c:pt>
                <c:pt idx="35">
                  <c:v>2.1539999999999999</c:v>
                </c:pt>
                <c:pt idx="36">
                  <c:v>2.165</c:v>
                </c:pt>
                <c:pt idx="37">
                  <c:v>2.1819999999999999</c:v>
                </c:pt>
                <c:pt idx="38">
                  <c:v>2.1949999999999998</c:v>
                </c:pt>
                <c:pt idx="39">
                  <c:v>2.2050000000000001</c:v>
                </c:pt>
                <c:pt idx="40">
                  <c:v>2.2160000000000002</c:v>
                </c:pt>
                <c:pt idx="41">
                  <c:v>2.2799999999999998</c:v>
                </c:pt>
                <c:pt idx="42">
                  <c:v>2.31</c:v>
                </c:pt>
                <c:pt idx="43">
                  <c:v>2.35</c:v>
                </c:pt>
                <c:pt idx="44">
                  <c:v>2.3679999999999999</c:v>
                </c:pt>
                <c:pt idx="45">
                  <c:v>2.4009999999999998</c:v>
                </c:pt>
                <c:pt idx="46">
                  <c:v>2.411</c:v>
                </c:pt>
                <c:pt idx="47">
                  <c:v>2.403</c:v>
                </c:pt>
                <c:pt idx="48">
                  <c:v>2.3879999999999999</c:v>
                </c:pt>
                <c:pt idx="49">
                  <c:v>2.3530000000000002</c:v>
                </c:pt>
                <c:pt idx="50">
                  <c:v>2.2850000000000001</c:v>
                </c:pt>
                <c:pt idx="51">
                  <c:v>2.2450000000000001</c:v>
                </c:pt>
                <c:pt idx="52">
                  <c:v>2.1930000000000001</c:v>
                </c:pt>
                <c:pt idx="53">
                  <c:v>2.1629999999999998</c:v>
                </c:pt>
                <c:pt idx="54">
                  <c:v>2.129</c:v>
                </c:pt>
                <c:pt idx="55">
                  <c:v>2.0950000000000002</c:v>
                </c:pt>
                <c:pt idx="56">
                  <c:v>2.0659999999999998</c:v>
                </c:pt>
                <c:pt idx="57">
                  <c:v>2.0409999999999999</c:v>
                </c:pt>
                <c:pt idx="58">
                  <c:v>1.9910000000000001</c:v>
                </c:pt>
                <c:pt idx="59">
                  <c:v>1.9430000000000001</c:v>
                </c:pt>
                <c:pt idx="60">
                  <c:v>1.9019999999999999</c:v>
                </c:pt>
                <c:pt idx="61">
                  <c:v>1.8779999999999999</c:v>
                </c:pt>
                <c:pt idx="62">
                  <c:v>1.86</c:v>
                </c:pt>
                <c:pt idx="63">
                  <c:v>1.831</c:v>
                </c:pt>
                <c:pt idx="64">
                  <c:v>1.8080000000000001</c:v>
                </c:pt>
                <c:pt idx="65">
                  <c:v>1.7709999999999999</c:v>
                </c:pt>
                <c:pt idx="66">
                  <c:v>1.7230000000000001</c:v>
                </c:pt>
                <c:pt idx="67">
                  <c:v>1.66</c:v>
                </c:pt>
                <c:pt idx="68">
                  <c:v>1.5920000000000001</c:v>
                </c:pt>
                <c:pt idx="69">
                  <c:v>1.514</c:v>
                </c:pt>
                <c:pt idx="70">
                  <c:v>1.4710000000000001</c:v>
                </c:pt>
                <c:pt idx="71">
                  <c:v>1.4079999999999999</c:v>
                </c:pt>
                <c:pt idx="72">
                  <c:v>1.341</c:v>
                </c:pt>
                <c:pt idx="73">
                  <c:v>1.258</c:v>
                </c:pt>
                <c:pt idx="74">
                  <c:v>1.173</c:v>
                </c:pt>
                <c:pt idx="75">
                  <c:v>1.0860000000000001</c:v>
                </c:pt>
                <c:pt idx="76">
                  <c:v>0.98799999999999999</c:v>
                </c:pt>
                <c:pt idx="77">
                  <c:v>0.89900000000000002</c:v>
                </c:pt>
                <c:pt idx="78">
                  <c:v>0.78</c:v>
                </c:pt>
                <c:pt idx="79">
                  <c:v>0.63500000000000001</c:v>
                </c:pt>
                <c:pt idx="80">
                  <c:v>0.55200000000000005</c:v>
                </c:pt>
                <c:pt idx="81">
                  <c:v>0.55100000000000005</c:v>
                </c:pt>
                <c:pt idx="82">
                  <c:v>0.52900000000000003</c:v>
                </c:pt>
                <c:pt idx="83">
                  <c:v>0.504</c:v>
                </c:pt>
                <c:pt idx="84">
                  <c:v>0.47099999999999997</c:v>
                </c:pt>
                <c:pt idx="85">
                  <c:v>0.41</c:v>
                </c:pt>
                <c:pt idx="86">
                  <c:v>0.32800000000000001</c:v>
                </c:pt>
                <c:pt idx="87">
                  <c:v>0.28000000000000003</c:v>
                </c:pt>
                <c:pt idx="88">
                  <c:v>0.24299999999999999</c:v>
                </c:pt>
                <c:pt idx="89">
                  <c:v>0.217</c:v>
                </c:pt>
                <c:pt idx="90">
                  <c:v>0.20399999999999999</c:v>
                </c:pt>
                <c:pt idx="91">
                  <c:v>0.188</c:v>
                </c:pt>
                <c:pt idx="92">
                  <c:v>0.17399999999999999</c:v>
                </c:pt>
                <c:pt idx="93">
                  <c:v>0.159</c:v>
                </c:pt>
                <c:pt idx="94">
                  <c:v>0.14499999999999999</c:v>
                </c:pt>
                <c:pt idx="95">
                  <c:v>0.13300000000000001</c:v>
                </c:pt>
                <c:pt idx="96">
                  <c:v>0.126</c:v>
                </c:pt>
                <c:pt idx="97">
                  <c:v>0.11600000000000001</c:v>
                </c:pt>
                <c:pt idx="98">
                  <c:v>0.10299999999999999</c:v>
                </c:pt>
                <c:pt idx="99">
                  <c:v>9.2999990000000005E-2</c:v>
                </c:pt>
                <c:pt idx="100">
                  <c:v>8.5999999999999993E-2</c:v>
                </c:pt>
                <c:pt idx="101">
                  <c:v>0.08</c:v>
                </c:pt>
                <c:pt idx="102">
                  <c:v>7.1999999999999995E-2</c:v>
                </c:pt>
                <c:pt idx="103">
                  <c:v>6.7000000000000004E-2</c:v>
                </c:pt>
                <c:pt idx="104">
                  <c:v>0.06</c:v>
                </c:pt>
                <c:pt idx="105">
                  <c:v>0.05</c:v>
                </c:pt>
                <c:pt idx="106">
                  <c:v>3.9E-2</c:v>
                </c:pt>
                <c:pt idx="107">
                  <c:v>4.9999989999999998E-3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965-0347-9C3F-7005386254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5459840"/>
        <c:axId val="165461376"/>
      </c:lineChart>
      <c:catAx>
        <c:axId val="165459840"/>
        <c:scaling>
          <c:orientation val="minMax"/>
        </c:scaling>
        <c:delete val="0"/>
        <c:axPos val="b"/>
        <c:majorTickMark val="out"/>
        <c:minorTickMark val="none"/>
        <c:tickLblPos val="nextTo"/>
        <c:crossAx val="165461376"/>
        <c:crosses val="autoZero"/>
        <c:auto val="1"/>
        <c:lblAlgn val="ctr"/>
        <c:lblOffset val="100"/>
        <c:noMultiLvlLbl val="0"/>
      </c:catAx>
      <c:valAx>
        <c:axId val="165461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5459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315435205064241"/>
          <c:y val="0.24813935013616747"/>
          <c:w val="0.12872304349033939"/>
          <c:h val="0.2425840060663368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'[Hand-1kg-vitro skin-test-Curves.xls]Sheet1'!$A$1</c:f>
              <c:strCache>
                <c:ptCount val="1"/>
                <c:pt idx="0">
                  <c:v>Original</c:v>
                </c:pt>
              </c:strCache>
            </c:strRef>
          </c:tx>
          <c:spPr>
            <a:ln w="22225"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val>
            <c:numRef>
              <c:f>'[Hand-1kg-vitro skin-test-Curves.xls]Sheet1'!$B$1:$DE$1</c:f>
              <c:numCache>
                <c:formatCode>0.00E+00</c:formatCode>
                <c:ptCount val="108"/>
                <c:pt idx="0" formatCode="General">
                  <c:v>1.0000000000000002E-4</c:v>
                </c:pt>
                <c:pt idx="1">
                  <c:v>3.7666666666666702E-2</c:v>
                </c:pt>
                <c:pt idx="2" formatCode="General">
                  <c:v>0.103333333333333</c:v>
                </c:pt>
                <c:pt idx="3" formatCode="General">
                  <c:v>0.20066666666666697</c:v>
                </c:pt>
                <c:pt idx="4" formatCode="General">
                  <c:v>0.3236666666666671</c:v>
                </c:pt>
                <c:pt idx="5" formatCode="General">
                  <c:v>0.4860000000000001</c:v>
                </c:pt>
                <c:pt idx="6" formatCode="General">
                  <c:v>0.71900000000000008</c:v>
                </c:pt>
                <c:pt idx="7" formatCode="General">
                  <c:v>1.0013333333333299</c:v>
                </c:pt>
                <c:pt idx="8" formatCode="General">
                  <c:v>1.2929999999999997</c:v>
                </c:pt>
                <c:pt idx="9" formatCode="General">
                  <c:v>1.59666666666667</c:v>
                </c:pt>
                <c:pt idx="10" formatCode="General">
                  <c:v>1.4366666666666699</c:v>
                </c:pt>
                <c:pt idx="11" formatCode="General">
                  <c:v>1.2533333333333299</c:v>
                </c:pt>
                <c:pt idx="12" formatCode="General">
                  <c:v>1.1726666666666701</c:v>
                </c:pt>
                <c:pt idx="13" formatCode="General">
                  <c:v>1.1543333333333301</c:v>
                </c:pt>
                <c:pt idx="14" formatCode="General">
                  <c:v>1.1706666666666701</c:v>
                </c:pt>
                <c:pt idx="15" formatCode="General">
                  <c:v>1.2066666666666699</c:v>
                </c:pt>
                <c:pt idx="16" formatCode="General">
                  <c:v>1.2453333333333299</c:v>
                </c:pt>
                <c:pt idx="17" formatCode="General">
                  <c:v>1.284</c:v>
                </c:pt>
                <c:pt idx="18" formatCode="General">
                  <c:v>1.3273333333333299</c:v>
                </c:pt>
                <c:pt idx="19" formatCode="General">
                  <c:v>1.38466666666667</c:v>
                </c:pt>
                <c:pt idx="20" formatCode="General">
                  <c:v>1.4419999999999995</c:v>
                </c:pt>
                <c:pt idx="21" formatCode="General">
                  <c:v>1.5129999999999997</c:v>
                </c:pt>
                <c:pt idx="22" formatCode="General">
                  <c:v>1.587</c:v>
                </c:pt>
                <c:pt idx="23" formatCode="General">
                  <c:v>1.6546666666666701</c:v>
                </c:pt>
                <c:pt idx="24" formatCode="General">
                  <c:v>1.7283333333333299</c:v>
                </c:pt>
                <c:pt idx="25" formatCode="General">
                  <c:v>1.78833333333333</c:v>
                </c:pt>
                <c:pt idx="26" formatCode="General">
                  <c:v>1.861</c:v>
                </c:pt>
                <c:pt idx="27" formatCode="General">
                  <c:v>1.9350000000000001</c:v>
                </c:pt>
                <c:pt idx="28" formatCode="General">
                  <c:v>2.0149999999999997</c:v>
                </c:pt>
                <c:pt idx="29" formatCode="General">
                  <c:v>2.0536666666666701</c:v>
                </c:pt>
                <c:pt idx="30" formatCode="General">
                  <c:v>2.0840000000000001</c:v>
                </c:pt>
                <c:pt idx="31" formatCode="General">
                  <c:v>2.0976666666666701</c:v>
                </c:pt>
                <c:pt idx="32" formatCode="General">
                  <c:v>2.1116666666666695</c:v>
                </c:pt>
                <c:pt idx="33" formatCode="General">
                  <c:v>2.1196666666666695</c:v>
                </c:pt>
                <c:pt idx="34" formatCode="General">
                  <c:v>2.13</c:v>
                </c:pt>
                <c:pt idx="35" formatCode="General">
                  <c:v>2.1326666666666694</c:v>
                </c:pt>
                <c:pt idx="36" formatCode="General">
                  <c:v>2.1359999999999997</c:v>
                </c:pt>
                <c:pt idx="37" formatCode="General">
                  <c:v>2.1433333333333304</c:v>
                </c:pt>
                <c:pt idx="38" formatCode="General">
                  <c:v>2.153</c:v>
                </c:pt>
                <c:pt idx="39" formatCode="General">
                  <c:v>2.1676666666666704</c:v>
                </c:pt>
                <c:pt idx="40" formatCode="General">
                  <c:v>2.1806666666666699</c:v>
                </c:pt>
                <c:pt idx="41" formatCode="General">
                  <c:v>2.2226666666666701</c:v>
                </c:pt>
                <c:pt idx="42" formatCode="General">
                  <c:v>2.2440000000000002</c:v>
                </c:pt>
                <c:pt idx="43" formatCode="General">
                  <c:v>2.2616666666666698</c:v>
                </c:pt>
                <c:pt idx="44" formatCode="General">
                  <c:v>2.2709999999999999</c:v>
                </c:pt>
                <c:pt idx="45" formatCode="General">
                  <c:v>2.2866666666666702</c:v>
                </c:pt>
                <c:pt idx="46" formatCode="General">
                  <c:v>2.3009999999999997</c:v>
                </c:pt>
                <c:pt idx="47" formatCode="General">
                  <c:v>2.3126666666666695</c:v>
                </c:pt>
                <c:pt idx="48" formatCode="General">
                  <c:v>2.3223333333333294</c:v>
                </c:pt>
                <c:pt idx="49" formatCode="General">
                  <c:v>2.3199999999999994</c:v>
                </c:pt>
                <c:pt idx="50" formatCode="General">
                  <c:v>2.30433333333333</c:v>
                </c:pt>
                <c:pt idx="51" formatCode="General">
                  <c:v>2.2956666666666701</c:v>
                </c:pt>
                <c:pt idx="52" formatCode="General">
                  <c:v>2.2833333333333306</c:v>
                </c:pt>
                <c:pt idx="53" formatCode="General">
                  <c:v>2.2676666666666705</c:v>
                </c:pt>
                <c:pt idx="54" formatCode="General">
                  <c:v>2.2306666666666701</c:v>
                </c:pt>
                <c:pt idx="55" formatCode="General">
                  <c:v>2.1989999999999998</c:v>
                </c:pt>
                <c:pt idx="56" formatCode="General">
                  <c:v>2.1696666666666702</c:v>
                </c:pt>
                <c:pt idx="57" formatCode="General">
                  <c:v>2.1516666666666695</c:v>
                </c:pt>
                <c:pt idx="58" formatCode="General">
                  <c:v>2.11</c:v>
                </c:pt>
                <c:pt idx="59" formatCode="General">
                  <c:v>2.0696666666666701</c:v>
                </c:pt>
                <c:pt idx="60" formatCode="General">
                  <c:v>2.0273333333333299</c:v>
                </c:pt>
                <c:pt idx="61" formatCode="General">
                  <c:v>1.9680000000000002</c:v>
                </c:pt>
                <c:pt idx="62" formatCode="General">
                  <c:v>1.89733333333333</c:v>
                </c:pt>
                <c:pt idx="63" formatCode="General">
                  <c:v>1.8583333333333301</c:v>
                </c:pt>
                <c:pt idx="64" formatCode="General">
                  <c:v>1.8273333333333299</c:v>
                </c:pt>
                <c:pt idx="65" formatCode="General">
                  <c:v>1.7849999999999997</c:v>
                </c:pt>
                <c:pt idx="66" formatCode="General">
                  <c:v>1.7449999999999999</c:v>
                </c:pt>
                <c:pt idx="67" formatCode="General">
                  <c:v>1.6950000000000001</c:v>
                </c:pt>
                <c:pt idx="68" formatCode="General">
                  <c:v>1.63466666666667</c:v>
                </c:pt>
                <c:pt idx="69" formatCode="General">
                  <c:v>1.5733333333333299</c:v>
                </c:pt>
                <c:pt idx="70" formatCode="General">
                  <c:v>1.5153333333333299</c:v>
                </c:pt>
                <c:pt idx="71" formatCode="General">
                  <c:v>1.4453333333333298</c:v>
                </c:pt>
                <c:pt idx="72" formatCode="General">
                  <c:v>1.3863333333333301</c:v>
                </c:pt>
                <c:pt idx="73" formatCode="General">
                  <c:v>1.3073333333333299</c:v>
                </c:pt>
                <c:pt idx="74" formatCode="General">
                  <c:v>1.2209999999999999</c:v>
                </c:pt>
                <c:pt idx="75" formatCode="General">
                  <c:v>1.127</c:v>
                </c:pt>
                <c:pt idx="76" formatCode="General">
                  <c:v>1.0176666666666698</c:v>
                </c:pt>
                <c:pt idx="77" formatCode="General">
                  <c:v>0.93033333333333301</c:v>
                </c:pt>
                <c:pt idx="78" formatCode="General">
                  <c:v>0.82566666666666699</c:v>
                </c:pt>
                <c:pt idx="79" formatCode="General">
                  <c:v>0.73266663333333315</c:v>
                </c:pt>
                <c:pt idx="80" formatCode="General">
                  <c:v>0.64499996666666715</c:v>
                </c:pt>
                <c:pt idx="81" formatCode="General">
                  <c:v>0.60699996666666711</c:v>
                </c:pt>
                <c:pt idx="82" formatCode="General">
                  <c:v>0.56533333333333302</c:v>
                </c:pt>
                <c:pt idx="83" formatCode="General">
                  <c:v>0.53266666666666684</c:v>
                </c:pt>
                <c:pt idx="84" formatCode="General">
                  <c:v>0.502</c:v>
                </c:pt>
                <c:pt idx="85" formatCode="General">
                  <c:v>0.46466666666666706</c:v>
                </c:pt>
                <c:pt idx="86" formatCode="General">
                  <c:v>0.40333333333333299</c:v>
                </c:pt>
                <c:pt idx="87" formatCode="General">
                  <c:v>0.33766666666666711</c:v>
                </c:pt>
                <c:pt idx="88" formatCode="General">
                  <c:v>0.28433333333333299</c:v>
                </c:pt>
                <c:pt idx="89" formatCode="General">
                  <c:v>0.22066666666666698</c:v>
                </c:pt>
                <c:pt idx="90" formatCode="General">
                  <c:v>0.18700000000000003</c:v>
                </c:pt>
                <c:pt idx="91" formatCode="General">
                  <c:v>0.16733333333333303</c:v>
                </c:pt>
                <c:pt idx="92" formatCode="General">
                  <c:v>0.15600000000000003</c:v>
                </c:pt>
                <c:pt idx="93" formatCode="General">
                  <c:v>0.144666666666667</c:v>
                </c:pt>
                <c:pt idx="94" formatCode="General">
                  <c:v>0.13566666666666696</c:v>
                </c:pt>
                <c:pt idx="95" formatCode="General">
                  <c:v>0.12866666666666698</c:v>
                </c:pt>
                <c:pt idx="96" formatCode="General">
                  <c:v>0.121333333333333</c:v>
                </c:pt>
                <c:pt idx="97" formatCode="General">
                  <c:v>0.11266666666666701</c:v>
                </c:pt>
                <c:pt idx="98" formatCode="General">
                  <c:v>0.10466666666666702</c:v>
                </c:pt>
                <c:pt idx="99">
                  <c:v>9.6666663333333333E-2</c:v>
                </c:pt>
                <c:pt idx="100">
                  <c:v>8.9666663333333341E-2</c:v>
                </c:pt>
                <c:pt idx="101" formatCode="General">
                  <c:v>8.3000000000000018E-2</c:v>
                </c:pt>
                <c:pt idx="102" formatCode="General">
                  <c:v>7.5333340000000013E-2</c:v>
                </c:pt>
                <c:pt idx="103">
                  <c:v>6.7999996666666701E-2</c:v>
                </c:pt>
                <c:pt idx="104">
                  <c:v>6.1333333333333316E-2</c:v>
                </c:pt>
                <c:pt idx="105">
                  <c:v>5.0666666666666707E-2</c:v>
                </c:pt>
                <c:pt idx="106">
                  <c:v>4.1333333333333312E-2</c:v>
                </c:pt>
                <c:pt idx="107">
                  <c:v>1.4999999666666701E-2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B6-A044-8939-0B49DFF6F6E5}"/>
            </c:ext>
          </c:extLst>
        </c:ser>
        <c:ser>
          <c:idx val="1"/>
          <c:order val="1"/>
          <c:tx>
            <c:strRef>
              <c:f>'[Hand-1kg-vitro skin-test-Curves.xls]Sheet1'!$A$2</c:f>
              <c:strCache>
                <c:ptCount val="1"/>
                <c:pt idx="0">
                  <c:v>Aloe vera</c:v>
                </c:pt>
              </c:strCache>
            </c:strRef>
          </c:tx>
          <c:spPr>
            <a:ln w="22225">
              <a:solidFill>
                <a:srgbClr val="92D050"/>
              </a:solidFill>
            </a:ln>
          </c:spPr>
          <c:marker>
            <c:symbol val="none"/>
          </c:marker>
          <c:val>
            <c:numRef>
              <c:f>'[Hand-1kg-vitro skin-test-Curves.xls]Sheet1'!$B$2:$DE$2</c:f>
              <c:numCache>
                <c:formatCode>0.00E+00</c:formatCode>
                <c:ptCount val="108"/>
                <c:pt idx="0" formatCode="General">
                  <c:v>1.0000000000000002E-4</c:v>
                </c:pt>
                <c:pt idx="1">
                  <c:v>2.8333333333333304E-2</c:v>
                </c:pt>
                <c:pt idx="2" formatCode="General">
                  <c:v>7.8000000000000014E-2</c:v>
                </c:pt>
                <c:pt idx="3" formatCode="General">
                  <c:v>0.14300000000000002</c:v>
                </c:pt>
                <c:pt idx="4" formatCode="General">
                  <c:v>0.24033333333333304</c:v>
                </c:pt>
                <c:pt idx="5" formatCode="General">
                  <c:v>0.36000000000000004</c:v>
                </c:pt>
                <c:pt idx="6" formatCode="General">
                  <c:v>0.52933333333333299</c:v>
                </c:pt>
                <c:pt idx="7" formatCode="General">
                  <c:v>0.708666666666667</c:v>
                </c:pt>
                <c:pt idx="8" formatCode="General">
                  <c:v>0.95000000000000007</c:v>
                </c:pt>
                <c:pt idx="9" formatCode="General">
                  <c:v>1.19533333333333</c:v>
                </c:pt>
                <c:pt idx="10" formatCode="General">
                  <c:v>1.5026666666666699</c:v>
                </c:pt>
                <c:pt idx="11" formatCode="General">
                  <c:v>1.704</c:v>
                </c:pt>
                <c:pt idx="12" formatCode="General">
                  <c:v>1.69133333333333</c:v>
                </c:pt>
                <c:pt idx="13" formatCode="General">
                  <c:v>1.4743333333333299</c:v>
                </c:pt>
                <c:pt idx="14" formatCode="General">
                  <c:v>1.357</c:v>
                </c:pt>
                <c:pt idx="15" formatCode="General">
                  <c:v>1.30066666666667</c:v>
                </c:pt>
                <c:pt idx="16" formatCode="General">
                  <c:v>1.28033333333333</c:v>
                </c:pt>
                <c:pt idx="17" formatCode="General">
                  <c:v>1.28066666666667</c:v>
                </c:pt>
                <c:pt idx="18" formatCode="General">
                  <c:v>1.2969999999999997</c:v>
                </c:pt>
                <c:pt idx="19" formatCode="General">
                  <c:v>1.3236666666666699</c:v>
                </c:pt>
                <c:pt idx="20" formatCode="General">
                  <c:v>1.3580000000000001</c:v>
                </c:pt>
                <c:pt idx="21" formatCode="General">
                  <c:v>1.3986666666666701</c:v>
                </c:pt>
                <c:pt idx="22" formatCode="General">
                  <c:v>1.4383333333333299</c:v>
                </c:pt>
                <c:pt idx="23" formatCode="General">
                  <c:v>1.49033333333333</c:v>
                </c:pt>
                <c:pt idx="24" formatCode="General">
                  <c:v>1.54266666666667</c:v>
                </c:pt>
                <c:pt idx="25" formatCode="General">
                  <c:v>1.601</c:v>
                </c:pt>
                <c:pt idx="26" formatCode="General">
                  <c:v>1.653</c:v>
                </c:pt>
                <c:pt idx="27" formatCode="General">
                  <c:v>1.7146666666666699</c:v>
                </c:pt>
                <c:pt idx="28" formatCode="General">
                  <c:v>1.7689999999999997</c:v>
                </c:pt>
                <c:pt idx="29" formatCode="General">
                  <c:v>1.81033333333333</c:v>
                </c:pt>
                <c:pt idx="30" formatCode="General">
                  <c:v>1.83</c:v>
                </c:pt>
                <c:pt idx="31" formatCode="General">
                  <c:v>1.843</c:v>
                </c:pt>
                <c:pt idx="32" formatCode="General">
                  <c:v>1.83833333333333</c:v>
                </c:pt>
                <c:pt idx="33" formatCode="General">
                  <c:v>1.8373333333333299</c:v>
                </c:pt>
                <c:pt idx="34" formatCode="General">
                  <c:v>1.8396666666666699</c:v>
                </c:pt>
                <c:pt idx="35" formatCode="General">
                  <c:v>1.859</c:v>
                </c:pt>
                <c:pt idx="36" formatCode="General">
                  <c:v>1.89133333333333</c:v>
                </c:pt>
                <c:pt idx="37" formatCode="General">
                  <c:v>1.91733333333333</c:v>
                </c:pt>
                <c:pt idx="38" formatCode="General">
                  <c:v>1.9350000000000001</c:v>
                </c:pt>
                <c:pt idx="39" formatCode="General">
                  <c:v>1.9510000000000001</c:v>
                </c:pt>
                <c:pt idx="40" formatCode="General">
                  <c:v>1.96966666666667</c:v>
                </c:pt>
                <c:pt idx="41" formatCode="General">
                  <c:v>1.9826666666666701</c:v>
                </c:pt>
                <c:pt idx="42" formatCode="General">
                  <c:v>2.0076666666666698</c:v>
                </c:pt>
                <c:pt idx="43" formatCode="General">
                  <c:v>2.0169999999999995</c:v>
                </c:pt>
                <c:pt idx="44" formatCode="General">
                  <c:v>2.0316666666666694</c:v>
                </c:pt>
                <c:pt idx="45" formatCode="General">
                  <c:v>2.044</c:v>
                </c:pt>
                <c:pt idx="46" formatCode="General">
                  <c:v>2.0576666666666701</c:v>
                </c:pt>
                <c:pt idx="47" formatCode="General">
                  <c:v>2.0686666666666702</c:v>
                </c:pt>
                <c:pt idx="48" formatCode="General">
                  <c:v>2.0759999999999996</c:v>
                </c:pt>
                <c:pt idx="49" formatCode="General">
                  <c:v>2.0773333333333301</c:v>
                </c:pt>
                <c:pt idx="50" formatCode="General">
                  <c:v>2.0713333333333295</c:v>
                </c:pt>
                <c:pt idx="51" formatCode="General">
                  <c:v>2.0593333333333295</c:v>
                </c:pt>
                <c:pt idx="52" formatCode="General">
                  <c:v>2.0389999999999997</c:v>
                </c:pt>
                <c:pt idx="53" formatCode="General">
                  <c:v>1.9980000000000002</c:v>
                </c:pt>
                <c:pt idx="54" formatCode="General">
                  <c:v>1.9770000000000001</c:v>
                </c:pt>
                <c:pt idx="55" formatCode="General">
                  <c:v>1.9560000000000002</c:v>
                </c:pt>
                <c:pt idx="56" formatCode="General">
                  <c:v>1.9403333333333301</c:v>
                </c:pt>
                <c:pt idx="57" formatCode="General">
                  <c:v>1.913</c:v>
                </c:pt>
                <c:pt idx="58" formatCode="General">
                  <c:v>1.87466666666667</c:v>
                </c:pt>
                <c:pt idx="59" formatCode="General">
                  <c:v>1.82433333333333</c:v>
                </c:pt>
                <c:pt idx="60" formatCode="General">
                  <c:v>1.7786666666666699</c:v>
                </c:pt>
                <c:pt idx="61" formatCode="General">
                  <c:v>1.74433333333333</c:v>
                </c:pt>
                <c:pt idx="62" formatCode="General">
                  <c:v>1.7096666666666698</c:v>
                </c:pt>
                <c:pt idx="63" formatCode="General">
                  <c:v>1.6746666666666701</c:v>
                </c:pt>
                <c:pt idx="64" formatCode="General">
                  <c:v>1.6479999999999997</c:v>
                </c:pt>
                <c:pt idx="65" formatCode="General">
                  <c:v>1.6216666666666699</c:v>
                </c:pt>
                <c:pt idx="66" formatCode="General">
                  <c:v>1.58866666666667</c:v>
                </c:pt>
                <c:pt idx="67" formatCode="General">
                  <c:v>1.5693333333333299</c:v>
                </c:pt>
                <c:pt idx="68" formatCode="General">
                  <c:v>1.54266666666667</c:v>
                </c:pt>
                <c:pt idx="69" formatCode="General">
                  <c:v>1.5116666666666698</c:v>
                </c:pt>
                <c:pt idx="70" formatCode="General">
                  <c:v>1.4826666666666699</c:v>
                </c:pt>
                <c:pt idx="71" formatCode="General">
                  <c:v>1.4516666666666698</c:v>
                </c:pt>
                <c:pt idx="72" formatCode="General">
                  <c:v>1.4059999999999995</c:v>
                </c:pt>
                <c:pt idx="73" formatCode="General">
                  <c:v>1.3563333333333301</c:v>
                </c:pt>
                <c:pt idx="74" formatCode="General">
                  <c:v>1.3196666666666699</c:v>
                </c:pt>
                <c:pt idx="75" formatCode="General">
                  <c:v>1.2713333333333299</c:v>
                </c:pt>
                <c:pt idx="76" formatCode="General">
                  <c:v>1.2076666666666698</c:v>
                </c:pt>
                <c:pt idx="77" formatCode="General">
                  <c:v>1.1259999999999997</c:v>
                </c:pt>
                <c:pt idx="78" formatCode="General">
                  <c:v>0.99933333333333296</c:v>
                </c:pt>
                <c:pt idx="79" formatCode="General">
                  <c:v>0.8600000000000001</c:v>
                </c:pt>
                <c:pt idx="80" formatCode="General">
                  <c:v>0.75433333333333308</c:v>
                </c:pt>
                <c:pt idx="81" formatCode="General">
                  <c:v>0.6553333333333331</c:v>
                </c:pt>
                <c:pt idx="82" formatCode="General">
                  <c:v>0.58766666666666689</c:v>
                </c:pt>
                <c:pt idx="83" formatCode="General">
                  <c:v>0.55200000000000005</c:v>
                </c:pt>
                <c:pt idx="84" formatCode="General">
                  <c:v>0.52800000000000002</c:v>
                </c:pt>
                <c:pt idx="85" formatCode="General">
                  <c:v>0.49766666666666703</c:v>
                </c:pt>
                <c:pt idx="86" formatCode="General">
                  <c:v>0.44933333333333292</c:v>
                </c:pt>
                <c:pt idx="87" formatCode="General">
                  <c:v>0.37933333333333302</c:v>
                </c:pt>
                <c:pt idx="88" formatCode="General">
                  <c:v>0.29266666666666707</c:v>
                </c:pt>
                <c:pt idx="89" formatCode="General">
                  <c:v>0.23500000000000001</c:v>
                </c:pt>
                <c:pt idx="90" formatCode="General">
                  <c:v>0.19</c:v>
                </c:pt>
                <c:pt idx="91" formatCode="General">
                  <c:v>0.15366666666666701</c:v>
                </c:pt>
                <c:pt idx="92" formatCode="General">
                  <c:v>0.13866666666666697</c:v>
                </c:pt>
                <c:pt idx="93" formatCode="General">
                  <c:v>0.12533333333333299</c:v>
                </c:pt>
                <c:pt idx="94" formatCode="General">
                  <c:v>0.117333336666667</c:v>
                </c:pt>
                <c:pt idx="95" formatCode="General">
                  <c:v>0.112</c:v>
                </c:pt>
                <c:pt idx="96" formatCode="General">
                  <c:v>0.10566666666666703</c:v>
                </c:pt>
                <c:pt idx="97" formatCode="General">
                  <c:v>0.10066666666666702</c:v>
                </c:pt>
                <c:pt idx="98">
                  <c:v>9.666666666666672E-2</c:v>
                </c:pt>
                <c:pt idx="99">
                  <c:v>9.2666666666666717E-2</c:v>
                </c:pt>
                <c:pt idx="100">
                  <c:v>8.7333333333333305E-2</c:v>
                </c:pt>
                <c:pt idx="101">
                  <c:v>8.23333333333333E-2</c:v>
                </c:pt>
                <c:pt idx="102" formatCode="General">
                  <c:v>7.8000000000000014E-2</c:v>
                </c:pt>
                <c:pt idx="103">
                  <c:v>7.1666666666666698E-2</c:v>
                </c:pt>
                <c:pt idx="104">
                  <c:v>5.7000003333333313E-2</c:v>
                </c:pt>
                <c:pt idx="105">
                  <c:v>3.6666666666666702E-2</c:v>
                </c:pt>
                <c:pt idx="106">
                  <c:v>1.63333333333333E-2</c:v>
                </c:pt>
                <c:pt idx="107">
                  <c:v>1.43333333333333E-2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BB6-A044-8939-0B49DFF6F6E5}"/>
            </c:ext>
          </c:extLst>
        </c:ser>
        <c:ser>
          <c:idx val="2"/>
          <c:order val="2"/>
          <c:tx>
            <c:strRef>
              <c:f>'[Hand-1kg-vitro skin-test-Curves.xls]Sheet1'!$A$3</c:f>
              <c:strCache>
                <c:ptCount val="1"/>
                <c:pt idx="0">
                  <c:v>Luminesce</c:v>
                </c:pt>
              </c:strCache>
            </c:strRef>
          </c:tx>
          <c:spPr>
            <a:ln w="22225">
              <a:solidFill>
                <a:srgbClr val="FFC000"/>
              </a:solidFill>
            </a:ln>
          </c:spPr>
          <c:marker>
            <c:symbol val="none"/>
          </c:marker>
          <c:val>
            <c:numRef>
              <c:f>'[Hand-1kg-vitro skin-test-Curves.xls]Sheet1'!$B$3:$DE$3</c:f>
              <c:numCache>
                <c:formatCode>0.00E+00</c:formatCode>
                <c:ptCount val="108"/>
                <c:pt idx="0" formatCode="General">
                  <c:v>1.0000000000000002E-4</c:v>
                </c:pt>
                <c:pt idx="1">
                  <c:v>2.7666666666666704E-2</c:v>
                </c:pt>
                <c:pt idx="2" formatCode="General">
                  <c:v>7.5999999999999998E-2</c:v>
                </c:pt>
                <c:pt idx="3" formatCode="General">
                  <c:v>0.146666666666667</c:v>
                </c:pt>
                <c:pt idx="4" formatCode="General">
                  <c:v>0.24800000000000003</c:v>
                </c:pt>
                <c:pt idx="5" formatCode="General">
                  <c:v>0.3680000000000001</c:v>
                </c:pt>
                <c:pt idx="6" formatCode="General">
                  <c:v>0.52333333333333298</c:v>
                </c:pt>
                <c:pt idx="7" formatCode="General">
                  <c:v>0.7330000000000001</c:v>
                </c:pt>
                <c:pt idx="8" formatCode="General">
                  <c:v>0.95300000000000007</c:v>
                </c:pt>
                <c:pt idx="9" formatCode="General">
                  <c:v>1.2336666666666698</c:v>
                </c:pt>
                <c:pt idx="10" formatCode="General">
                  <c:v>1.5213333333333299</c:v>
                </c:pt>
                <c:pt idx="11" formatCode="General">
                  <c:v>1.4396666666666698</c:v>
                </c:pt>
                <c:pt idx="12" formatCode="General">
                  <c:v>1.2693333333333299</c:v>
                </c:pt>
                <c:pt idx="13" formatCode="General">
                  <c:v>1.1763333333333301</c:v>
                </c:pt>
                <c:pt idx="14" formatCode="General">
                  <c:v>1.155</c:v>
                </c:pt>
                <c:pt idx="15" formatCode="General">
                  <c:v>1.1643333333333301</c:v>
                </c:pt>
                <c:pt idx="16" formatCode="General">
                  <c:v>1.18933333333333</c:v>
                </c:pt>
                <c:pt idx="17" formatCode="General">
                  <c:v>1.2176666666666698</c:v>
                </c:pt>
                <c:pt idx="18" formatCode="General">
                  <c:v>1.244</c:v>
                </c:pt>
                <c:pt idx="19" formatCode="General">
                  <c:v>1.2749999999999997</c:v>
                </c:pt>
                <c:pt idx="20" formatCode="General">
                  <c:v>1.3069999999999997</c:v>
                </c:pt>
                <c:pt idx="21" formatCode="General">
                  <c:v>1.3420000000000001</c:v>
                </c:pt>
                <c:pt idx="22" formatCode="General">
                  <c:v>1.3900000000000001</c:v>
                </c:pt>
                <c:pt idx="23" formatCode="General">
                  <c:v>1.4469999999999998</c:v>
                </c:pt>
                <c:pt idx="24" formatCode="General">
                  <c:v>1.498</c:v>
                </c:pt>
                <c:pt idx="25" formatCode="General">
                  <c:v>1.54866666666667</c:v>
                </c:pt>
                <c:pt idx="26" formatCode="General">
                  <c:v>1.6016666666666699</c:v>
                </c:pt>
                <c:pt idx="27" formatCode="General">
                  <c:v>1.6443333333333301</c:v>
                </c:pt>
                <c:pt idx="28" formatCode="General">
                  <c:v>1.679</c:v>
                </c:pt>
                <c:pt idx="29" formatCode="General">
                  <c:v>1.7069999999999999</c:v>
                </c:pt>
                <c:pt idx="30" formatCode="General">
                  <c:v>1.7266666666666699</c:v>
                </c:pt>
                <c:pt idx="31" formatCode="General">
                  <c:v>1.7449999999999999</c:v>
                </c:pt>
                <c:pt idx="32" formatCode="General">
                  <c:v>1.766</c:v>
                </c:pt>
                <c:pt idx="33" formatCode="General">
                  <c:v>1.7746666666666699</c:v>
                </c:pt>
                <c:pt idx="34" formatCode="General">
                  <c:v>1.7833333333333299</c:v>
                </c:pt>
                <c:pt idx="35" formatCode="General">
                  <c:v>1.79033333333333</c:v>
                </c:pt>
                <c:pt idx="36" formatCode="General">
                  <c:v>1.80266666666667</c:v>
                </c:pt>
                <c:pt idx="37" formatCode="General">
                  <c:v>1.81666666666667</c:v>
                </c:pt>
                <c:pt idx="38" formatCode="General">
                  <c:v>1.82866666666667</c:v>
                </c:pt>
                <c:pt idx="39" formatCode="General">
                  <c:v>1.847</c:v>
                </c:pt>
                <c:pt idx="40" formatCode="General">
                  <c:v>1.861</c:v>
                </c:pt>
                <c:pt idx="41" formatCode="General">
                  <c:v>1.88733333333333</c:v>
                </c:pt>
                <c:pt idx="42" formatCode="General">
                  <c:v>1.9119999999999997</c:v>
                </c:pt>
                <c:pt idx="43" formatCode="General">
                  <c:v>1.93366666666667</c:v>
                </c:pt>
                <c:pt idx="44" formatCode="General">
                  <c:v>1.95366666666667</c:v>
                </c:pt>
                <c:pt idx="45" formatCode="General">
                  <c:v>1.9770000000000001</c:v>
                </c:pt>
                <c:pt idx="46" formatCode="General">
                  <c:v>1.9940000000000002</c:v>
                </c:pt>
                <c:pt idx="47" formatCode="General">
                  <c:v>2.0049999999999999</c:v>
                </c:pt>
                <c:pt idx="48" formatCode="General">
                  <c:v>2.0030000000000001</c:v>
                </c:pt>
                <c:pt idx="49" formatCode="General">
                  <c:v>1.9930000000000001</c:v>
                </c:pt>
                <c:pt idx="50" formatCode="General">
                  <c:v>1.97766666666667</c:v>
                </c:pt>
                <c:pt idx="51" formatCode="General">
                  <c:v>1.9450000000000001</c:v>
                </c:pt>
                <c:pt idx="52" formatCode="General">
                  <c:v>1.9083333333333301</c:v>
                </c:pt>
                <c:pt idx="53" formatCode="General">
                  <c:v>1.88066666666667</c:v>
                </c:pt>
                <c:pt idx="54" formatCode="General">
                  <c:v>1.847</c:v>
                </c:pt>
                <c:pt idx="55" formatCode="General">
                  <c:v>1.81866666666667</c:v>
                </c:pt>
                <c:pt idx="56" formatCode="General">
                  <c:v>1.7953333333333299</c:v>
                </c:pt>
                <c:pt idx="57" formatCode="General">
                  <c:v>1.7633333333333299</c:v>
                </c:pt>
                <c:pt idx="58" formatCode="General">
                  <c:v>1.7306666666666699</c:v>
                </c:pt>
                <c:pt idx="59" formatCode="General">
                  <c:v>1.6983333333333301</c:v>
                </c:pt>
                <c:pt idx="60" formatCode="General">
                  <c:v>1.653</c:v>
                </c:pt>
                <c:pt idx="61" formatCode="General">
                  <c:v>1.611</c:v>
                </c:pt>
                <c:pt idx="62" formatCode="General">
                  <c:v>1.57433333333333</c:v>
                </c:pt>
                <c:pt idx="63" formatCode="General">
                  <c:v>1.55</c:v>
                </c:pt>
                <c:pt idx="64" formatCode="General">
                  <c:v>1.51833333333333</c:v>
                </c:pt>
                <c:pt idx="65" formatCode="General">
                  <c:v>1.4926666666666699</c:v>
                </c:pt>
                <c:pt idx="66" formatCode="General">
                  <c:v>1.4753333333333298</c:v>
                </c:pt>
                <c:pt idx="67" formatCode="General">
                  <c:v>1.4586666666666699</c:v>
                </c:pt>
                <c:pt idx="68" formatCode="General">
                  <c:v>1.4379999999999995</c:v>
                </c:pt>
                <c:pt idx="69" formatCode="General">
                  <c:v>1.4216666666666697</c:v>
                </c:pt>
                <c:pt idx="70" formatCode="General">
                  <c:v>1.389</c:v>
                </c:pt>
                <c:pt idx="71" formatCode="General">
                  <c:v>1.3533333333333299</c:v>
                </c:pt>
                <c:pt idx="72" formatCode="General">
                  <c:v>1.319</c:v>
                </c:pt>
                <c:pt idx="73" formatCode="General">
                  <c:v>1.2796666666666698</c:v>
                </c:pt>
                <c:pt idx="74" formatCode="General">
                  <c:v>1.2329999999999999</c:v>
                </c:pt>
                <c:pt idx="75" formatCode="General">
                  <c:v>1.17966666666667</c:v>
                </c:pt>
                <c:pt idx="76" formatCode="General">
                  <c:v>1.1279999999999997</c:v>
                </c:pt>
                <c:pt idx="77" formatCode="General">
                  <c:v>1.0580000000000001</c:v>
                </c:pt>
                <c:pt idx="78" formatCode="General">
                  <c:v>0.95433333333333303</c:v>
                </c:pt>
                <c:pt idx="79" formatCode="General">
                  <c:v>0.83133333333333304</c:v>
                </c:pt>
                <c:pt idx="80" formatCode="General">
                  <c:v>0.71433333333333304</c:v>
                </c:pt>
                <c:pt idx="81" formatCode="General">
                  <c:v>0.59299999999999997</c:v>
                </c:pt>
                <c:pt idx="82" formatCode="General">
                  <c:v>0.52033333333333298</c:v>
                </c:pt>
                <c:pt idx="83" formatCode="General">
                  <c:v>0.44166666666666698</c:v>
                </c:pt>
                <c:pt idx="84" formatCode="General">
                  <c:v>0.3876666666666671</c:v>
                </c:pt>
                <c:pt idx="85" formatCode="General">
                  <c:v>0.355333333333333</c:v>
                </c:pt>
                <c:pt idx="86" formatCode="General">
                  <c:v>0.29566666666666708</c:v>
                </c:pt>
                <c:pt idx="87" formatCode="General">
                  <c:v>0.23700000000000002</c:v>
                </c:pt>
                <c:pt idx="88" formatCode="General">
                  <c:v>0.182666666666667</c:v>
                </c:pt>
                <c:pt idx="89" formatCode="General">
                  <c:v>0.15000000000000002</c:v>
                </c:pt>
                <c:pt idx="90" formatCode="General">
                  <c:v>0.13166666666666696</c:v>
                </c:pt>
                <c:pt idx="91" formatCode="General">
                  <c:v>0.12200000000000001</c:v>
                </c:pt>
                <c:pt idx="92" formatCode="General">
                  <c:v>0.11566666666666701</c:v>
                </c:pt>
                <c:pt idx="93" formatCode="General">
                  <c:v>0.11133333333333301</c:v>
                </c:pt>
                <c:pt idx="94" formatCode="General">
                  <c:v>0.10400000000000001</c:v>
                </c:pt>
                <c:pt idx="95">
                  <c:v>9.6333333333333299E-2</c:v>
                </c:pt>
                <c:pt idx="96">
                  <c:v>8.8333333333333319E-2</c:v>
                </c:pt>
                <c:pt idx="97">
                  <c:v>8.13333366666667E-2</c:v>
                </c:pt>
                <c:pt idx="98">
                  <c:v>7.5666663333333314E-2</c:v>
                </c:pt>
                <c:pt idx="99">
                  <c:v>6.7999996666666701E-2</c:v>
                </c:pt>
                <c:pt idx="100">
                  <c:v>6.1999996666666703E-2</c:v>
                </c:pt>
                <c:pt idx="101">
                  <c:v>5.6333333333333319E-2</c:v>
                </c:pt>
                <c:pt idx="102">
                  <c:v>5.1666666666666701E-2</c:v>
                </c:pt>
                <c:pt idx="103">
                  <c:v>4.5999996666666702E-2</c:v>
                </c:pt>
                <c:pt idx="104">
                  <c:v>3.833333333333331E-2</c:v>
                </c:pt>
                <c:pt idx="105">
                  <c:v>2.8333333333333304E-2</c:v>
                </c:pt>
                <c:pt idx="106" formatCode="General">
                  <c:v>1.0666666999999998E-2</c:v>
                </c:pt>
                <c:pt idx="107" formatCode="General">
                  <c:v>1.0666666999999998E-2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BB6-A044-8939-0B49DFF6F6E5}"/>
            </c:ext>
          </c:extLst>
        </c:ser>
        <c:ser>
          <c:idx val="3"/>
          <c:order val="3"/>
          <c:tx>
            <c:strRef>
              <c:f>'[Hand-1kg-vitro skin-test-Curves.xls]Sheet1'!$A$4</c:f>
              <c:strCache>
                <c:ptCount val="1"/>
                <c:pt idx="0">
                  <c:v>Shiseido</c:v>
                </c:pt>
              </c:strCache>
            </c:strRef>
          </c:tx>
          <c:spPr>
            <a:ln w="22225">
              <a:solidFill>
                <a:srgbClr val="00B0F0"/>
              </a:solidFill>
            </a:ln>
          </c:spPr>
          <c:marker>
            <c:symbol val="none"/>
          </c:marker>
          <c:val>
            <c:numRef>
              <c:f>'[Hand-1kg-vitro skin-test-Curves.xls]Sheet1'!$B$4:$DE$4</c:f>
              <c:numCache>
                <c:formatCode>0.00E+00</c:formatCode>
                <c:ptCount val="108"/>
                <c:pt idx="0" formatCode="General">
                  <c:v>1.0000000000000002E-4</c:v>
                </c:pt>
                <c:pt idx="1">
                  <c:v>3.133333333333331E-2</c:v>
                </c:pt>
                <c:pt idx="2">
                  <c:v>8.2666663333333321E-2</c:v>
                </c:pt>
                <c:pt idx="3" formatCode="General">
                  <c:v>0.16033333333333299</c:v>
                </c:pt>
                <c:pt idx="4" formatCode="General">
                  <c:v>0.25866666666666704</c:v>
                </c:pt>
                <c:pt idx="5" formatCode="General">
                  <c:v>0.40733333333333299</c:v>
                </c:pt>
                <c:pt idx="6" formatCode="General">
                  <c:v>0.55233333333333301</c:v>
                </c:pt>
                <c:pt idx="7" formatCode="General">
                  <c:v>0.7763333333333331</c:v>
                </c:pt>
                <c:pt idx="8" formatCode="General">
                  <c:v>1.04033333333333</c:v>
                </c:pt>
                <c:pt idx="9" formatCode="General">
                  <c:v>1.2283333333333299</c:v>
                </c:pt>
                <c:pt idx="10" formatCode="General">
                  <c:v>1.07666666666667</c:v>
                </c:pt>
                <c:pt idx="11" formatCode="General">
                  <c:v>1.016</c:v>
                </c:pt>
                <c:pt idx="12" formatCode="General">
                  <c:v>0.99766666666666692</c:v>
                </c:pt>
                <c:pt idx="13" formatCode="General">
                  <c:v>1.0046666666666699</c:v>
                </c:pt>
                <c:pt idx="14" formatCode="General">
                  <c:v>1.016</c:v>
                </c:pt>
                <c:pt idx="15" formatCode="General">
                  <c:v>1.07033333333333</c:v>
                </c:pt>
                <c:pt idx="16" formatCode="General">
                  <c:v>1.0996666666666699</c:v>
                </c:pt>
                <c:pt idx="17" formatCode="General">
                  <c:v>1.13266666666667</c:v>
                </c:pt>
                <c:pt idx="18" formatCode="General">
                  <c:v>1.1746666666666701</c:v>
                </c:pt>
                <c:pt idx="19" formatCode="General">
                  <c:v>1.2063333333333299</c:v>
                </c:pt>
                <c:pt idx="20" formatCode="General">
                  <c:v>1.2493333333333299</c:v>
                </c:pt>
                <c:pt idx="21" formatCode="General">
                  <c:v>1.2993333333333299</c:v>
                </c:pt>
                <c:pt idx="22" formatCode="General">
                  <c:v>1.355</c:v>
                </c:pt>
                <c:pt idx="23" formatCode="General">
                  <c:v>1.4026666666666698</c:v>
                </c:pt>
                <c:pt idx="24" formatCode="General">
                  <c:v>1.4513333333333298</c:v>
                </c:pt>
                <c:pt idx="25" formatCode="General">
                  <c:v>1.4906666666666699</c:v>
                </c:pt>
                <c:pt idx="26" formatCode="General">
                  <c:v>1.528</c:v>
                </c:pt>
                <c:pt idx="27" formatCode="General">
                  <c:v>1.57</c:v>
                </c:pt>
                <c:pt idx="28" formatCode="General">
                  <c:v>1.61133333333333</c:v>
                </c:pt>
                <c:pt idx="29" formatCode="General">
                  <c:v>1.645</c:v>
                </c:pt>
                <c:pt idx="30" formatCode="General">
                  <c:v>1.6700000000000002</c:v>
                </c:pt>
                <c:pt idx="31" formatCode="General">
                  <c:v>1.6960000000000002</c:v>
                </c:pt>
                <c:pt idx="32" formatCode="General">
                  <c:v>1.7129999999999999</c:v>
                </c:pt>
                <c:pt idx="33" formatCode="General">
                  <c:v>1.7306666666666699</c:v>
                </c:pt>
                <c:pt idx="34" formatCode="General">
                  <c:v>1.7453333333333299</c:v>
                </c:pt>
                <c:pt idx="35" formatCode="General">
                  <c:v>1.7556666666666698</c:v>
                </c:pt>
                <c:pt idx="36" formatCode="General">
                  <c:v>1.7646666666666699</c:v>
                </c:pt>
                <c:pt idx="37" formatCode="General">
                  <c:v>1.7736666666666698</c:v>
                </c:pt>
                <c:pt idx="38" formatCode="General">
                  <c:v>1.7849999999999997</c:v>
                </c:pt>
                <c:pt idx="39" formatCode="General">
                  <c:v>1.79633333333333</c:v>
                </c:pt>
                <c:pt idx="40" formatCode="General">
                  <c:v>1.806</c:v>
                </c:pt>
                <c:pt idx="41" formatCode="General">
                  <c:v>1.8180000000000001</c:v>
                </c:pt>
                <c:pt idx="42" formatCode="General">
                  <c:v>1.843</c:v>
                </c:pt>
                <c:pt idx="43" formatCode="General">
                  <c:v>1.8720000000000001</c:v>
                </c:pt>
                <c:pt idx="44" formatCode="General">
                  <c:v>1.895</c:v>
                </c:pt>
                <c:pt idx="45" formatCode="General">
                  <c:v>1.9100000000000001</c:v>
                </c:pt>
                <c:pt idx="46" formatCode="General">
                  <c:v>1.9223333333333301</c:v>
                </c:pt>
                <c:pt idx="47" formatCode="General">
                  <c:v>1.92566666666667</c:v>
                </c:pt>
                <c:pt idx="48" formatCode="General">
                  <c:v>1.9223333333333301</c:v>
                </c:pt>
                <c:pt idx="49" formatCode="General">
                  <c:v>1.9106666666666701</c:v>
                </c:pt>
                <c:pt idx="50" formatCode="General">
                  <c:v>1.87533333333333</c:v>
                </c:pt>
                <c:pt idx="51" formatCode="General">
                  <c:v>1.83633333333333</c:v>
                </c:pt>
                <c:pt idx="52" formatCode="General">
                  <c:v>1.80233333333333</c:v>
                </c:pt>
                <c:pt idx="53" formatCode="General">
                  <c:v>1.7666666666666699</c:v>
                </c:pt>
                <c:pt idx="54" formatCode="General">
                  <c:v>1.7406666666666699</c:v>
                </c:pt>
                <c:pt idx="55" formatCode="General">
                  <c:v>1.72</c:v>
                </c:pt>
                <c:pt idx="56" formatCode="General">
                  <c:v>1.7066666666666699</c:v>
                </c:pt>
                <c:pt idx="57" formatCode="General">
                  <c:v>1.69133333333333</c:v>
                </c:pt>
                <c:pt idx="58" formatCode="General">
                  <c:v>1.68133333333333</c:v>
                </c:pt>
                <c:pt idx="59" formatCode="General">
                  <c:v>1.6559999999999997</c:v>
                </c:pt>
                <c:pt idx="60" formatCode="General">
                  <c:v>1.61533333333333</c:v>
                </c:pt>
                <c:pt idx="61" formatCode="General">
                  <c:v>1.5693333333333299</c:v>
                </c:pt>
                <c:pt idx="62" formatCode="General">
                  <c:v>1.53033333333333</c:v>
                </c:pt>
                <c:pt idx="63" formatCode="General">
                  <c:v>1.48833333333333</c:v>
                </c:pt>
                <c:pt idx="64" formatCode="General">
                  <c:v>1.4509999999999998</c:v>
                </c:pt>
                <c:pt idx="65" formatCode="General">
                  <c:v>1.4176666666666697</c:v>
                </c:pt>
                <c:pt idx="66" formatCode="General">
                  <c:v>1.3843333333333301</c:v>
                </c:pt>
                <c:pt idx="67" formatCode="General">
                  <c:v>1.3496666666666699</c:v>
                </c:pt>
                <c:pt idx="68" formatCode="General">
                  <c:v>1.319</c:v>
                </c:pt>
                <c:pt idx="69" formatCode="General">
                  <c:v>1.28666666666667</c:v>
                </c:pt>
                <c:pt idx="70" formatCode="General">
                  <c:v>1.2549999999999997</c:v>
                </c:pt>
                <c:pt idx="71" formatCode="General">
                  <c:v>1.2273333333333298</c:v>
                </c:pt>
                <c:pt idx="72" formatCode="General">
                  <c:v>1.1910000000000001</c:v>
                </c:pt>
                <c:pt idx="73" formatCode="General">
                  <c:v>1.1486666666666701</c:v>
                </c:pt>
                <c:pt idx="74" formatCode="General">
                  <c:v>1.10866666666667</c:v>
                </c:pt>
                <c:pt idx="75" formatCode="General">
                  <c:v>1.07266666666667</c:v>
                </c:pt>
                <c:pt idx="76" formatCode="General">
                  <c:v>1.02</c:v>
                </c:pt>
                <c:pt idx="77" formatCode="General">
                  <c:v>0.96133333333333304</c:v>
                </c:pt>
                <c:pt idx="78" formatCode="General">
                  <c:v>0.9</c:v>
                </c:pt>
                <c:pt idx="79" formatCode="General">
                  <c:v>0.81200000000000017</c:v>
                </c:pt>
                <c:pt idx="80" formatCode="General">
                  <c:v>0.70233329999999994</c:v>
                </c:pt>
                <c:pt idx="81" formatCode="General">
                  <c:v>0.62266663333333316</c:v>
                </c:pt>
                <c:pt idx="82" formatCode="General">
                  <c:v>0.55000000000000004</c:v>
                </c:pt>
                <c:pt idx="83" formatCode="General">
                  <c:v>0.474333333333333</c:v>
                </c:pt>
                <c:pt idx="84" formatCode="General">
                  <c:v>0.40666666666666706</c:v>
                </c:pt>
                <c:pt idx="85" formatCode="General">
                  <c:v>0.36633333333333301</c:v>
                </c:pt>
                <c:pt idx="86" formatCode="General">
                  <c:v>0.32900000000000007</c:v>
                </c:pt>
                <c:pt idx="87" formatCode="General">
                  <c:v>0.27600000000000002</c:v>
                </c:pt>
                <c:pt idx="88" formatCode="General">
                  <c:v>0.22600000000000001</c:v>
                </c:pt>
                <c:pt idx="89" formatCode="General">
                  <c:v>0.18100000000000002</c:v>
                </c:pt>
                <c:pt idx="90" formatCode="General">
                  <c:v>0.15700000000000003</c:v>
                </c:pt>
                <c:pt idx="91" formatCode="General">
                  <c:v>0.13733333333333303</c:v>
                </c:pt>
                <c:pt idx="92" formatCode="General">
                  <c:v>0.12166666666666703</c:v>
                </c:pt>
                <c:pt idx="93" formatCode="General">
                  <c:v>0.11133333333333301</c:v>
                </c:pt>
                <c:pt idx="94" formatCode="General">
                  <c:v>0.10466666666666702</c:v>
                </c:pt>
                <c:pt idx="95">
                  <c:v>9.7666666666666721E-2</c:v>
                </c:pt>
                <c:pt idx="96">
                  <c:v>9.2333333333333281E-2</c:v>
                </c:pt>
                <c:pt idx="97">
                  <c:v>8.6333333333333304E-2</c:v>
                </c:pt>
                <c:pt idx="98" formatCode="General">
                  <c:v>8.0000000000000016E-2</c:v>
                </c:pt>
                <c:pt idx="99">
                  <c:v>7.3333333333333334E-2</c:v>
                </c:pt>
                <c:pt idx="100" formatCode="General">
                  <c:v>6.7000000000000004E-2</c:v>
                </c:pt>
                <c:pt idx="101">
                  <c:v>5.8666666666666707E-2</c:v>
                </c:pt>
                <c:pt idx="102">
                  <c:v>5.0666666666666707E-2</c:v>
                </c:pt>
                <c:pt idx="103">
                  <c:v>4.1333333333333312E-2</c:v>
                </c:pt>
                <c:pt idx="104">
                  <c:v>2.8333333333333304E-2</c:v>
                </c:pt>
                <c:pt idx="105">
                  <c:v>1.8333333333333302E-2</c:v>
                </c:pt>
                <c:pt idx="106">
                  <c:v>9.6666666666666724E-3</c:v>
                </c:pt>
                <c:pt idx="107">
                  <c:v>4.0333333333333323E-3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BB6-A044-8939-0B49DFF6F6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450560"/>
        <c:axId val="64453248"/>
      </c:lineChart>
      <c:catAx>
        <c:axId val="64450560"/>
        <c:scaling>
          <c:orientation val="minMax"/>
        </c:scaling>
        <c:delete val="0"/>
        <c:axPos val="b"/>
        <c:majorTickMark val="out"/>
        <c:minorTickMark val="none"/>
        <c:tickLblPos val="nextTo"/>
        <c:crossAx val="64453248"/>
        <c:crosses val="autoZero"/>
        <c:auto val="1"/>
        <c:lblAlgn val="ctr"/>
        <c:lblOffset val="100"/>
        <c:noMultiLvlLbl val="0"/>
      </c:catAx>
      <c:valAx>
        <c:axId val="64453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445056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'[Hand-1kg-vitro skin-test-Curves.xls]Sheet1'!$A$7</c:f>
              <c:strCache>
                <c:ptCount val="1"/>
                <c:pt idx="0">
                  <c:v>Original</c:v>
                </c:pt>
              </c:strCache>
            </c:strRef>
          </c:tx>
          <c:spPr>
            <a:ln w="22225"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val>
            <c:numRef>
              <c:f>'[Hand-1kg-vitro skin-test-Curves.xls]Sheet1'!$B$7:$DE$7</c:f>
              <c:numCache>
                <c:formatCode>0.00E+00</c:formatCode>
                <c:ptCount val="108"/>
                <c:pt idx="0" formatCode="General">
                  <c:v>1.0000000000000002E-4</c:v>
                </c:pt>
                <c:pt idx="1">
                  <c:v>3.7666666666666702E-2</c:v>
                </c:pt>
                <c:pt idx="2" formatCode="General">
                  <c:v>0.103333333333333</c:v>
                </c:pt>
                <c:pt idx="3" formatCode="General">
                  <c:v>0.20066666666666697</c:v>
                </c:pt>
                <c:pt idx="4" formatCode="General">
                  <c:v>0.3236666666666671</c:v>
                </c:pt>
                <c:pt idx="5" formatCode="General">
                  <c:v>0.4860000000000001</c:v>
                </c:pt>
                <c:pt idx="6" formatCode="General">
                  <c:v>0.71900000000000008</c:v>
                </c:pt>
                <c:pt idx="7" formatCode="General">
                  <c:v>1.0013333333333299</c:v>
                </c:pt>
                <c:pt idx="8" formatCode="General">
                  <c:v>1.2929999999999997</c:v>
                </c:pt>
                <c:pt idx="9" formatCode="General">
                  <c:v>1.59666666666667</c:v>
                </c:pt>
                <c:pt idx="10" formatCode="General">
                  <c:v>1.4366666666666699</c:v>
                </c:pt>
                <c:pt idx="11" formatCode="General">
                  <c:v>1.2533333333333299</c:v>
                </c:pt>
                <c:pt idx="12" formatCode="General">
                  <c:v>1.1726666666666701</c:v>
                </c:pt>
                <c:pt idx="13" formatCode="General">
                  <c:v>1.1543333333333301</c:v>
                </c:pt>
                <c:pt idx="14" formatCode="General">
                  <c:v>1.1706666666666701</c:v>
                </c:pt>
                <c:pt idx="15" formatCode="General">
                  <c:v>1.2066666666666699</c:v>
                </c:pt>
                <c:pt idx="16" formatCode="General">
                  <c:v>1.2453333333333299</c:v>
                </c:pt>
                <c:pt idx="17" formatCode="General">
                  <c:v>1.284</c:v>
                </c:pt>
                <c:pt idx="18" formatCode="General">
                  <c:v>1.3273333333333299</c:v>
                </c:pt>
                <c:pt idx="19" formatCode="General">
                  <c:v>1.38466666666667</c:v>
                </c:pt>
                <c:pt idx="20" formatCode="General">
                  <c:v>1.4419999999999995</c:v>
                </c:pt>
                <c:pt idx="21" formatCode="General">
                  <c:v>1.5129999999999997</c:v>
                </c:pt>
                <c:pt idx="22" formatCode="General">
                  <c:v>1.587</c:v>
                </c:pt>
                <c:pt idx="23" formatCode="General">
                  <c:v>1.6546666666666701</c:v>
                </c:pt>
                <c:pt idx="24" formatCode="General">
                  <c:v>1.7283333333333299</c:v>
                </c:pt>
                <c:pt idx="25" formatCode="General">
                  <c:v>1.78833333333333</c:v>
                </c:pt>
                <c:pt idx="26" formatCode="General">
                  <c:v>1.861</c:v>
                </c:pt>
                <c:pt idx="27" formatCode="General">
                  <c:v>1.9350000000000001</c:v>
                </c:pt>
                <c:pt idx="28" formatCode="General">
                  <c:v>2.0149999999999997</c:v>
                </c:pt>
                <c:pt idx="29" formatCode="General">
                  <c:v>2.0536666666666701</c:v>
                </c:pt>
                <c:pt idx="30" formatCode="General">
                  <c:v>2.0840000000000001</c:v>
                </c:pt>
                <c:pt idx="31" formatCode="General">
                  <c:v>2.0976666666666701</c:v>
                </c:pt>
                <c:pt idx="32" formatCode="General">
                  <c:v>2.1116666666666695</c:v>
                </c:pt>
                <c:pt idx="33" formatCode="General">
                  <c:v>2.1196666666666695</c:v>
                </c:pt>
                <c:pt idx="34" formatCode="General">
                  <c:v>2.13</c:v>
                </c:pt>
                <c:pt idx="35" formatCode="General">
                  <c:v>2.1326666666666694</c:v>
                </c:pt>
                <c:pt idx="36" formatCode="General">
                  <c:v>2.1359999999999997</c:v>
                </c:pt>
                <c:pt idx="37" formatCode="General">
                  <c:v>2.1433333333333304</c:v>
                </c:pt>
                <c:pt idx="38" formatCode="General">
                  <c:v>2.153</c:v>
                </c:pt>
                <c:pt idx="39" formatCode="General">
                  <c:v>2.1676666666666704</c:v>
                </c:pt>
                <c:pt idx="40" formatCode="General">
                  <c:v>2.1806666666666699</c:v>
                </c:pt>
                <c:pt idx="41" formatCode="General">
                  <c:v>2.2226666666666701</c:v>
                </c:pt>
                <c:pt idx="42" formatCode="General">
                  <c:v>2.2440000000000002</c:v>
                </c:pt>
                <c:pt idx="43" formatCode="General">
                  <c:v>2.2616666666666698</c:v>
                </c:pt>
                <c:pt idx="44" formatCode="General">
                  <c:v>2.2709999999999999</c:v>
                </c:pt>
                <c:pt idx="45" formatCode="General">
                  <c:v>2.2866666666666702</c:v>
                </c:pt>
                <c:pt idx="46" formatCode="General">
                  <c:v>2.3009999999999997</c:v>
                </c:pt>
                <c:pt idx="47" formatCode="General">
                  <c:v>2.3126666666666695</c:v>
                </c:pt>
                <c:pt idx="48" formatCode="General">
                  <c:v>2.3223333333333294</c:v>
                </c:pt>
                <c:pt idx="49" formatCode="General">
                  <c:v>2.3199999999999994</c:v>
                </c:pt>
                <c:pt idx="50" formatCode="General">
                  <c:v>2.30433333333333</c:v>
                </c:pt>
                <c:pt idx="51" formatCode="General">
                  <c:v>2.2956666666666701</c:v>
                </c:pt>
                <c:pt idx="52" formatCode="General">
                  <c:v>2.2833333333333306</c:v>
                </c:pt>
                <c:pt idx="53" formatCode="General">
                  <c:v>2.2676666666666705</c:v>
                </c:pt>
                <c:pt idx="54" formatCode="General">
                  <c:v>2.2306666666666701</c:v>
                </c:pt>
                <c:pt idx="55" formatCode="General">
                  <c:v>2.1989999999999998</c:v>
                </c:pt>
                <c:pt idx="56" formatCode="General">
                  <c:v>2.1696666666666702</c:v>
                </c:pt>
                <c:pt idx="57" formatCode="General">
                  <c:v>2.1516666666666695</c:v>
                </c:pt>
                <c:pt idx="58" formatCode="General">
                  <c:v>2.11</c:v>
                </c:pt>
                <c:pt idx="59" formatCode="General">
                  <c:v>2.0696666666666701</c:v>
                </c:pt>
                <c:pt idx="60" formatCode="General">
                  <c:v>2.0273333333333299</c:v>
                </c:pt>
                <c:pt idx="61" formatCode="General">
                  <c:v>1.9680000000000002</c:v>
                </c:pt>
                <c:pt idx="62" formatCode="General">
                  <c:v>1.89733333333333</c:v>
                </c:pt>
                <c:pt idx="63" formatCode="General">
                  <c:v>1.8583333333333301</c:v>
                </c:pt>
                <c:pt idx="64" formatCode="General">
                  <c:v>1.8273333333333299</c:v>
                </c:pt>
                <c:pt idx="65" formatCode="General">
                  <c:v>1.7849999999999997</c:v>
                </c:pt>
                <c:pt idx="66" formatCode="General">
                  <c:v>1.7449999999999999</c:v>
                </c:pt>
                <c:pt idx="67" formatCode="General">
                  <c:v>1.6950000000000001</c:v>
                </c:pt>
                <c:pt idx="68" formatCode="General">
                  <c:v>1.63466666666667</c:v>
                </c:pt>
                <c:pt idx="69" formatCode="General">
                  <c:v>1.5733333333333299</c:v>
                </c:pt>
                <c:pt idx="70" formatCode="General">
                  <c:v>1.5153333333333299</c:v>
                </c:pt>
                <c:pt idx="71" formatCode="General">
                  <c:v>1.4453333333333298</c:v>
                </c:pt>
                <c:pt idx="72" formatCode="General">
                  <c:v>1.3863333333333301</c:v>
                </c:pt>
                <c:pt idx="73" formatCode="General">
                  <c:v>1.3073333333333299</c:v>
                </c:pt>
                <c:pt idx="74" formatCode="General">
                  <c:v>1.2209999999999999</c:v>
                </c:pt>
                <c:pt idx="75" formatCode="General">
                  <c:v>1.127</c:v>
                </c:pt>
                <c:pt idx="76" formatCode="General">
                  <c:v>1.0176666666666698</c:v>
                </c:pt>
                <c:pt idx="77" formatCode="General">
                  <c:v>0.93033333333333301</c:v>
                </c:pt>
                <c:pt idx="78" formatCode="General">
                  <c:v>0.82566666666666699</c:v>
                </c:pt>
                <c:pt idx="79" formatCode="General">
                  <c:v>0.73266663333333315</c:v>
                </c:pt>
                <c:pt idx="80" formatCode="General">
                  <c:v>0.64499996666666715</c:v>
                </c:pt>
                <c:pt idx="81" formatCode="General">
                  <c:v>0.60699996666666711</c:v>
                </c:pt>
                <c:pt idx="82" formatCode="General">
                  <c:v>0.56533333333333302</c:v>
                </c:pt>
                <c:pt idx="83" formatCode="General">
                  <c:v>0.53266666666666684</c:v>
                </c:pt>
                <c:pt idx="84" formatCode="General">
                  <c:v>0.502</c:v>
                </c:pt>
                <c:pt idx="85" formatCode="General">
                  <c:v>0.46466666666666706</c:v>
                </c:pt>
                <c:pt idx="86" formatCode="General">
                  <c:v>0.40333333333333299</c:v>
                </c:pt>
                <c:pt idx="87" formatCode="General">
                  <c:v>0.33766666666666711</c:v>
                </c:pt>
                <c:pt idx="88" formatCode="General">
                  <c:v>0.28433333333333299</c:v>
                </c:pt>
                <c:pt idx="89" formatCode="General">
                  <c:v>0.22066666666666698</c:v>
                </c:pt>
                <c:pt idx="90" formatCode="General">
                  <c:v>0.18700000000000003</c:v>
                </c:pt>
                <c:pt idx="91" formatCode="General">
                  <c:v>0.16733333333333303</c:v>
                </c:pt>
                <c:pt idx="92" formatCode="General">
                  <c:v>0.15600000000000003</c:v>
                </c:pt>
                <c:pt idx="93" formatCode="General">
                  <c:v>0.144666666666667</c:v>
                </c:pt>
                <c:pt idx="94" formatCode="General">
                  <c:v>0.13566666666666696</c:v>
                </c:pt>
                <c:pt idx="95" formatCode="General">
                  <c:v>0.12866666666666698</c:v>
                </c:pt>
                <c:pt idx="96" formatCode="General">
                  <c:v>0.121333333333333</c:v>
                </c:pt>
                <c:pt idx="97" formatCode="General">
                  <c:v>0.11266666666666701</c:v>
                </c:pt>
                <c:pt idx="98" formatCode="General">
                  <c:v>0.10466666666666702</c:v>
                </c:pt>
                <c:pt idx="99">
                  <c:v>9.6666663333333333E-2</c:v>
                </c:pt>
                <c:pt idx="100">
                  <c:v>8.9666663333333341E-2</c:v>
                </c:pt>
                <c:pt idx="101" formatCode="General">
                  <c:v>8.3000000000000018E-2</c:v>
                </c:pt>
                <c:pt idx="102" formatCode="General">
                  <c:v>7.5333340000000013E-2</c:v>
                </c:pt>
                <c:pt idx="103">
                  <c:v>6.7999996666666701E-2</c:v>
                </c:pt>
                <c:pt idx="104">
                  <c:v>6.1333333333333316E-2</c:v>
                </c:pt>
                <c:pt idx="105">
                  <c:v>5.0666666666666707E-2</c:v>
                </c:pt>
                <c:pt idx="106">
                  <c:v>4.1333333333333312E-2</c:v>
                </c:pt>
                <c:pt idx="107">
                  <c:v>1.4999999666666701E-2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E0F-7748-8761-012A703D5EF4}"/>
            </c:ext>
          </c:extLst>
        </c:ser>
        <c:ser>
          <c:idx val="1"/>
          <c:order val="1"/>
          <c:tx>
            <c:strRef>
              <c:f>'[Hand-1kg-vitro skin-test-Curves.xls]Sheet1'!$A$8</c:f>
              <c:strCache>
                <c:ptCount val="1"/>
                <c:pt idx="0">
                  <c:v>Aloe vera</c:v>
                </c:pt>
              </c:strCache>
            </c:strRef>
          </c:tx>
          <c:spPr>
            <a:ln w="22225">
              <a:solidFill>
                <a:srgbClr val="92D050"/>
              </a:solidFill>
            </a:ln>
          </c:spPr>
          <c:marker>
            <c:symbol val="none"/>
          </c:marker>
          <c:val>
            <c:numRef>
              <c:f>'[Hand-1kg-vitro skin-test-Curves.xls]Sheet1'!$B$8:$DE$8</c:f>
              <c:numCache>
                <c:formatCode>0.00E+00</c:formatCode>
                <c:ptCount val="108"/>
                <c:pt idx="0" formatCode="General">
                  <c:v>1.0000000000000002E-4</c:v>
                </c:pt>
                <c:pt idx="1">
                  <c:v>2.8333333333333304E-2</c:v>
                </c:pt>
                <c:pt idx="2" formatCode="General">
                  <c:v>7.8000000000000014E-2</c:v>
                </c:pt>
                <c:pt idx="3" formatCode="General">
                  <c:v>0.14300000000000002</c:v>
                </c:pt>
                <c:pt idx="4" formatCode="General">
                  <c:v>0.24033333333333304</c:v>
                </c:pt>
                <c:pt idx="5" formatCode="General">
                  <c:v>0.36000000000000004</c:v>
                </c:pt>
                <c:pt idx="6" formatCode="General">
                  <c:v>0.52933333333333299</c:v>
                </c:pt>
                <c:pt idx="7" formatCode="General">
                  <c:v>0.708666666666667</c:v>
                </c:pt>
                <c:pt idx="8" formatCode="General">
                  <c:v>0.95000000000000007</c:v>
                </c:pt>
                <c:pt idx="9" formatCode="General">
                  <c:v>1.19533333333333</c:v>
                </c:pt>
                <c:pt idx="10" formatCode="General">
                  <c:v>1.5026666666666699</c:v>
                </c:pt>
                <c:pt idx="11" formatCode="General">
                  <c:v>1.704</c:v>
                </c:pt>
                <c:pt idx="12" formatCode="General">
                  <c:v>1.69133333333333</c:v>
                </c:pt>
                <c:pt idx="13" formatCode="General">
                  <c:v>1.4743333333333299</c:v>
                </c:pt>
                <c:pt idx="14" formatCode="General">
                  <c:v>1.357</c:v>
                </c:pt>
                <c:pt idx="15" formatCode="General">
                  <c:v>1.30066666666667</c:v>
                </c:pt>
                <c:pt idx="16" formatCode="General">
                  <c:v>1.28033333333333</c:v>
                </c:pt>
                <c:pt idx="17" formatCode="General">
                  <c:v>1.28066666666667</c:v>
                </c:pt>
                <c:pt idx="18" formatCode="General">
                  <c:v>1.2969999999999997</c:v>
                </c:pt>
                <c:pt idx="19" formatCode="General">
                  <c:v>1.3236666666666699</c:v>
                </c:pt>
                <c:pt idx="20" formatCode="General">
                  <c:v>1.3580000000000001</c:v>
                </c:pt>
                <c:pt idx="21" formatCode="General">
                  <c:v>1.3986666666666701</c:v>
                </c:pt>
                <c:pt idx="22" formatCode="General">
                  <c:v>1.4383333333333299</c:v>
                </c:pt>
                <c:pt idx="23" formatCode="General">
                  <c:v>1.49033333333333</c:v>
                </c:pt>
                <c:pt idx="24" formatCode="General">
                  <c:v>1.54266666666667</c:v>
                </c:pt>
                <c:pt idx="25" formatCode="General">
                  <c:v>1.601</c:v>
                </c:pt>
                <c:pt idx="26" formatCode="General">
                  <c:v>1.653</c:v>
                </c:pt>
                <c:pt idx="27" formatCode="General">
                  <c:v>1.7146666666666699</c:v>
                </c:pt>
                <c:pt idx="28" formatCode="General">
                  <c:v>1.7689999999999997</c:v>
                </c:pt>
                <c:pt idx="29" formatCode="General">
                  <c:v>1.81033333333333</c:v>
                </c:pt>
                <c:pt idx="30" formatCode="General">
                  <c:v>1.83</c:v>
                </c:pt>
                <c:pt idx="31" formatCode="General">
                  <c:v>1.843</c:v>
                </c:pt>
                <c:pt idx="32" formatCode="General">
                  <c:v>1.83833333333333</c:v>
                </c:pt>
                <c:pt idx="33" formatCode="General">
                  <c:v>1.8373333333333299</c:v>
                </c:pt>
                <c:pt idx="34" formatCode="General">
                  <c:v>1.8396666666666699</c:v>
                </c:pt>
                <c:pt idx="35" formatCode="General">
                  <c:v>1.859</c:v>
                </c:pt>
                <c:pt idx="36" formatCode="General">
                  <c:v>1.89133333333333</c:v>
                </c:pt>
                <c:pt idx="37" formatCode="General">
                  <c:v>1.91733333333333</c:v>
                </c:pt>
                <c:pt idx="38" formatCode="General">
                  <c:v>1.9350000000000001</c:v>
                </c:pt>
                <c:pt idx="39" formatCode="General">
                  <c:v>1.9510000000000001</c:v>
                </c:pt>
                <c:pt idx="40" formatCode="General">
                  <c:v>1.96966666666667</c:v>
                </c:pt>
                <c:pt idx="41" formatCode="General">
                  <c:v>1.9826666666666701</c:v>
                </c:pt>
                <c:pt idx="42" formatCode="General">
                  <c:v>2.0076666666666698</c:v>
                </c:pt>
                <c:pt idx="43" formatCode="General">
                  <c:v>2.0169999999999995</c:v>
                </c:pt>
                <c:pt idx="44" formatCode="General">
                  <c:v>2.0316666666666694</c:v>
                </c:pt>
                <c:pt idx="45" formatCode="General">
                  <c:v>2.044</c:v>
                </c:pt>
                <c:pt idx="46" formatCode="General">
                  <c:v>2.0576666666666701</c:v>
                </c:pt>
                <c:pt idx="47" formatCode="General">
                  <c:v>2.0686666666666702</c:v>
                </c:pt>
                <c:pt idx="48" formatCode="General">
                  <c:v>2.0759999999999996</c:v>
                </c:pt>
                <c:pt idx="49" formatCode="General">
                  <c:v>2.0773333333333301</c:v>
                </c:pt>
                <c:pt idx="50" formatCode="General">
                  <c:v>2.0713333333333295</c:v>
                </c:pt>
                <c:pt idx="51" formatCode="General">
                  <c:v>2.0593333333333295</c:v>
                </c:pt>
                <c:pt idx="52" formatCode="General">
                  <c:v>2.0389999999999997</c:v>
                </c:pt>
                <c:pt idx="53" formatCode="General">
                  <c:v>1.9980000000000002</c:v>
                </c:pt>
                <c:pt idx="54" formatCode="General">
                  <c:v>1.9770000000000001</c:v>
                </c:pt>
                <c:pt idx="55" formatCode="General">
                  <c:v>1.9560000000000002</c:v>
                </c:pt>
                <c:pt idx="56" formatCode="General">
                  <c:v>1.9403333333333301</c:v>
                </c:pt>
                <c:pt idx="57" formatCode="General">
                  <c:v>1.913</c:v>
                </c:pt>
                <c:pt idx="58" formatCode="General">
                  <c:v>1.87466666666667</c:v>
                </c:pt>
                <c:pt idx="59" formatCode="General">
                  <c:v>1.82433333333333</c:v>
                </c:pt>
                <c:pt idx="60" formatCode="General">
                  <c:v>1.7786666666666699</c:v>
                </c:pt>
                <c:pt idx="61" formatCode="General">
                  <c:v>1.74433333333333</c:v>
                </c:pt>
                <c:pt idx="62" formatCode="General">
                  <c:v>1.7096666666666698</c:v>
                </c:pt>
                <c:pt idx="63" formatCode="General">
                  <c:v>1.6746666666666701</c:v>
                </c:pt>
                <c:pt idx="64" formatCode="General">
                  <c:v>1.6479999999999997</c:v>
                </c:pt>
                <c:pt idx="65" formatCode="General">
                  <c:v>1.6216666666666699</c:v>
                </c:pt>
                <c:pt idx="66" formatCode="General">
                  <c:v>1.58866666666667</c:v>
                </c:pt>
                <c:pt idx="67" formatCode="General">
                  <c:v>1.5693333333333299</c:v>
                </c:pt>
                <c:pt idx="68" formatCode="General">
                  <c:v>1.54266666666667</c:v>
                </c:pt>
                <c:pt idx="69" formatCode="General">
                  <c:v>1.5116666666666698</c:v>
                </c:pt>
                <c:pt idx="70" formatCode="General">
                  <c:v>1.4826666666666699</c:v>
                </c:pt>
                <c:pt idx="71" formatCode="General">
                  <c:v>1.4516666666666698</c:v>
                </c:pt>
                <c:pt idx="72" formatCode="General">
                  <c:v>1.4059999999999995</c:v>
                </c:pt>
                <c:pt idx="73" formatCode="General">
                  <c:v>1.3563333333333301</c:v>
                </c:pt>
                <c:pt idx="74" formatCode="General">
                  <c:v>1.3196666666666699</c:v>
                </c:pt>
                <c:pt idx="75" formatCode="General">
                  <c:v>1.2713333333333299</c:v>
                </c:pt>
                <c:pt idx="76" formatCode="General">
                  <c:v>1.2076666666666698</c:v>
                </c:pt>
                <c:pt idx="77" formatCode="General">
                  <c:v>1.1259999999999997</c:v>
                </c:pt>
                <c:pt idx="78" formatCode="General">
                  <c:v>0.99933333333333296</c:v>
                </c:pt>
                <c:pt idx="79" formatCode="General">
                  <c:v>0.8600000000000001</c:v>
                </c:pt>
                <c:pt idx="80" formatCode="General">
                  <c:v>0.75433333333333308</c:v>
                </c:pt>
                <c:pt idx="81" formatCode="General">
                  <c:v>0.6553333333333331</c:v>
                </c:pt>
                <c:pt idx="82" formatCode="General">
                  <c:v>0.58766666666666689</c:v>
                </c:pt>
                <c:pt idx="83" formatCode="General">
                  <c:v>0.55200000000000005</c:v>
                </c:pt>
                <c:pt idx="84" formatCode="General">
                  <c:v>0.52800000000000002</c:v>
                </c:pt>
                <c:pt idx="85" formatCode="General">
                  <c:v>0.49766666666666703</c:v>
                </c:pt>
                <c:pt idx="86" formatCode="General">
                  <c:v>0.44933333333333292</c:v>
                </c:pt>
                <c:pt idx="87" formatCode="General">
                  <c:v>0.37933333333333302</c:v>
                </c:pt>
                <c:pt idx="88" formatCode="General">
                  <c:v>0.29266666666666707</c:v>
                </c:pt>
                <c:pt idx="89" formatCode="General">
                  <c:v>0.23500000000000001</c:v>
                </c:pt>
                <c:pt idx="90" formatCode="General">
                  <c:v>0.19</c:v>
                </c:pt>
                <c:pt idx="91" formatCode="General">
                  <c:v>0.15366666666666701</c:v>
                </c:pt>
                <c:pt idx="92" formatCode="General">
                  <c:v>0.13866666666666697</c:v>
                </c:pt>
                <c:pt idx="93" formatCode="General">
                  <c:v>0.12533333333333299</c:v>
                </c:pt>
                <c:pt idx="94" formatCode="General">
                  <c:v>0.117333336666667</c:v>
                </c:pt>
                <c:pt idx="95" formatCode="General">
                  <c:v>0.112</c:v>
                </c:pt>
                <c:pt idx="96" formatCode="General">
                  <c:v>0.10566666666666703</c:v>
                </c:pt>
                <c:pt idx="97" formatCode="General">
                  <c:v>0.10066666666666702</c:v>
                </c:pt>
                <c:pt idx="98">
                  <c:v>9.666666666666672E-2</c:v>
                </c:pt>
                <c:pt idx="99">
                  <c:v>9.2666666666666717E-2</c:v>
                </c:pt>
                <c:pt idx="100">
                  <c:v>8.7333333333333305E-2</c:v>
                </c:pt>
                <c:pt idx="101">
                  <c:v>8.23333333333333E-2</c:v>
                </c:pt>
                <c:pt idx="102" formatCode="General">
                  <c:v>7.8000000000000014E-2</c:v>
                </c:pt>
                <c:pt idx="103">
                  <c:v>7.1666666666666698E-2</c:v>
                </c:pt>
                <c:pt idx="104">
                  <c:v>5.7000003333333313E-2</c:v>
                </c:pt>
                <c:pt idx="105">
                  <c:v>3.6666666666666702E-2</c:v>
                </c:pt>
                <c:pt idx="106">
                  <c:v>1.63333333333333E-2</c:v>
                </c:pt>
                <c:pt idx="107">
                  <c:v>1.43333333333333E-2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E0F-7748-8761-012A703D5E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0768512"/>
        <c:axId val="90770048"/>
      </c:lineChart>
      <c:catAx>
        <c:axId val="90768512"/>
        <c:scaling>
          <c:orientation val="minMax"/>
        </c:scaling>
        <c:delete val="0"/>
        <c:axPos val="b"/>
        <c:majorTickMark val="out"/>
        <c:minorTickMark val="none"/>
        <c:tickLblPos val="nextTo"/>
        <c:crossAx val="90770048"/>
        <c:crosses val="autoZero"/>
        <c:auto val="1"/>
        <c:lblAlgn val="ctr"/>
        <c:lblOffset val="100"/>
        <c:noMultiLvlLbl val="0"/>
      </c:catAx>
      <c:valAx>
        <c:axId val="907700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07685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>
      <a:solidFill>
        <a:prstClr val="black"/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'[Hand-1kg-vitro skin-test-Curves.xls]Sheet1'!$A$11</c:f>
              <c:strCache>
                <c:ptCount val="1"/>
                <c:pt idx="0">
                  <c:v>Original</c:v>
                </c:pt>
              </c:strCache>
            </c:strRef>
          </c:tx>
          <c:spPr>
            <a:ln w="22225"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val>
            <c:numRef>
              <c:f>'[Hand-1kg-vitro skin-test-Curves.xls]Sheet1'!$B$11:$DE$11</c:f>
              <c:numCache>
                <c:formatCode>0.00E+00</c:formatCode>
                <c:ptCount val="108"/>
                <c:pt idx="0" formatCode="General">
                  <c:v>1.0000000000000002E-4</c:v>
                </c:pt>
                <c:pt idx="1">
                  <c:v>3.7666666666666702E-2</c:v>
                </c:pt>
                <c:pt idx="2" formatCode="General">
                  <c:v>0.103333333333333</c:v>
                </c:pt>
                <c:pt idx="3" formatCode="General">
                  <c:v>0.20066666666666697</c:v>
                </c:pt>
                <c:pt idx="4" formatCode="General">
                  <c:v>0.3236666666666671</c:v>
                </c:pt>
                <c:pt idx="5" formatCode="General">
                  <c:v>0.4860000000000001</c:v>
                </c:pt>
                <c:pt idx="6" formatCode="General">
                  <c:v>0.71900000000000008</c:v>
                </c:pt>
                <c:pt idx="7" formatCode="General">
                  <c:v>1.0013333333333299</c:v>
                </c:pt>
                <c:pt idx="8" formatCode="General">
                  <c:v>1.2929999999999997</c:v>
                </c:pt>
                <c:pt idx="9" formatCode="General">
                  <c:v>1.59666666666667</c:v>
                </c:pt>
                <c:pt idx="10" formatCode="General">
                  <c:v>1.4366666666666699</c:v>
                </c:pt>
                <c:pt idx="11" formatCode="General">
                  <c:v>1.2533333333333299</c:v>
                </c:pt>
                <c:pt idx="12" formatCode="General">
                  <c:v>1.1726666666666701</c:v>
                </c:pt>
                <c:pt idx="13" formatCode="General">
                  <c:v>1.1543333333333301</c:v>
                </c:pt>
                <c:pt idx="14" formatCode="General">
                  <c:v>1.1706666666666701</c:v>
                </c:pt>
                <c:pt idx="15" formatCode="General">
                  <c:v>1.2066666666666699</c:v>
                </c:pt>
                <c:pt idx="16" formatCode="General">
                  <c:v>1.2453333333333299</c:v>
                </c:pt>
                <c:pt idx="17" formatCode="General">
                  <c:v>1.284</c:v>
                </c:pt>
                <c:pt idx="18" formatCode="General">
                  <c:v>1.3273333333333299</c:v>
                </c:pt>
                <c:pt idx="19" formatCode="General">
                  <c:v>1.38466666666667</c:v>
                </c:pt>
                <c:pt idx="20" formatCode="General">
                  <c:v>1.4419999999999995</c:v>
                </c:pt>
                <c:pt idx="21" formatCode="General">
                  <c:v>1.5129999999999997</c:v>
                </c:pt>
                <c:pt idx="22" formatCode="General">
                  <c:v>1.587</c:v>
                </c:pt>
                <c:pt idx="23" formatCode="General">
                  <c:v>1.6546666666666701</c:v>
                </c:pt>
                <c:pt idx="24" formatCode="General">
                  <c:v>1.7283333333333299</c:v>
                </c:pt>
                <c:pt idx="25" formatCode="General">
                  <c:v>1.78833333333333</c:v>
                </c:pt>
                <c:pt idx="26" formatCode="General">
                  <c:v>1.861</c:v>
                </c:pt>
                <c:pt idx="27" formatCode="General">
                  <c:v>1.9350000000000001</c:v>
                </c:pt>
                <c:pt idx="28" formatCode="General">
                  <c:v>2.0149999999999997</c:v>
                </c:pt>
                <c:pt idx="29" formatCode="General">
                  <c:v>2.0536666666666701</c:v>
                </c:pt>
                <c:pt idx="30" formatCode="General">
                  <c:v>2.0840000000000001</c:v>
                </c:pt>
                <c:pt idx="31" formatCode="General">
                  <c:v>2.0976666666666701</c:v>
                </c:pt>
                <c:pt idx="32" formatCode="General">
                  <c:v>2.1116666666666695</c:v>
                </c:pt>
                <c:pt idx="33" formatCode="General">
                  <c:v>2.1196666666666695</c:v>
                </c:pt>
                <c:pt idx="34" formatCode="General">
                  <c:v>2.13</c:v>
                </c:pt>
                <c:pt idx="35" formatCode="General">
                  <c:v>2.1326666666666694</c:v>
                </c:pt>
                <c:pt idx="36" formatCode="General">
                  <c:v>2.1359999999999997</c:v>
                </c:pt>
                <c:pt idx="37" formatCode="General">
                  <c:v>2.1433333333333304</c:v>
                </c:pt>
                <c:pt idx="38" formatCode="General">
                  <c:v>2.153</c:v>
                </c:pt>
                <c:pt idx="39" formatCode="General">
                  <c:v>2.1676666666666704</c:v>
                </c:pt>
                <c:pt idx="40" formatCode="General">
                  <c:v>2.1806666666666699</c:v>
                </c:pt>
                <c:pt idx="41" formatCode="General">
                  <c:v>2.2226666666666701</c:v>
                </c:pt>
                <c:pt idx="42" formatCode="General">
                  <c:v>2.2440000000000002</c:v>
                </c:pt>
                <c:pt idx="43" formatCode="General">
                  <c:v>2.2616666666666698</c:v>
                </c:pt>
                <c:pt idx="44" formatCode="General">
                  <c:v>2.2709999999999999</c:v>
                </c:pt>
                <c:pt idx="45" formatCode="General">
                  <c:v>2.2866666666666702</c:v>
                </c:pt>
                <c:pt idx="46" formatCode="General">
                  <c:v>2.3009999999999997</c:v>
                </c:pt>
                <c:pt idx="47" formatCode="General">
                  <c:v>2.3126666666666695</c:v>
                </c:pt>
                <c:pt idx="48" formatCode="General">
                  <c:v>2.3223333333333294</c:v>
                </c:pt>
                <c:pt idx="49" formatCode="General">
                  <c:v>2.3199999999999994</c:v>
                </c:pt>
                <c:pt idx="50" formatCode="General">
                  <c:v>2.30433333333333</c:v>
                </c:pt>
                <c:pt idx="51" formatCode="General">
                  <c:v>2.2956666666666701</c:v>
                </c:pt>
                <c:pt idx="52" formatCode="General">
                  <c:v>2.2833333333333306</c:v>
                </c:pt>
                <c:pt idx="53" formatCode="General">
                  <c:v>2.2676666666666705</c:v>
                </c:pt>
                <c:pt idx="54" formatCode="General">
                  <c:v>2.2306666666666701</c:v>
                </c:pt>
                <c:pt idx="55" formatCode="General">
                  <c:v>2.1989999999999998</c:v>
                </c:pt>
                <c:pt idx="56" formatCode="General">
                  <c:v>2.1696666666666702</c:v>
                </c:pt>
                <c:pt idx="57" formatCode="General">
                  <c:v>2.1516666666666695</c:v>
                </c:pt>
                <c:pt idx="58" formatCode="General">
                  <c:v>2.11</c:v>
                </c:pt>
                <c:pt idx="59" formatCode="General">
                  <c:v>2.0696666666666701</c:v>
                </c:pt>
                <c:pt idx="60" formatCode="General">
                  <c:v>2.0273333333333299</c:v>
                </c:pt>
                <c:pt idx="61" formatCode="General">
                  <c:v>1.9680000000000002</c:v>
                </c:pt>
                <c:pt idx="62" formatCode="General">
                  <c:v>1.89733333333333</c:v>
                </c:pt>
                <c:pt idx="63" formatCode="General">
                  <c:v>1.8583333333333301</c:v>
                </c:pt>
                <c:pt idx="64" formatCode="General">
                  <c:v>1.8273333333333299</c:v>
                </c:pt>
                <c:pt idx="65" formatCode="General">
                  <c:v>1.7849999999999997</c:v>
                </c:pt>
                <c:pt idx="66" formatCode="General">
                  <c:v>1.7449999999999999</c:v>
                </c:pt>
                <c:pt idx="67" formatCode="General">
                  <c:v>1.6950000000000001</c:v>
                </c:pt>
                <c:pt idx="68" formatCode="General">
                  <c:v>1.63466666666667</c:v>
                </c:pt>
                <c:pt idx="69" formatCode="General">
                  <c:v>1.5733333333333299</c:v>
                </c:pt>
                <c:pt idx="70" formatCode="General">
                  <c:v>1.5153333333333299</c:v>
                </c:pt>
                <c:pt idx="71" formatCode="General">
                  <c:v>1.4453333333333298</c:v>
                </c:pt>
                <c:pt idx="72" formatCode="General">
                  <c:v>1.3863333333333301</c:v>
                </c:pt>
                <c:pt idx="73" formatCode="General">
                  <c:v>1.3073333333333299</c:v>
                </c:pt>
                <c:pt idx="74" formatCode="General">
                  <c:v>1.2209999999999999</c:v>
                </c:pt>
                <c:pt idx="75" formatCode="General">
                  <c:v>1.127</c:v>
                </c:pt>
                <c:pt idx="76" formatCode="General">
                  <c:v>1.0176666666666698</c:v>
                </c:pt>
                <c:pt idx="77" formatCode="General">
                  <c:v>0.93033333333333301</c:v>
                </c:pt>
                <c:pt idx="78" formatCode="General">
                  <c:v>0.82566666666666699</c:v>
                </c:pt>
                <c:pt idx="79" formatCode="General">
                  <c:v>0.73266663333333315</c:v>
                </c:pt>
                <c:pt idx="80" formatCode="General">
                  <c:v>0.64499996666666715</c:v>
                </c:pt>
                <c:pt idx="81" formatCode="General">
                  <c:v>0.60699996666666711</c:v>
                </c:pt>
                <c:pt idx="82" formatCode="General">
                  <c:v>0.56533333333333302</c:v>
                </c:pt>
                <c:pt idx="83" formatCode="General">
                  <c:v>0.53266666666666684</c:v>
                </c:pt>
                <c:pt idx="84" formatCode="General">
                  <c:v>0.502</c:v>
                </c:pt>
                <c:pt idx="85" formatCode="General">
                  <c:v>0.46466666666666706</c:v>
                </c:pt>
                <c:pt idx="86" formatCode="General">
                  <c:v>0.40333333333333299</c:v>
                </c:pt>
                <c:pt idx="87" formatCode="General">
                  <c:v>0.33766666666666711</c:v>
                </c:pt>
                <c:pt idx="88" formatCode="General">
                  <c:v>0.28433333333333299</c:v>
                </c:pt>
                <c:pt idx="89" formatCode="General">
                  <c:v>0.22066666666666698</c:v>
                </c:pt>
                <c:pt idx="90" formatCode="General">
                  <c:v>0.18700000000000003</c:v>
                </c:pt>
                <c:pt idx="91" formatCode="General">
                  <c:v>0.16733333333333303</c:v>
                </c:pt>
                <c:pt idx="92" formatCode="General">
                  <c:v>0.15600000000000003</c:v>
                </c:pt>
                <c:pt idx="93" formatCode="General">
                  <c:v>0.144666666666667</c:v>
                </c:pt>
                <c:pt idx="94" formatCode="General">
                  <c:v>0.13566666666666696</c:v>
                </c:pt>
                <c:pt idx="95" formatCode="General">
                  <c:v>0.12866666666666698</c:v>
                </c:pt>
                <c:pt idx="96" formatCode="General">
                  <c:v>0.121333333333333</c:v>
                </c:pt>
                <c:pt idx="97" formatCode="General">
                  <c:v>0.11266666666666701</c:v>
                </c:pt>
                <c:pt idx="98" formatCode="General">
                  <c:v>0.10466666666666702</c:v>
                </c:pt>
                <c:pt idx="99">
                  <c:v>9.6666663333333333E-2</c:v>
                </c:pt>
                <c:pt idx="100">
                  <c:v>8.9666663333333341E-2</c:v>
                </c:pt>
                <c:pt idx="101" formatCode="General">
                  <c:v>8.3000000000000018E-2</c:v>
                </c:pt>
                <c:pt idx="102" formatCode="General">
                  <c:v>7.5333340000000013E-2</c:v>
                </c:pt>
                <c:pt idx="103">
                  <c:v>6.7999996666666701E-2</c:v>
                </c:pt>
                <c:pt idx="104">
                  <c:v>6.1333333333333316E-2</c:v>
                </c:pt>
                <c:pt idx="105">
                  <c:v>5.0666666666666707E-2</c:v>
                </c:pt>
                <c:pt idx="106">
                  <c:v>4.1333333333333312E-2</c:v>
                </c:pt>
                <c:pt idx="107">
                  <c:v>1.4999999666666701E-2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DE-E649-BAE2-E9E0E5671DE8}"/>
            </c:ext>
          </c:extLst>
        </c:ser>
        <c:ser>
          <c:idx val="1"/>
          <c:order val="1"/>
          <c:tx>
            <c:strRef>
              <c:f>'[Hand-1kg-vitro skin-test-Curves.xls]Sheet1'!$A$12</c:f>
              <c:strCache>
                <c:ptCount val="1"/>
                <c:pt idx="0">
                  <c:v>Luminesce</c:v>
                </c:pt>
              </c:strCache>
            </c:strRef>
          </c:tx>
          <c:spPr>
            <a:ln w="22225">
              <a:solidFill>
                <a:srgbClr val="FFC000"/>
              </a:solidFill>
            </a:ln>
          </c:spPr>
          <c:marker>
            <c:symbol val="none"/>
          </c:marker>
          <c:val>
            <c:numRef>
              <c:f>'[Hand-1kg-vitro skin-test-Curves.xls]Sheet1'!$B$12:$DE$12</c:f>
              <c:numCache>
                <c:formatCode>0.00E+00</c:formatCode>
                <c:ptCount val="108"/>
                <c:pt idx="0" formatCode="General">
                  <c:v>1.0000000000000002E-4</c:v>
                </c:pt>
                <c:pt idx="1">
                  <c:v>2.7666666666666704E-2</c:v>
                </c:pt>
                <c:pt idx="2" formatCode="General">
                  <c:v>7.5999999999999998E-2</c:v>
                </c:pt>
                <c:pt idx="3" formatCode="General">
                  <c:v>0.146666666666667</c:v>
                </c:pt>
                <c:pt idx="4" formatCode="General">
                  <c:v>0.24800000000000003</c:v>
                </c:pt>
                <c:pt idx="5" formatCode="General">
                  <c:v>0.3680000000000001</c:v>
                </c:pt>
                <c:pt idx="6" formatCode="General">
                  <c:v>0.52333333333333298</c:v>
                </c:pt>
                <c:pt idx="7" formatCode="General">
                  <c:v>0.7330000000000001</c:v>
                </c:pt>
                <c:pt idx="8" formatCode="General">
                  <c:v>0.95300000000000007</c:v>
                </c:pt>
                <c:pt idx="9" formatCode="General">
                  <c:v>1.2336666666666698</c:v>
                </c:pt>
                <c:pt idx="10" formatCode="General">
                  <c:v>1.5213333333333299</c:v>
                </c:pt>
                <c:pt idx="11" formatCode="General">
                  <c:v>1.4396666666666698</c:v>
                </c:pt>
                <c:pt idx="12" formatCode="General">
                  <c:v>1.2693333333333299</c:v>
                </c:pt>
                <c:pt idx="13" formatCode="General">
                  <c:v>1.1763333333333301</c:v>
                </c:pt>
                <c:pt idx="14" formatCode="General">
                  <c:v>1.155</c:v>
                </c:pt>
                <c:pt idx="15" formatCode="General">
                  <c:v>1.1643333333333301</c:v>
                </c:pt>
                <c:pt idx="16" formatCode="General">
                  <c:v>1.18933333333333</c:v>
                </c:pt>
                <c:pt idx="17" formatCode="General">
                  <c:v>1.2176666666666698</c:v>
                </c:pt>
                <c:pt idx="18" formatCode="General">
                  <c:v>1.244</c:v>
                </c:pt>
                <c:pt idx="19" formatCode="General">
                  <c:v>1.2749999999999997</c:v>
                </c:pt>
                <c:pt idx="20" formatCode="General">
                  <c:v>1.3069999999999997</c:v>
                </c:pt>
                <c:pt idx="21" formatCode="General">
                  <c:v>1.3420000000000001</c:v>
                </c:pt>
                <c:pt idx="22" formatCode="General">
                  <c:v>1.3900000000000001</c:v>
                </c:pt>
                <c:pt idx="23" formatCode="General">
                  <c:v>1.4469999999999998</c:v>
                </c:pt>
                <c:pt idx="24" formatCode="General">
                  <c:v>1.498</c:v>
                </c:pt>
                <c:pt idx="25" formatCode="General">
                  <c:v>1.54866666666667</c:v>
                </c:pt>
                <c:pt idx="26" formatCode="General">
                  <c:v>1.6016666666666699</c:v>
                </c:pt>
                <c:pt idx="27" formatCode="General">
                  <c:v>1.6443333333333301</c:v>
                </c:pt>
                <c:pt idx="28" formatCode="General">
                  <c:v>1.679</c:v>
                </c:pt>
                <c:pt idx="29" formatCode="General">
                  <c:v>1.7069999999999999</c:v>
                </c:pt>
                <c:pt idx="30" formatCode="General">
                  <c:v>1.7266666666666699</c:v>
                </c:pt>
                <c:pt idx="31" formatCode="General">
                  <c:v>1.7449999999999999</c:v>
                </c:pt>
                <c:pt idx="32" formatCode="General">
                  <c:v>1.766</c:v>
                </c:pt>
                <c:pt idx="33" formatCode="General">
                  <c:v>1.7746666666666699</c:v>
                </c:pt>
                <c:pt idx="34" formatCode="General">
                  <c:v>1.7833333333333299</c:v>
                </c:pt>
                <c:pt idx="35" formatCode="General">
                  <c:v>1.79033333333333</c:v>
                </c:pt>
                <c:pt idx="36" formatCode="General">
                  <c:v>1.80266666666667</c:v>
                </c:pt>
                <c:pt idx="37" formatCode="General">
                  <c:v>1.81666666666667</c:v>
                </c:pt>
                <c:pt idx="38" formatCode="General">
                  <c:v>1.82866666666667</c:v>
                </c:pt>
                <c:pt idx="39" formatCode="General">
                  <c:v>1.847</c:v>
                </c:pt>
                <c:pt idx="40" formatCode="General">
                  <c:v>1.861</c:v>
                </c:pt>
                <c:pt idx="41" formatCode="General">
                  <c:v>1.88733333333333</c:v>
                </c:pt>
                <c:pt idx="42" formatCode="General">
                  <c:v>1.9119999999999997</c:v>
                </c:pt>
                <c:pt idx="43" formatCode="General">
                  <c:v>1.93366666666667</c:v>
                </c:pt>
                <c:pt idx="44" formatCode="General">
                  <c:v>1.95366666666667</c:v>
                </c:pt>
                <c:pt idx="45" formatCode="General">
                  <c:v>1.9770000000000001</c:v>
                </c:pt>
                <c:pt idx="46" formatCode="General">
                  <c:v>1.9940000000000002</c:v>
                </c:pt>
                <c:pt idx="47" formatCode="General">
                  <c:v>2.0049999999999999</c:v>
                </c:pt>
                <c:pt idx="48" formatCode="General">
                  <c:v>2.0030000000000001</c:v>
                </c:pt>
                <c:pt idx="49" formatCode="General">
                  <c:v>1.9930000000000001</c:v>
                </c:pt>
                <c:pt idx="50" formatCode="General">
                  <c:v>1.97766666666667</c:v>
                </c:pt>
                <c:pt idx="51" formatCode="General">
                  <c:v>1.9450000000000001</c:v>
                </c:pt>
                <c:pt idx="52" formatCode="General">
                  <c:v>1.9083333333333301</c:v>
                </c:pt>
                <c:pt idx="53" formatCode="General">
                  <c:v>1.88066666666667</c:v>
                </c:pt>
                <c:pt idx="54" formatCode="General">
                  <c:v>1.847</c:v>
                </c:pt>
                <c:pt idx="55" formatCode="General">
                  <c:v>1.81866666666667</c:v>
                </c:pt>
                <c:pt idx="56" formatCode="General">
                  <c:v>1.7953333333333299</c:v>
                </c:pt>
                <c:pt idx="57" formatCode="General">
                  <c:v>1.7633333333333299</c:v>
                </c:pt>
                <c:pt idx="58" formatCode="General">
                  <c:v>1.7306666666666699</c:v>
                </c:pt>
                <c:pt idx="59" formatCode="General">
                  <c:v>1.6983333333333301</c:v>
                </c:pt>
                <c:pt idx="60" formatCode="General">
                  <c:v>1.653</c:v>
                </c:pt>
                <c:pt idx="61" formatCode="General">
                  <c:v>1.611</c:v>
                </c:pt>
                <c:pt idx="62" formatCode="General">
                  <c:v>1.57433333333333</c:v>
                </c:pt>
                <c:pt idx="63" formatCode="General">
                  <c:v>1.55</c:v>
                </c:pt>
                <c:pt idx="64" formatCode="General">
                  <c:v>1.51833333333333</c:v>
                </c:pt>
                <c:pt idx="65" formatCode="General">
                  <c:v>1.4926666666666699</c:v>
                </c:pt>
                <c:pt idx="66" formatCode="General">
                  <c:v>1.4753333333333298</c:v>
                </c:pt>
                <c:pt idx="67" formatCode="General">
                  <c:v>1.4586666666666699</c:v>
                </c:pt>
                <c:pt idx="68" formatCode="General">
                  <c:v>1.4379999999999995</c:v>
                </c:pt>
                <c:pt idx="69" formatCode="General">
                  <c:v>1.4216666666666697</c:v>
                </c:pt>
                <c:pt idx="70" formatCode="General">
                  <c:v>1.389</c:v>
                </c:pt>
                <c:pt idx="71" formatCode="General">
                  <c:v>1.3533333333333299</c:v>
                </c:pt>
                <c:pt idx="72" formatCode="General">
                  <c:v>1.319</c:v>
                </c:pt>
                <c:pt idx="73" formatCode="General">
                  <c:v>1.2796666666666698</c:v>
                </c:pt>
                <c:pt idx="74" formatCode="General">
                  <c:v>1.2329999999999999</c:v>
                </c:pt>
                <c:pt idx="75" formatCode="General">
                  <c:v>1.17966666666667</c:v>
                </c:pt>
                <c:pt idx="76" formatCode="General">
                  <c:v>1.1279999999999997</c:v>
                </c:pt>
                <c:pt idx="77" formatCode="General">
                  <c:v>1.0580000000000001</c:v>
                </c:pt>
                <c:pt idx="78" formatCode="General">
                  <c:v>0.95433333333333303</c:v>
                </c:pt>
                <c:pt idx="79" formatCode="General">
                  <c:v>0.83133333333333304</c:v>
                </c:pt>
                <c:pt idx="80" formatCode="General">
                  <c:v>0.71433333333333304</c:v>
                </c:pt>
                <c:pt idx="81" formatCode="General">
                  <c:v>0.59299999999999997</c:v>
                </c:pt>
                <c:pt idx="82" formatCode="General">
                  <c:v>0.52033333333333298</c:v>
                </c:pt>
                <c:pt idx="83" formatCode="General">
                  <c:v>0.44166666666666698</c:v>
                </c:pt>
                <c:pt idx="84" formatCode="General">
                  <c:v>0.3876666666666671</c:v>
                </c:pt>
                <c:pt idx="85" formatCode="General">
                  <c:v>0.355333333333333</c:v>
                </c:pt>
                <c:pt idx="86" formatCode="General">
                  <c:v>0.29566666666666708</c:v>
                </c:pt>
                <c:pt idx="87" formatCode="General">
                  <c:v>0.23700000000000002</c:v>
                </c:pt>
                <c:pt idx="88" formatCode="General">
                  <c:v>0.182666666666667</c:v>
                </c:pt>
                <c:pt idx="89" formatCode="General">
                  <c:v>0.15000000000000002</c:v>
                </c:pt>
                <c:pt idx="90" formatCode="General">
                  <c:v>0.13166666666666696</c:v>
                </c:pt>
                <c:pt idx="91" formatCode="General">
                  <c:v>0.12200000000000001</c:v>
                </c:pt>
                <c:pt idx="92" formatCode="General">
                  <c:v>0.11566666666666701</c:v>
                </c:pt>
                <c:pt idx="93" formatCode="General">
                  <c:v>0.11133333333333301</c:v>
                </c:pt>
                <c:pt idx="94" formatCode="General">
                  <c:v>0.10400000000000001</c:v>
                </c:pt>
                <c:pt idx="95">
                  <c:v>9.6333333333333299E-2</c:v>
                </c:pt>
                <c:pt idx="96">
                  <c:v>8.8333333333333319E-2</c:v>
                </c:pt>
                <c:pt idx="97">
                  <c:v>8.13333366666667E-2</c:v>
                </c:pt>
                <c:pt idx="98">
                  <c:v>7.5666663333333314E-2</c:v>
                </c:pt>
                <c:pt idx="99">
                  <c:v>6.7999996666666701E-2</c:v>
                </c:pt>
                <c:pt idx="100">
                  <c:v>6.1999996666666703E-2</c:v>
                </c:pt>
                <c:pt idx="101">
                  <c:v>5.6333333333333319E-2</c:v>
                </c:pt>
                <c:pt idx="102">
                  <c:v>5.1666666666666701E-2</c:v>
                </c:pt>
                <c:pt idx="103">
                  <c:v>4.5999996666666702E-2</c:v>
                </c:pt>
                <c:pt idx="104">
                  <c:v>3.833333333333331E-2</c:v>
                </c:pt>
                <c:pt idx="105">
                  <c:v>2.8333333333333304E-2</c:v>
                </c:pt>
                <c:pt idx="106" formatCode="General">
                  <c:v>1.0666666999999998E-2</c:v>
                </c:pt>
                <c:pt idx="107" formatCode="General">
                  <c:v>1.0666666999999998E-2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3DE-E649-BAE2-E9E0E5671D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5064064"/>
        <c:axId val="95065600"/>
      </c:lineChart>
      <c:catAx>
        <c:axId val="95064064"/>
        <c:scaling>
          <c:orientation val="minMax"/>
        </c:scaling>
        <c:delete val="0"/>
        <c:axPos val="b"/>
        <c:majorTickMark val="out"/>
        <c:minorTickMark val="none"/>
        <c:tickLblPos val="nextTo"/>
        <c:crossAx val="95065600"/>
        <c:crosses val="autoZero"/>
        <c:auto val="1"/>
        <c:lblAlgn val="ctr"/>
        <c:lblOffset val="100"/>
        <c:noMultiLvlLbl val="0"/>
      </c:catAx>
      <c:valAx>
        <c:axId val="950656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506406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>
      <a:solidFill>
        <a:prstClr val="black"/>
      </a:solidFill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'[Hand-1kg-vitro skin-test-Curves.xls]Sheet1'!$A$14</c:f>
              <c:strCache>
                <c:ptCount val="1"/>
                <c:pt idx="0">
                  <c:v>Original</c:v>
                </c:pt>
              </c:strCache>
            </c:strRef>
          </c:tx>
          <c:spPr>
            <a:ln w="22225"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val>
            <c:numRef>
              <c:f>'[Hand-1kg-vitro skin-test-Curves.xls]Sheet1'!$B$14:$DE$14</c:f>
              <c:numCache>
                <c:formatCode>0.00E+00</c:formatCode>
                <c:ptCount val="108"/>
                <c:pt idx="0" formatCode="General">
                  <c:v>1.0000000000000002E-4</c:v>
                </c:pt>
                <c:pt idx="1">
                  <c:v>3.7666666666666702E-2</c:v>
                </c:pt>
                <c:pt idx="2" formatCode="General">
                  <c:v>0.103333333333333</c:v>
                </c:pt>
                <c:pt idx="3" formatCode="General">
                  <c:v>0.20066666666666697</c:v>
                </c:pt>
                <c:pt idx="4" formatCode="General">
                  <c:v>0.3236666666666671</c:v>
                </c:pt>
                <c:pt idx="5" formatCode="General">
                  <c:v>0.4860000000000001</c:v>
                </c:pt>
                <c:pt idx="6" formatCode="General">
                  <c:v>0.71900000000000008</c:v>
                </c:pt>
                <c:pt idx="7" formatCode="General">
                  <c:v>1.0013333333333299</c:v>
                </c:pt>
                <c:pt idx="8" formatCode="General">
                  <c:v>1.2929999999999997</c:v>
                </c:pt>
                <c:pt idx="9" formatCode="General">
                  <c:v>1.59666666666667</c:v>
                </c:pt>
                <c:pt idx="10" formatCode="General">
                  <c:v>1.4366666666666699</c:v>
                </c:pt>
                <c:pt idx="11" formatCode="General">
                  <c:v>1.2533333333333299</c:v>
                </c:pt>
                <c:pt idx="12" formatCode="General">
                  <c:v>1.1726666666666701</c:v>
                </c:pt>
                <c:pt idx="13" formatCode="General">
                  <c:v>1.1543333333333301</c:v>
                </c:pt>
                <c:pt idx="14" formatCode="General">
                  <c:v>1.1706666666666701</c:v>
                </c:pt>
                <c:pt idx="15" formatCode="General">
                  <c:v>1.2066666666666699</c:v>
                </c:pt>
                <c:pt idx="16" formatCode="General">
                  <c:v>1.2453333333333299</c:v>
                </c:pt>
                <c:pt idx="17" formatCode="General">
                  <c:v>1.284</c:v>
                </c:pt>
                <c:pt idx="18" formatCode="General">
                  <c:v>1.3273333333333299</c:v>
                </c:pt>
                <c:pt idx="19" formatCode="General">
                  <c:v>1.38466666666667</c:v>
                </c:pt>
                <c:pt idx="20" formatCode="General">
                  <c:v>1.4419999999999995</c:v>
                </c:pt>
                <c:pt idx="21" formatCode="General">
                  <c:v>1.5129999999999997</c:v>
                </c:pt>
                <c:pt idx="22" formatCode="General">
                  <c:v>1.587</c:v>
                </c:pt>
                <c:pt idx="23" formatCode="General">
                  <c:v>1.6546666666666701</c:v>
                </c:pt>
                <c:pt idx="24" formatCode="General">
                  <c:v>1.7283333333333299</c:v>
                </c:pt>
                <c:pt idx="25" formatCode="General">
                  <c:v>1.78833333333333</c:v>
                </c:pt>
                <c:pt idx="26" formatCode="General">
                  <c:v>1.861</c:v>
                </c:pt>
                <c:pt idx="27" formatCode="General">
                  <c:v>1.9350000000000001</c:v>
                </c:pt>
                <c:pt idx="28" formatCode="General">
                  <c:v>2.0149999999999997</c:v>
                </c:pt>
                <c:pt idx="29" formatCode="General">
                  <c:v>2.0536666666666701</c:v>
                </c:pt>
                <c:pt idx="30" formatCode="General">
                  <c:v>2.0840000000000001</c:v>
                </c:pt>
                <c:pt idx="31" formatCode="General">
                  <c:v>2.0976666666666701</c:v>
                </c:pt>
                <c:pt idx="32" formatCode="General">
                  <c:v>2.1116666666666695</c:v>
                </c:pt>
                <c:pt idx="33" formatCode="General">
                  <c:v>2.1196666666666695</c:v>
                </c:pt>
                <c:pt idx="34" formatCode="General">
                  <c:v>2.13</c:v>
                </c:pt>
                <c:pt idx="35" formatCode="General">
                  <c:v>2.1326666666666694</c:v>
                </c:pt>
                <c:pt idx="36" formatCode="General">
                  <c:v>2.1359999999999997</c:v>
                </c:pt>
                <c:pt idx="37" formatCode="General">
                  <c:v>2.1433333333333304</c:v>
                </c:pt>
                <c:pt idx="38" formatCode="General">
                  <c:v>2.153</c:v>
                </c:pt>
                <c:pt idx="39" formatCode="General">
                  <c:v>2.1676666666666704</c:v>
                </c:pt>
                <c:pt idx="40" formatCode="General">
                  <c:v>2.1806666666666699</c:v>
                </c:pt>
                <c:pt idx="41" formatCode="General">
                  <c:v>2.2226666666666701</c:v>
                </c:pt>
                <c:pt idx="42" formatCode="General">
                  <c:v>2.2440000000000002</c:v>
                </c:pt>
                <c:pt idx="43" formatCode="General">
                  <c:v>2.2616666666666698</c:v>
                </c:pt>
                <c:pt idx="44" formatCode="General">
                  <c:v>2.2709999999999999</c:v>
                </c:pt>
                <c:pt idx="45" formatCode="General">
                  <c:v>2.2866666666666702</c:v>
                </c:pt>
                <c:pt idx="46" formatCode="General">
                  <c:v>2.3009999999999997</c:v>
                </c:pt>
                <c:pt idx="47" formatCode="General">
                  <c:v>2.3126666666666695</c:v>
                </c:pt>
                <c:pt idx="48" formatCode="General">
                  <c:v>2.3223333333333294</c:v>
                </c:pt>
                <c:pt idx="49" formatCode="General">
                  <c:v>2.3199999999999994</c:v>
                </c:pt>
                <c:pt idx="50" formatCode="General">
                  <c:v>2.30433333333333</c:v>
                </c:pt>
                <c:pt idx="51" formatCode="General">
                  <c:v>2.2956666666666701</c:v>
                </c:pt>
                <c:pt idx="52" formatCode="General">
                  <c:v>2.2833333333333306</c:v>
                </c:pt>
                <c:pt idx="53" formatCode="General">
                  <c:v>2.2676666666666705</c:v>
                </c:pt>
                <c:pt idx="54" formatCode="General">
                  <c:v>2.2306666666666701</c:v>
                </c:pt>
                <c:pt idx="55" formatCode="General">
                  <c:v>2.1989999999999998</c:v>
                </c:pt>
                <c:pt idx="56" formatCode="General">
                  <c:v>2.1696666666666702</c:v>
                </c:pt>
                <c:pt idx="57" formatCode="General">
                  <c:v>2.1516666666666695</c:v>
                </c:pt>
                <c:pt idx="58" formatCode="General">
                  <c:v>2.11</c:v>
                </c:pt>
                <c:pt idx="59" formatCode="General">
                  <c:v>2.0696666666666701</c:v>
                </c:pt>
                <c:pt idx="60" formatCode="General">
                  <c:v>2.0273333333333299</c:v>
                </c:pt>
                <c:pt idx="61" formatCode="General">
                  <c:v>1.9680000000000002</c:v>
                </c:pt>
                <c:pt idx="62" formatCode="General">
                  <c:v>1.89733333333333</c:v>
                </c:pt>
                <c:pt idx="63" formatCode="General">
                  <c:v>1.8583333333333301</c:v>
                </c:pt>
                <c:pt idx="64" formatCode="General">
                  <c:v>1.8273333333333299</c:v>
                </c:pt>
                <c:pt idx="65" formatCode="General">
                  <c:v>1.7849999999999997</c:v>
                </c:pt>
                <c:pt idx="66" formatCode="General">
                  <c:v>1.7449999999999999</c:v>
                </c:pt>
                <c:pt idx="67" formatCode="General">
                  <c:v>1.6950000000000001</c:v>
                </c:pt>
                <c:pt idx="68" formatCode="General">
                  <c:v>1.63466666666667</c:v>
                </c:pt>
                <c:pt idx="69" formatCode="General">
                  <c:v>1.5733333333333299</c:v>
                </c:pt>
                <c:pt idx="70" formatCode="General">
                  <c:v>1.5153333333333299</c:v>
                </c:pt>
                <c:pt idx="71" formatCode="General">
                  <c:v>1.4453333333333298</c:v>
                </c:pt>
                <c:pt idx="72" formatCode="General">
                  <c:v>1.3863333333333301</c:v>
                </c:pt>
                <c:pt idx="73" formatCode="General">
                  <c:v>1.3073333333333299</c:v>
                </c:pt>
                <c:pt idx="74" formatCode="General">
                  <c:v>1.2209999999999999</c:v>
                </c:pt>
                <c:pt idx="75" formatCode="General">
                  <c:v>1.127</c:v>
                </c:pt>
                <c:pt idx="76" formatCode="General">
                  <c:v>1.0176666666666698</c:v>
                </c:pt>
                <c:pt idx="77" formatCode="General">
                  <c:v>0.93033333333333301</c:v>
                </c:pt>
                <c:pt idx="78" formatCode="General">
                  <c:v>0.82566666666666699</c:v>
                </c:pt>
                <c:pt idx="79" formatCode="General">
                  <c:v>0.73266663333333315</c:v>
                </c:pt>
                <c:pt idx="80" formatCode="General">
                  <c:v>0.64499996666666715</c:v>
                </c:pt>
                <c:pt idx="81" formatCode="General">
                  <c:v>0.60699996666666711</c:v>
                </c:pt>
                <c:pt idx="82" formatCode="General">
                  <c:v>0.56533333333333302</c:v>
                </c:pt>
                <c:pt idx="83" formatCode="General">
                  <c:v>0.53266666666666684</c:v>
                </c:pt>
                <c:pt idx="84" formatCode="General">
                  <c:v>0.502</c:v>
                </c:pt>
                <c:pt idx="85" formatCode="General">
                  <c:v>0.46466666666666706</c:v>
                </c:pt>
                <c:pt idx="86" formatCode="General">
                  <c:v>0.40333333333333299</c:v>
                </c:pt>
                <c:pt idx="87" formatCode="General">
                  <c:v>0.33766666666666711</c:v>
                </c:pt>
                <c:pt idx="88" formatCode="General">
                  <c:v>0.28433333333333299</c:v>
                </c:pt>
                <c:pt idx="89" formatCode="General">
                  <c:v>0.22066666666666698</c:v>
                </c:pt>
                <c:pt idx="90" formatCode="General">
                  <c:v>0.18700000000000003</c:v>
                </c:pt>
                <c:pt idx="91" formatCode="General">
                  <c:v>0.16733333333333303</c:v>
                </c:pt>
                <c:pt idx="92" formatCode="General">
                  <c:v>0.15600000000000003</c:v>
                </c:pt>
                <c:pt idx="93" formatCode="General">
                  <c:v>0.144666666666667</c:v>
                </c:pt>
                <c:pt idx="94" formatCode="General">
                  <c:v>0.13566666666666696</c:v>
                </c:pt>
                <c:pt idx="95" formatCode="General">
                  <c:v>0.12866666666666698</c:v>
                </c:pt>
                <c:pt idx="96" formatCode="General">
                  <c:v>0.121333333333333</c:v>
                </c:pt>
                <c:pt idx="97" formatCode="General">
                  <c:v>0.11266666666666701</c:v>
                </c:pt>
                <c:pt idx="98" formatCode="General">
                  <c:v>0.10466666666666702</c:v>
                </c:pt>
                <c:pt idx="99">
                  <c:v>9.6666663333333333E-2</c:v>
                </c:pt>
                <c:pt idx="100">
                  <c:v>8.9666663333333341E-2</c:v>
                </c:pt>
                <c:pt idx="101" formatCode="General">
                  <c:v>8.3000000000000018E-2</c:v>
                </c:pt>
                <c:pt idx="102" formatCode="General">
                  <c:v>7.5333340000000013E-2</c:v>
                </c:pt>
                <c:pt idx="103">
                  <c:v>6.7999996666666701E-2</c:v>
                </c:pt>
                <c:pt idx="104">
                  <c:v>6.1333333333333316E-2</c:v>
                </c:pt>
                <c:pt idx="105">
                  <c:v>5.0666666666666707E-2</c:v>
                </c:pt>
                <c:pt idx="106">
                  <c:v>4.1333333333333312E-2</c:v>
                </c:pt>
                <c:pt idx="107">
                  <c:v>1.4999999666666701E-2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77-714E-A3BA-416C7AF402ED}"/>
            </c:ext>
          </c:extLst>
        </c:ser>
        <c:ser>
          <c:idx val="1"/>
          <c:order val="1"/>
          <c:tx>
            <c:strRef>
              <c:f>'[Hand-1kg-vitro skin-test-Curves.xls]Sheet1'!$A$15</c:f>
              <c:strCache>
                <c:ptCount val="1"/>
                <c:pt idx="0">
                  <c:v>Shiseido</c:v>
                </c:pt>
              </c:strCache>
            </c:strRef>
          </c:tx>
          <c:spPr>
            <a:ln w="22225">
              <a:solidFill>
                <a:srgbClr val="00B0F0"/>
              </a:solidFill>
            </a:ln>
          </c:spPr>
          <c:marker>
            <c:symbol val="none"/>
          </c:marker>
          <c:val>
            <c:numRef>
              <c:f>'[Hand-1kg-vitro skin-test-Curves.xls]Sheet1'!$B$15:$DE$15</c:f>
              <c:numCache>
                <c:formatCode>0.00E+00</c:formatCode>
                <c:ptCount val="108"/>
                <c:pt idx="0" formatCode="General">
                  <c:v>1.0000000000000002E-4</c:v>
                </c:pt>
                <c:pt idx="1">
                  <c:v>3.133333333333331E-2</c:v>
                </c:pt>
                <c:pt idx="2">
                  <c:v>8.2666663333333321E-2</c:v>
                </c:pt>
                <c:pt idx="3" formatCode="General">
                  <c:v>0.16033333333333299</c:v>
                </c:pt>
                <c:pt idx="4" formatCode="General">
                  <c:v>0.25866666666666704</c:v>
                </c:pt>
                <c:pt idx="5" formatCode="General">
                  <c:v>0.40733333333333299</c:v>
                </c:pt>
                <c:pt idx="6" formatCode="General">
                  <c:v>0.55233333333333301</c:v>
                </c:pt>
                <c:pt idx="7" formatCode="General">
                  <c:v>0.7763333333333331</c:v>
                </c:pt>
                <c:pt idx="8" formatCode="General">
                  <c:v>1.04033333333333</c:v>
                </c:pt>
                <c:pt idx="9" formatCode="General">
                  <c:v>1.2283333333333299</c:v>
                </c:pt>
                <c:pt idx="10" formatCode="General">
                  <c:v>1.07666666666667</c:v>
                </c:pt>
                <c:pt idx="11" formatCode="General">
                  <c:v>1.016</c:v>
                </c:pt>
                <c:pt idx="12" formatCode="General">
                  <c:v>0.99766666666666692</c:v>
                </c:pt>
                <c:pt idx="13" formatCode="General">
                  <c:v>1.0046666666666699</c:v>
                </c:pt>
                <c:pt idx="14" formatCode="General">
                  <c:v>1.016</c:v>
                </c:pt>
                <c:pt idx="15" formatCode="General">
                  <c:v>1.07033333333333</c:v>
                </c:pt>
                <c:pt idx="16" formatCode="General">
                  <c:v>1.0996666666666699</c:v>
                </c:pt>
                <c:pt idx="17" formatCode="General">
                  <c:v>1.13266666666667</c:v>
                </c:pt>
                <c:pt idx="18" formatCode="General">
                  <c:v>1.1746666666666701</c:v>
                </c:pt>
                <c:pt idx="19" formatCode="General">
                  <c:v>1.2063333333333299</c:v>
                </c:pt>
                <c:pt idx="20" formatCode="General">
                  <c:v>1.2493333333333299</c:v>
                </c:pt>
                <c:pt idx="21" formatCode="General">
                  <c:v>1.2993333333333299</c:v>
                </c:pt>
                <c:pt idx="22" formatCode="General">
                  <c:v>1.355</c:v>
                </c:pt>
                <c:pt idx="23" formatCode="General">
                  <c:v>1.4026666666666698</c:v>
                </c:pt>
                <c:pt idx="24" formatCode="General">
                  <c:v>1.4513333333333298</c:v>
                </c:pt>
                <c:pt idx="25" formatCode="General">
                  <c:v>1.4906666666666699</c:v>
                </c:pt>
                <c:pt idx="26" formatCode="General">
                  <c:v>1.528</c:v>
                </c:pt>
                <c:pt idx="27" formatCode="General">
                  <c:v>1.57</c:v>
                </c:pt>
                <c:pt idx="28" formatCode="General">
                  <c:v>1.61133333333333</c:v>
                </c:pt>
                <c:pt idx="29" formatCode="General">
                  <c:v>1.645</c:v>
                </c:pt>
                <c:pt idx="30" formatCode="General">
                  <c:v>1.6700000000000002</c:v>
                </c:pt>
                <c:pt idx="31" formatCode="General">
                  <c:v>1.6960000000000002</c:v>
                </c:pt>
                <c:pt idx="32" formatCode="General">
                  <c:v>1.7129999999999999</c:v>
                </c:pt>
                <c:pt idx="33" formatCode="General">
                  <c:v>1.7306666666666699</c:v>
                </c:pt>
                <c:pt idx="34" formatCode="General">
                  <c:v>1.7453333333333299</c:v>
                </c:pt>
                <c:pt idx="35" formatCode="General">
                  <c:v>1.7556666666666698</c:v>
                </c:pt>
                <c:pt idx="36" formatCode="General">
                  <c:v>1.7646666666666699</c:v>
                </c:pt>
                <c:pt idx="37" formatCode="General">
                  <c:v>1.7736666666666698</c:v>
                </c:pt>
                <c:pt idx="38" formatCode="General">
                  <c:v>1.7849999999999997</c:v>
                </c:pt>
                <c:pt idx="39" formatCode="General">
                  <c:v>1.79633333333333</c:v>
                </c:pt>
                <c:pt idx="40" formatCode="General">
                  <c:v>1.806</c:v>
                </c:pt>
                <c:pt idx="41" formatCode="General">
                  <c:v>1.8180000000000001</c:v>
                </c:pt>
                <c:pt idx="42" formatCode="General">
                  <c:v>1.843</c:v>
                </c:pt>
                <c:pt idx="43" formatCode="General">
                  <c:v>1.8720000000000001</c:v>
                </c:pt>
                <c:pt idx="44" formatCode="General">
                  <c:v>1.895</c:v>
                </c:pt>
                <c:pt idx="45" formatCode="General">
                  <c:v>1.9100000000000001</c:v>
                </c:pt>
                <c:pt idx="46" formatCode="General">
                  <c:v>1.9223333333333301</c:v>
                </c:pt>
                <c:pt idx="47" formatCode="General">
                  <c:v>1.92566666666667</c:v>
                </c:pt>
                <c:pt idx="48" formatCode="General">
                  <c:v>1.9223333333333301</c:v>
                </c:pt>
                <c:pt idx="49" formatCode="General">
                  <c:v>1.9106666666666701</c:v>
                </c:pt>
                <c:pt idx="50" formatCode="General">
                  <c:v>1.87533333333333</c:v>
                </c:pt>
                <c:pt idx="51" formatCode="General">
                  <c:v>1.83633333333333</c:v>
                </c:pt>
                <c:pt idx="52" formatCode="General">
                  <c:v>1.80233333333333</c:v>
                </c:pt>
                <c:pt idx="53" formatCode="General">
                  <c:v>1.7666666666666699</c:v>
                </c:pt>
                <c:pt idx="54" formatCode="General">
                  <c:v>1.7406666666666699</c:v>
                </c:pt>
                <c:pt idx="55" formatCode="General">
                  <c:v>1.72</c:v>
                </c:pt>
                <c:pt idx="56" formatCode="General">
                  <c:v>1.7066666666666699</c:v>
                </c:pt>
                <c:pt idx="57" formatCode="General">
                  <c:v>1.69133333333333</c:v>
                </c:pt>
                <c:pt idx="58" formatCode="General">
                  <c:v>1.68133333333333</c:v>
                </c:pt>
                <c:pt idx="59" formatCode="General">
                  <c:v>1.6559999999999997</c:v>
                </c:pt>
                <c:pt idx="60" formatCode="General">
                  <c:v>1.61533333333333</c:v>
                </c:pt>
                <c:pt idx="61" formatCode="General">
                  <c:v>1.5693333333333299</c:v>
                </c:pt>
                <c:pt idx="62" formatCode="General">
                  <c:v>1.53033333333333</c:v>
                </c:pt>
                <c:pt idx="63" formatCode="General">
                  <c:v>1.48833333333333</c:v>
                </c:pt>
                <c:pt idx="64" formatCode="General">
                  <c:v>1.4509999999999998</c:v>
                </c:pt>
                <c:pt idx="65" formatCode="General">
                  <c:v>1.4176666666666697</c:v>
                </c:pt>
                <c:pt idx="66" formatCode="General">
                  <c:v>1.3843333333333301</c:v>
                </c:pt>
                <c:pt idx="67" formatCode="General">
                  <c:v>1.3496666666666699</c:v>
                </c:pt>
                <c:pt idx="68" formatCode="General">
                  <c:v>1.319</c:v>
                </c:pt>
                <c:pt idx="69" formatCode="General">
                  <c:v>1.28666666666667</c:v>
                </c:pt>
                <c:pt idx="70" formatCode="General">
                  <c:v>1.2549999999999997</c:v>
                </c:pt>
                <c:pt idx="71" formatCode="General">
                  <c:v>1.2273333333333298</c:v>
                </c:pt>
                <c:pt idx="72" formatCode="General">
                  <c:v>1.1910000000000001</c:v>
                </c:pt>
                <c:pt idx="73" formatCode="General">
                  <c:v>1.1486666666666701</c:v>
                </c:pt>
                <c:pt idx="74" formatCode="General">
                  <c:v>1.10866666666667</c:v>
                </c:pt>
                <c:pt idx="75" formatCode="General">
                  <c:v>1.07266666666667</c:v>
                </c:pt>
                <c:pt idx="76" formatCode="General">
                  <c:v>1.02</c:v>
                </c:pt>
                <c:pt idx="77" formatCode="General">
                  <c:v>0.96133333333333304</c:v>
                </c:pt>
                <c:pt idx="78" formatCode="General">
                  <c:v>0.9</c:v>
                </c:pt>
                <c:pt idx="79" formatCode="General">
                  <c:v>0.81200000000000017</c:v>
                </c:pt>
                <c:pt idx="80" formatCode="General">
                  <c:v>0.70233329999999994</c:v>
                </c:pt>
                <c:pt idx="81" formatCode="General">
                  <c:v>0.62266663333333316</c:v>
                </c:pt>
                <c:pt idx="82" formatCode="General">
                  <c:v>0.55000000000000004</c:v>
                </c:pt>
                <c:pt idx="83" formatCode="General">
                  <c:v>0.474333333333333</c:v>
                </c:pt>
                <c:pt idx="84" formatCode="General">
                  <c:v>0.40666666666666706</c:v>
                </c:pt>
                <c:pt idx="85" formatCode="General">
                  <c:v>0.36633333333333301</c:v>
                </c:pt>
                <c:pt idx="86" formatCode="General">
                  <c:v>0.32900000000000007</c:v>
                </c:pt>
                <c:pt idx="87" formatCode="General">
                  <c:v>0.27600000000000002</c:v>
                </c:pt>
                <c:pt idx="88" formatCode="General">
                  <c:v>0.22600000000000001</c:v>
                </c:pt>
                <c:pt idx="89" formatCode="General">
                  <c:v>0.18100000000000002</c:v>
                </c:pt>
                <c:pt idx="90" formatCode="General">
                  <c:v>0.15700000000000003</c:v>
                </c:pt>
                <c:pt idx="91" formatCode="General">
                  <c:v>0.13733333333333303</c:v>
                </c:pt>
                <c:pt idx="92" formatCode="General">
                  <c:v>0.12166666666666703</c:v>
                </c:pt>
                <c:pt idx="93" formatCode="General">
                  <c:v>0.11133333333333301</c:v>
                </c:pt>
                <c:pt idx="94" formatCode="General">
                  <c:v>0.10466666666666702</c:v>
                </c:pt>
                <c:pt idx="95">
                  <c:v>9.7666666666666721E-2</c:v>
                </c:pt>
                <c:pt idx="96">
                  <c:v>9.2333333333333281E-2</c:v>
                </c:pt>
                <c:pt idx="97">
                  <c:v>8.6333333333333304E-2</c:v>
                </c:pt>
                <c:pt idx="98" formatCode="General">
                  <c:v>8.0000000000000016E-2</c:v>
                </c:pt>
                <c:pt idx="99">
                  <c:v>7.3333333333333334E-2</c:v>
                </c:pt>
                <c:pt idx="100" formatCode="General">
                  <c:v>6.7000000000000004E-2</c:v>
                </c:pt>
                <c:pt idx="101">
                  <c:v>5.8666666666666707E-2</c:v>
                </c:pt>
                <c:pt idx="102">
                  <c:v>5.0666666666666707E-2</c:v>
                </c:pt>
                <c:pt idx="103">
                  <c:v>4.1333333333333312E-2</c:v>
                </c:pt>
                <c:pt idx="104">
                  <c:v>2.8333333333333304E-2</c:v>
                </c:pt>
                <c:pt idx="105">
                  <c:v>1.8333333333333302E-2</c:v>
                </c:pt>
                <c:pt idx="106">
                  <c:v>9.6666666666666724E-3</c:v>
                </c:pt>
                <c:pt idx="107">
                  <c:v>4.0333333333333323E-3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77-714E-A3BA-416C7AF402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1013120"/>
        <c:axId val="91014656"/>
      </c:lineChart>
      <c:catAx>
        <c:axId val="91013120"/>
        <c:scaling>
          <c:orientation val="minMax"/>
        </c:scaling>
        <c:delete val="0"/>
        <c:axPos val="b"/>
        <c:majorTickMark val="out"/>
        <c:minorTickMark val="none"/>
        <c:tickLblPos val="nextTo"/>
        <c:crossAx val="91014656"/>
        <c:crosses val="autoZero"/>
        <c:auto val="1"/>
        <c:lblAlgn val="ctr"/>
        <c:lblOffset val="100"/>
        <c:noMultiLvlLbl val="0"/>
      </c:catAx>
      <c:valAx>
        <c:axId val="910146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101312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>
      <a:solidFill>
        <a:prstClr val="black"/>
      </a:solidFill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[data.xlsx]Graph!$B$34</c:f>
              <c:strCache>
                <c:ptCount val="1"/>
                <c:pt idx="0">
                  <c:v>RHV            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0-BCBC-CC46-9767-9E4B996C47EB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BCBC-CC46-9767-9E4B996C47EB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2-BCBC-CC46-9767-9E4B996C47EB}"/>
              </c:ext>
            </c:extLst>
          </c:dPt>
          <c:cat>
            <c:strRef>
              <c:f>[data.xlsx]Graph!$A$35:$A$38</c:f>
              <c:strCache>
                <c:ptCount val="4"/>
                <c:pt idx="0">
                  <c:v>Original     </c:v>
                </c:pt>
                <c:pt idx="1">
                  <c:v>Aloe vera     </c:v>
                </c:pt>
                <c:pt idx="2">
                  <c:v>Luminesce     </c:v>
                </c:pt>
                <c:pt idx="3">
                  <c:v>Shiseido     </c:v>
                </c:pt>
              </c:strCache>
            </c:strRef>
          </c:cat>
          <c:val>
            <c:numRef>
              <c:f>[data.xlsx]Graph!$B$35:$B$38</c:f>
              <c:numCache>
                <c:formatCode>General</c:formatCode>
                <c:ptCount val="4"/>
                <c:pt idx="0">
                  <c:v>0</c:v>
                </c:pt>
                <c:pt idx="1">
                  <c:v>2.8699999999999997</c:v>
                </c:pt>
                <c:pt idx="2">
                  <c:v>4.9700000000000006</c:v>
                </c:pt>
                <c:pt idx="3">
                  <c:v>7.7700000000000005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CBC-CC46-9767-9E4B996C47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0367104"/>
        <c:axId val="89289472"/>
      </c:barChart>
      <c:catAx>
        <c:axId val="70367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9289472"/>
        <c:crosses val="autoZero"/>
        <c:auto val="1"/>
        <c:lblAlgn val="ctr"/>
        <c:lblOffset val="100"/>
        <c:noMultiLvlLbl val="0"/>
      </c:catAx>
      <c:valAx>
        <c:axId val="89289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03671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>
      <a:solidFill>
        <a:prstClr val="black"/>
      </a:solidFill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[data.xlsx]Graph!$B$41</c:f>
              <c:strCache>
                <c:ptCount val="1"/>
                <c:pt idx="0">
                  <c:v>Resilience Score      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2B7C-D14A-8CC9-CEBA7EB2384B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2B7C-D14A-8CC9-CEBA7EB2384B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5-2B7C-D14A-8CC9-CEBA7EB2384B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2B7C-D14A-8CC9-CEBA7EB2384B}"/>
              </c:ext>
            </c:extLst>
          </c:dPt>
          <c:cat>
            <c:strRef>
              <c:f>[data.xlsx]Graph!$A$42:$A$45</c:f>
              <c:strCache>
                <c:ptCount val="4"/>
                <c:pt idx="0">
                  <c:v>Luminesce     </c:v>
                </c:pt>
                <c:pt idx="1">
                  <c:v>Aloe vera     </c:v>
                </c:pt>
                <c:pt idx="2">
                  <c:v>Shiseido     </c:v>
                </c:pt>
                <c:pt idx="3">
                  <c:v>Original     </c:v>
                </c:pt>
              </c:strCache>
            </c:strRef>
          </c:cat>
          <c:val>
            <c:numRef>
              <c:f>[data.xlsx]Graph!$B$42:$B$45</c:f>
              <c:numCache>
                <c:formatCode>General</c:formatCode>
                <c:ptCount val="4"/>
                <c:pt idx="0">
                  <c:v>6.37</c:v>
                </c:pt>
                <c:pt idx="1">
                  <c:v>7.1199999999999992</c:v>
                </c:pt>
                <c:pt idx="2">
                  <c:v>7.23</c:v>
                </c:pt>
                <c:pt idx="3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B7C-D14A-8CC9-CEBA7EB238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6506112"/>
        <c:axId val="66659840"/>
      </c:barChart>
      <c:catAx>
        <c:axId val="66506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6659840"/>
        <c:crosses val="autoZero"/>
        <c:auto val="1"/>
        <c:lblAlgn val="ctr"/>
        <c:lblOffset val="100"/>
        <c:noMultiLvlLbl val="0"/>
      </c:catAx>
      <c:valAx>
        <c:axId val="66659840"/>
        <c:scaling>
          <c:orientation val="minMax"/>
          <c:max val="9"/>
          <c:min val="6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65061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>
      <a:solidFill>
        <a:prstClr val="black"/>
      </a:solidFill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[data.xlsx]Graph!$E$41</c:f>
              <c:strCache>
                <c:ptCount val="1"/>
                <c:pt idx="0">
                  <c:v>Softness Score       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0-48EA-6742-B31A-A00A9BA37472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48EA-6742-B31A-A00A9BA37472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2-48EA-6742-B31A-A00A9BA37472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48EA-6742-B31A-A00A9BA37472}"/>
              </c:ext>
            </c:extLst>
          </c:dPt>
          <c:cat>
            <c:strRef>
              <c:f>[data.xlsx]Graph!$D$42:$D$45</c:f>
              <c:strCache>
                <c:ptCount val="4"/>
                <c:pt idx="0">
                  <c:v>Shiseido     </c:v>
                </c:pt>
                <c:pt idx="1">
                  <c:v>Luminesce     </c:v>
                </c:pt>
                <c:pt idx="2">
                  <c:v>Aloe vera     </c:v>
                </c:pt>
                <c:pt idx="3">
                  <c:v>Original     </c:v>
                </c:pt>
              </c:strCache>
            </c:strRef>
          </c:cat>
          <c:val>
            <c:numRef>
              <c:f>[data.xlsx]Graph!$E$42:$E$45</c:f>
              <c:numCache>
                <c:formatCode>General</c:formatCode>
                <c:ptCount val="4"/>
                <c:pt idx="0">
                  <c:v>63.86</c:v>
                </c:pt>
                <c:pt idx="1">
                  <c:v>58.55</c:v>
                </c:pt>
                <c:pt idx="2">
                  <c:v>53.46</c:v>
                </c:pt>
                <c:pt idx="3">
                  <c:v>50.08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EA-6742-B31A-A00A9BA374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6700032"/>
        <c:axId val="66702720"/>
      </c:barChart>
      <c:catAx>
        <c:axId val="66700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6702720"/>
        <c:crosses val="autoZero"/>
        <c:auto val="1"/>
        <c:lblAlgn val="ctr"/>
        <c:lblOffset val="100"/>
        <c:noMultiLvlLbl val="0"/>
      </c:catAx>
      <c:valAx>
        <c:axId val="66702720"/>
        <c:scaling>
          <c:orientation val="minMax"/>
          <c:max val="65"/>
          <c:min val="48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670003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>
      <a:solidFill>
        <a:prstClr val="black"/>
      </a:solidFill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1D220-FB3A-7E4B-9F54-8B12CEA22BFB}" type="datetimeFigureOut">
              <a:rPr lang="en-US" smtClean="0"/>
              <a:t>1/7/19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FF4B7-7496-6244-9F7F-28C81FDD3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2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Skin</a:t>
            </a:r>
            <a:r>
              <a:rPr lang="en-US" baseline="0" dirty="0"/>
              <a:t> cream effects the skins surface! The stratum </a:t>
            </a:r>
            <a:r>
              <a:rPr lang="en-US" baseline="0" dirty="0" err="1"/>
              <a:t>corneum</a:t>
            </a:r>
            <a:r>
              <a:rPr lang="en-US" baseline="0" dirty="0"/>
              <a:t>! Not collagen/elastin fibers</a:t>
            </a:r>
            <a:endParaRPr lang="en-US" dirty="0"/>
          </a:p>
          <a:p>
            <a:endParaRPr lang="en-US" dirty="0"/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The biological</a:t>
            </a:r>
            <a:r>
              <a:rPr lang="en-US" baseline="0" dirty="0"/>
              <a:t> effects of the </a:t>
            </a:r>
            <a:r>
              <a:rPr lang="en-US" baseline="0" dirty="0" err="1"/>
              <a:t>cosmeceutical</a:t>
            </a:r>
            <a:r>
              <a:rPr lang="en-US" baseline="0" dirty="0"/>
              <a:t> effects of skin cream on collagen fibers is not part of this work</a:t>
            </a:r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Cosmeceuticals</a:t>
            </a:r>
            <a:r>
              <a:rPr lang="en-US" dirty="0">
                <a:sym typeface="Wingdings" panose="05000000000000000000" pitchFamily="2" charset="2"/>
              </a:rPr>
              <a:t>:</a:t>
            </a:r>
            <a:r>
              <a:rPr lang="en-US" baseline="0" dirty="0">
                <a:sym typeface="Wingdings" panose="05000000000000000000" pitchFamily="2" charset="2"/>
              </a:rPr>
              <a:t> pharmaceuticals and cosmetics – not well developed; A LOT of missing scientific information…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B9368-0196-4774-9B5A-F7D4D34777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61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Cutometer</a:t>
            </a:r>
            <a:r>
              <a:rPr lang="en-US" dirty="0"/>
              <a:t> - elasticity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piezoelectric sensors – mechanical properties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Durometers</a:t>
            </a:r>
            <a:r>
              <a:rPr lang="en-US" baseline="0" dirty="0"/>
              <a:t> - hardness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Corneometers</a:t>
            </a:r>
            <a:r>
              <a:rPr lang="en-US" baseline="0" dirty="0"/>
              <a:t> – water content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surface properties –</a:t>
            </a:r>
            <a:r>
              <a:rPr lang="en-US" baseline="0" dirty="0"/>
              <a:t> friction (adhesion), roughness/smoothness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There’s also Atomic  Force Microscopy AFM – not practical, more nano scale, samples are so small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www.courage-khazaka.de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/products/scientific/134-skin-glossymeter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B9368-0196-4774-9B5A-F7D4D34777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67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C66189AF-6008-A346-B322-BD28F805FB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D415F8E-CD74-844E-BC8B-28265BB85736}" type="slidenum">
              <a:rPr lang="en-US" altLang="en-US" sz="1200">
                <a:latin typeface="Arial" panose="020B0604020202020204" pitchFamily="34" charset="0"/>
              </a:rPr>
              <a:pPr/>
              <a:t>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8DB647F7-A0B6-0A46-9BD0-0066EFB9F6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340D837C-ED94-D947-8AE8-679BBC457D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01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B9368-0196-4774-9B5A-F7D4D34777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69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5DC0E-0D38-BF4A-A197-ADFC014E9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EA0D37-D686-F34E-A7C0-CC3483AB5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184E2-3D56-1148-8E06-B8238C64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6B82-AA6D-3743-BB39-4096F770C2D6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FE266-9CE4-5348-9F2E-BF8F699C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5763F-918C-CD4A-A5D9-B890CA6B8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F2B7-F4D9-4D4C-8068-A11414FF8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00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C9069-292A-C544-8081-DA67DB4C4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CEC272-6A84-E44F-B0F7-68A4380D56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238FB-7D53-B94F-AA8F-A340D0947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6B82-AA6D-3743-BB39-4096F770C2D6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FAF9E-CCDD-F84E-B57A-C51ADD523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A37F9-AB1F-C441-BDFD-FF0350566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F2B7-F4D9-4D4C-8068-A11414FF8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49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8BA79B-5874-8747-B0AE-6B7DCF967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C1FAD-FF57-AF41-9ACC-53906F80F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35AE8-9A3C-3B4C-B82E-1F555B27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6B82-AA6D-3743-BB39-4096F770C2D6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A1E3B-3C4D-1E4C-87D0-31803FA9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654A9-7619-4946-8F46-5AC1608C0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F2B7-F4D9-4D4C-8068-A11414FF8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89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72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FCA45-101C-2544-9CFB-2CBFBD311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F130F-03C3-B647-B5C1-DBCB716E3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13AF1-4DF8-204A-B18F-6109FCFFA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6B82-AA6D-3743-BB39-4096F770C2D6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DA6DA-4100-5441-8CBC-D8425EA8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B2649-2811-3B47-A689-4214C177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F2B7-F4D9-4D4C-8068-A11414FF8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50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EE0E4-A282-C64A-9525-5EBB0DCAD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A51CC-A7B4-EE4E-8325-BB144B2D2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1EFAE-48AF-C84C-949D-BE52C3648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6B82-AA6D-3743-BB39-4096F770C2D6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79C19-340F-D14C-8CE9-0D78D5BF2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E009F-7DA3-8D45-BE97-25EDC7CE4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F2B7-F4D9-4D4C-8068-A11414FF8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4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7E0ED-C94B-0A4E-AA25-2EAEE92DD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FD98D-B463-6A43-949A-0FA352DC8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E8D53-5014-8B4D-890A-C181921F1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926B90-33D7-A844-9C8B-5F666C03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6B82-AA6D-3743-BB39-4096F770C2D6}" type="datetimeFigureOut">
              <a:rPr lang="en-US" smtClean="0"/>
              <a:t>1/7/19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C9E80-C24F-0641-9229-2FAFECE1C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49304-267C-E147-B52A-E20077C9F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F2B7-F4D9-4D4C-8068-A11414FF8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93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4D91E-2601-C64A-A99A-B8597D3F1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24211-BEF4-6941-A1DA-4F3C33737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95412A-95ED-1B4F-BCE3-5609074B0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6C8A3C-6E60-BE4B-B4C1-071EC3AF4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785E01-E315-0F4E-9925-AED06DCC64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68FB84-4F99-064D-AA2F-95DA01D5E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6B82-AA6D-3743-BB39-4096F770C2D6}" type="datetimeFigureOut">
              <a:rPr lang="en-US" smtClean="0"/>
              <a:t>1/7/19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B657D9-A5D0-114B-B9FE-568AF399E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22DC76-2891-EE40-8AF7-AC7B68A61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F2B7-F4D9-4D4C-8068-A11414FF8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8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BB64-B5CE-8645-84C6-7CA66E69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D679E7-3106-2749-94E5-5B3C31F6B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6B82-AA6D-3743-BB39-4096F770C2D6}" type="datetimeFigureOut">
              <a:rPr lang="en-US" smtClean="0"/>
              <a:t>1/7/19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30520D-9539-FF41-B45F-B92D6ED94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F893D5-3D5D-BC4A-BB1D-5253B6F42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F2B7-F4D9-4D4C-8068-A11414FF8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61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5B91A8-57F4-9748-A3DB-6643ACA3E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6B82-AA6D-3743-BB39-4096F770C2D6}" type="datetimeFigureOut">
              <a:rPr lang="en-US" smtClean="0"/>
              <a:t>1/7/19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153D59-CAF6-EA4F-B739-629E0EF90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3E635-1BD3-984F-ACD6-354FF2BD7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F2B7-F4D9-4D4C-8068-A11414FF8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99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AC24F-2F27-2B40-8744-F3041579E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72E14-2262-4B4B-995F-AF3E328C0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F266E-0B3F-F047-871D-2F56B4CBC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D0CF2-8574-474B-80E8-FA6A5238C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6B82-AA6D-3743-BB39-4096F770C2D6}" type="datetimeFigureOut">
              <a:rPr lang="en-US" smtClean="0"/>
              <a:t>1/7/19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7294E-AEAE-2E4A-BFB3-A24AB0BED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60A708-4D0D-3440-A21B-57F4141C4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F2B7-F4D9-4D4C-8068-A11414FF8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6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A9D89-DE8E-9A4D-AD50-AFDA5DFDE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92253D-2467-4F41-BE3F-B6FF66C0CA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FFD91-E0F7-674A-8BAA-C442F3C6F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56BB81-B540-0540-AA68-8ED394DF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6B82-AA6D-3743-BB39-4096F770C2D6}" type="datetimeFigureOut">
              <a:rPr lang="en-US" smtClean="0"/>
              <a:t>1/7/19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B101B-A2E0-1947-86CD-22A206CB7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974A7-0508-D446-9F3B-C75638BA3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F2B7-F4D9-4D4C-8068-A11414FF8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01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E4B00D-0C8B-424A-883B-C009E978E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9AD02-612F-744E-8503-39CC7E399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18EC1-3FA2-824C-AE9A-21DFAB1753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96B82-AA6D-3743-BB39-4096F770C2D6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8838C-26EE-5740-BF99-B4ECFD417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96D3F-F87B-EB4D-8462-BE3BF2604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BF2B7-F4D9-4D4C-8068-A11414FF8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4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7EDB79-ABBD-A048-8C2A-5B7AFDF2C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606" y="438412"/>
            <a:ext cx="8412766" cy="5602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B55BE6-51BB-F04C-AAA0-404E72BA4DF7}"/>
              </a:ext>
            </a:extLst>
          </p:cNvPr>
          <p:cNvSpPr txBox="1"/>
          <p:nvPr/>
        </p:nvSpPr>
        <p:spPr bwMode="auto">
          <a:xfrm>
            <a:off x="2601240" y="602687"/>
            <a:ext cx="11224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C2F4E3-A80E-7844-BBCF-A56751B31B1D}"/>
              </a:ext>
            </a:extLst>
          </p:cNvPr>
          <p:cNvSpPr/>
          <p:nvPr/>
        </p:nvSpPr>
        <p:spPr>
          <a:xfrm>
            <a:off x="2824247" y="5733538"/>
            <a:ext cx="72675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www.bepanthen.co.uk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en</a:t>
            </a:r>
            <a:r>
              <a:rPr lang="en-US" sz="1400" dirty="0">
                <a:solidFill>
                  <a:schemeClr val="bg1"/>
                </a:solidFill>
              </a:rPr>
              <a:t>/understanding-your-skin/your-skins-structure/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739ACC-8C8A-014C-9B7E-3B06A57BB627}"/>
              </a:ext>
            </a:extLst>
          </p:cNvPr>
          <p:cNvSpPr/>
          <p:nvPr/>
        </p:nvSpPr>
        <p:spPr>
          <a:xfrm>
            <a:off x="802640" y="6097867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/>
              <a:t>https://</a:t>
            </a:r>
            <a:r>
              <a:rPr lang="en-US" sz="1000" b="1" dirty="0" err="1"/>
              <a:t>www.bepanthen.co.uk</a:t>
            </a:r>
            <a:r>
              <a:rPr lang="en-US" sz="1000" b="1" dirty="0"/>
              <a:t>/</a:t>
            </a:r>
            <a:r>
              <a:rPr lang="en-US" sz="1000" b="1" dirty="0" err="1"/>
              <a:t>en</a:t>
            </a:r>
            <a:r>
              <a:rPr lang="en-US" sz="1000" b="1" dirty="0"/>
              <a:t>/understanding-your-skin/your-skins-structure/</a:t>
            </a:r>
          </a:p>
        </p:txBody>
      </p:sp>
    </p:spTree>
    <p:extLst>
      <p:ext uri="{BB962C8B-B14F-4D97-AF65-F5344CB8AC3E}">
        <p14:creationId xmlns:p14="http://schemas.microsoft.com/office/powerpoint/2010/main" val="3764040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C468395-4D4F-CF48-B8F0-23796530546A}"/>
              </a:ext>
            </a:extLst>
          </p:cNvPr>
          <p:cNvGrpSpPr/>
          <p:nvPr/>
        </p:nvGrpSpPr>
        <p:grpSpPr>
          <a:xfrm>
            <a:off x="1222078" y="1868008"/>
            <a:ext cx="8938532" cy="3755571"/>
            <a:chOff x="1367735" y="290061"/>
            <a:chExt cx="8938532" cy="3755571"/>
          </a:xfrm>
        </p:grpSpPr>
        <p:graphicFrame>
          <p:nvGraphicFramePr>
            <p:cNvPr id="2" name="Chart 1"/>
            <p:cNvGraphicFramePr/>
            <p:nvPr/>
          </p:nvGraphicFramePr>
          <p:xfrm>
            <a:off x="1367735" y="290061"/>
            <a:ext cx="8938532" cy="375557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CF272EB-BA75-8B48-9238-A71CBFF2E2EA}"/>
                </a:ext>
              </a:extLst>
            </p:cNvPr>
            <p:cNvCxnSpPr/>
            <p:nvPr/>
          </p:nvCxnSpPr>
          <p:spPr>
            <a:xfrm>
              <a:off x="1730347" y="3447207"/>
              <a:ext cx="3762796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349EC93-681E-5C4D-BF3F-8EA88F0FEA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76959" y="743119"/>
              <a:ext cx="0" cy="2971125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62DED4-0FF6-B842-B962-4CC97EE92C23}"/>
                </a:ext>
              </a:extLst>
            </p:cNvPr>
            <p:cNvSpPr txBox="1"/>
            <p:nvPr/>
          </p:nvSpPr>
          <p:spPr>
            <a:xfrm>
              <a:off x="1893536" y="3002146"/>
              <a:ext cx="303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5BB3B4-115E-D642-8DA2-A766A190962C}"/>
                </a:ext>
              </a:extLst>
            </p:cNvPr>
            <p:cNvSpPr txBox="1"/>
            <p:nvPr/>
          </p:nvSpPr>
          <p:spPr>
            <a:xfrm>
              <a:off x="5189855" y="913052"/>
              <a:ext cx="303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9F89C1-F9EE-504B-A524-88DD8E23DE32}"/>
                </a:ext>
              </a:extLst>
            </p:cNvPr>
            <p:cNvSpPr txBox="1"/>
            <p:nvPr/>
          </p:nvSpPr>
          <p:spPr>
            <a:xfrm>
              <a:off x="4068945" y="2632814"/>
              <a:ext cx="303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18735CF-5D1F-B244-AE94-61E60F53DBC9}"/>
              </a:ext>
            </a:extLst>
          </p:cNvPr>
          <p:cNvSpPr/>
          <p:nvPr/>
        </p:nvSpPr>
        <p:spPr>
          <a:xfrm>
            <a:off x="1584689" y="480883"/>
            <a:ext cx="96308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6a </a:t>
            </a:r>
            <a:r>
              <a:rPr lang="en-US" sz="3200" b="1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of a single extraction curve</a:t>
            </a:r>
            <a:endParaRPr lang="en-US" sz="3200" b="1" kern="0" dirty="0">
              <a:solidFill>
                <a:srgbClr val="33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923586-E8C9-994F-9154-0219CDDC0A48}"/>
              </a:ext>
            </a:extLst>
          </p:cNvPr>
          <p:cNvSpPr txBox="1"/>
          <p:nvPr/>
        </p:nvSpPr>
        <p:spPr>
          <a:xfrm>
            <a:off x="10017940" y="5107525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Time t (s)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6C11C6-DAD7-8E48-B057-AD7810E886A8}"/>
              </a:ext>
            </a:extLst>
          </p:cNvPr>
          <p:cNvSpPr txBox="1"/>
          <p:nvPr/>
        </p:nvSpPr>
        <p:spPr>
          <a:xfrm>
            <a:off x="1123444" y="1543087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Load (kg)</a:t>
            </a:r>
          </a:p>
        </p:txBody>
      </p:sp>
    </p:spTree>
    <p:extLst>
      <p:ext uri="{BB962C8B-B14F-4D97-AF65-F5344CB8AC3E}">
        <p14:creationId xmlns:p14="http://schemas.microsoft.com/office/powerpoint/2010/main" val="4174433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0E97989-2AC5-F44D-B30F-C8D3C6D007F0}"/>
              </a:ext>
            </a:extLst>
          </p:cNvPr>
          <p:cNvGrpSpPr/>
          <p:nvPr/>
        </p:nvGrpSpPr>
        <p:grpSpPr>
          <a:xfrm>
            <a:off x="899670" y="1557657"/>
            <a:ext cx="9778468" cy="4405820"/>
            <a:chOff x="996528" y="1654745"/>
            <a:chExt cx="8171171" cy="3598877"/>
          </a:xfrm>
        </p:grpSpPr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00000000-0008-0000-0000-000002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15414863"/>
                </p:ext>
              </p:extLst>
            </p:nvPr>
          </p:nvGraphicFramePr>
          <p:xfrm>
            <a:off x="996528" y="1654745"/>
            <a:ext cx="8171171" cy="35988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E6B3A5F3-D6A2-2E45-9457-191C00F99FB2}"/>
                </a:ext>
              </a:extLst>
            </p:cNvPr>
            <p:cNvCxnSpPr>
              <a:cxnSpLocks/>
            </p:cNvCxnSpPr>
            <p:nvPr/>
          </p:nvCxnSpPr>
          <p:spPr>
            <a:xfrm>
              <a:off x="2190779" y="4740651"/>
              <a:ext cx="3170729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6DBDFB7E-BC73-9C48-A1BC-72AD1C0B50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1508" y="2159226"/>
              <a:ext cx="0" cy="2971124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8EC6C561-D148-2243-AD47-1EA235ACF080}"/>
              </a:ext>
            </a:extLst>
          </p:cNvPr>
          <p:cNvSpPr txBox="1">
            <a:spLocks/>
          </p:cNvSpPr>
          <p:nvPr/>
        </p:nvSpPr>
        <p:spPr bwMode="auto">
          <a:xfrm>
            <a:off x="1852272" y="402839"/>
            <a:ext cx="823660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>
                <a:solidFill>
                  <a:srgbClr val="C2990E"/>
                </a:solidFill>
                <a:latin typeface="Lucida Sans"/>
                <a:ea typeface="+mj-ea"/>
                <a:cs typeface="Lucida San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9pPr>
          </a:lstStyle>
          <a:p>
            <a:r>
              <a:rPr lang="en-US" sz="2800" kern="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6b the repeatability of the tests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86E944-24E0-D74D-A1EA-3E95A2F1E0DF}"/>
              </a:ext>
            </a:extLst>
          </p:cNvPr>
          <p:cNvSpPr txBox="1"/>
          <p:nvPr/>
        </p:nvSpPr>
        <p:spPr>
          <a:xfrm>
            <a:off x="10364003" y="5335487"/>
            <a:ext cx="1178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Time t (s)</a:t>
            </a:r>
          </a:p>
        </p:txBody>
      </p:sp>
    </p:spTree>
    <p:extLst>
      <p:ext uri="{BB962C8B-B14F-4D97-AF65-F5344CB8AC3E}">
        <p14:creationId xmlns:p14="http://schemas.microsoft.com/office/powerpoint/2010/main" val="250771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39549564"/>
              </p:ext>
            </p:extLst>
          </p:nvPr>
        </p:nvGraphicFramePr>
        <p:xfrm>
          <a:off x="1356675" y="1738534"/>
          <a:ext cx="8938532" cy="3755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A85EC336-848E-B34C-9C83-A716E3EBC735}"/>
              </a:ext>
            </a:extLst>
          </p:cNvPr>
          <p:cNvSpPr txBox="1">
            <a:spLocks/>
          </p:cNvSpPr>
          <p:nvPr/>
        </p:nvSpPr>
        <p:spPr bwMode="auto">
          <a:xfrm>
            <a:off x="1707640" y="370471"/>
            <a:ext cx="823660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>
                <a:solidFill>
                  <a:srgbClr val="C2990E"/>
                </a:solidFill>
                <a:latin typeface="Lucida Sans"/>
                <a:ea typeface="+mj-ea"/>
                <a:cs typeface="Lucida San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9pPr>
          </a:lstStyle>
          <a:p>
            <a:r>
              <a:rPr lang="en-US" sz="2800" kern="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6c Sensitivity test by </a:t>
            </a:r>
            <a:r>
              <a:rPr 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PhabrOmeter</a:t>
            </a:r>
            <a:r>
              <a:rPr lang="en-US" sz="2800" kern="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5CC92F9-2594-9348-8A36-72F23A27DE4F}"/>
              </a:ext>
            </a:extLst>
          </p:cNvPr>
          <p:cNvCxnSpPr>
            <a:cxnSpLocks/>
          </p:cNvCxnSpPr>
          <p:nvPr/>
        </p:nvCxnSpPr>
        <p:spPr>
          <a:xfrm>
            <a:off x="1707640" y="5025154"/>
            <a:ext cx="3356625" cy="0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2CCC9DA-48F8-8644-9F95-AA7EF380C310}"/>
              </a:ext>
            </a:extLst>
          </p:cNvPr>
          <p:cNvCxnSpPr>
            <a:cxnSpLocks/>
          </p:cNvCxnSpPr>
          <p:nvPr/>
        </p:nvCxnSpPr>
        <p:spPr>
          <a:xfrm flipV="1">
            <a:off x="5064265" y="2103929"/>
            <a:ext cx="0" cy="3058791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6D6FDD8-F8FC-F941-AEB0-EAA3B2EFD064}"/>
              </a:ext>
            </a:extLst>
          </p:cNvPr>
          <p:cNvSpPr txBox="1"/>
          <p:nvPr/>
        </p:nvSpPr>
        <p:spPr>
          <a:xfrm>
            <a:off x="9135909" y="4978052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Time t (s)</a:t>
            </a:r>
          </a:p>
        </p:txBody>
      </p:sp>
    </p:spTree>
    <p:extLst>
      <p:ext uri="{BB962C8B-B14F-4D97-AF65-F5344CB8AC3E}">
        <p14:creationId xmlns:p14="http://schemas.microsoft.com/office/powerpoint/2010/main" val="9750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134833402"/>
              </p:ext>
            </p:extLst>
          </p:nvPr>
        </p:nvGraphicFramePr>
        <p:xfrm>
          <a:off x="2601973" y="2070643"/>
          <a:ext cx="660762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D6581F70-AA0E-464F-BFA7-19023C175271}"/>
              </a:ext>
            </a:extLst>
          </p:cNvPr>
          <p:cNvSpPr txBox="1">
            <a:spLocks/>
          </p:cNvSpPr>
          <p:nvPr/>
        </p:nvSpPr>
        <p:spPr bwMode="auto">
          <a:xfrm>
            <a:off x="2099065" y="572772"/>
            <a:ext cx="823660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>
                <a:solidFill>
                  <a:srgbClr val="C2990E"/>
                </a:solidFill>
                <a:latin typeface="Lucida Sans"/>
                <a:ea typeface="+mj-ea"/>
                <a:cs typeface="Lucida San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9pPr>
          </a:lstStyle>
          <a:p>
            <a:r>
              <a:rPr lang="en-US" sz="2800" kern="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7a The effect of cream Aloe </a:t>
            </a:r>
            <a:r>
              <a:rPr lang="en-US" sz="2800" kern="0" dirty="0" err="1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vera</a:t>
            </a:r>
            <a:endParaRPr lang="en-US" sz="2800" kern="0" dirty="0">
              <a:solidFill>
                <a:srgbClr val="33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B73879-8C65-5F4D-B56E-7998561F6F56}"/>
              </a:ext>
            </a:extLst>
          </p:cNvPr>
          <p:cNvSpPr txBox="1"/>
          <p:nvPr/>
        </p:nvSpPr>
        <p:spPr>
          <a:xfrm>
            <a:off x="8130460" y="4257862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Time t (s)</a:t>
            </a:r>
          </a:p>
        </p:txBody>
      </p:sp>
    </p:spTree>
    <p:extLst>
      <p:ext uri="{BB962C8B-B14F-4D97-AF65-F5344CB8AC3E}">
        <p14:creationId xmlns:p14="http://schemas.microsoft.com/office/powerpoint/2010/main" val="1139133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536916010"/>
              </p:ext>
            </p:extLst>
          </p:nvPr>
        </p:nvGraphicFramePr>
        <p:xfrm>
          <a:off x="2071525" y="2347365"/>
          <a:ext cx="7917996" cy="3254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3C6DEF3D-4432-5242-8D17-BA3047C4E563}"/>
              </a:ext>
            </a:extLst>
          </p:cNvPr>
          <p:cNvSpPr txBox="1">
            <a:spLocks/>
          </p:cNvSpPr>
          <p:nvPr/>
        </p:nvSpPr>
        <p:spPr bwMode="auto">
          <a:xfrm>
            <a:off x="1629727" y="572772"/>
            <a:ext cx="823660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>
                <a:solidFill>
                  <a:srgbClr val="C2990E"/>
                </a:solidFill>
                <a:latin typeface="Lucida Sans"/>
                <a:ea typeface="+mj-ea"/>
                <a:cs typeface="Lucida San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9pPr>
          </a:lstStyle>
          <a:p>
            <a:r>
              <a:rPr lang="en-US" sz="2800" kern="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7b The effect of cream Luminesce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998706-077F-C34F-8FCC-19B6AB2EB35E}"/>
              </a:ext>
            </a:extLst>
          </p:cNvPr>
          <p:cNvSpPr txBox="1"/>
          <p:nvPr/>
        </p:nvSpPr>
        <p:spPr>
          <a:xfrm>
            <a:off x="8787187" y="5026605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Time t (s)</a:t>
            </a:r>
          </a:p>
        </p:txBody>
      </p:sp>
    </p:spTree>
    <p:extLst>
      <p:ext uri="{BB962C8B-B14F-4D97-AF65-F5344CB8AC3E}">
        <p14:creationId xmlns:p14="http://schemas.microsoft.com/office/powerpoint/2010/main" val="3560650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958096759"/>
              </p:ext>
            </p:extLst>
          </p:nvPr>
        </p:nvGraphicFramePr>
        <p:xfrm>
          <a:off x="1929101" y="2563152"/>
          <a:ext cx="76866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7291ADB5-4BE0-1A4A-BEE7-6F5AFC272018}"/>
              </a:ext>
            </a:extLst>
          </p:cNvPr>
          <p:cNvSpPr txBox="1">
            <a:spLocks/>
          </p:cNvSpPr>
          <p:nvPr/>
        </p:nvSpPr>
        <p:spPr bwMode="auto">
          <a:xfrm>
            <a:off x="2099065" y="572772"/>
            <a:ext cx="823660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>
                <a:solidFill>
                  <a:srgbClr val="C2990E"/>
                </a:solidFill>
                <a:latin typeface="Lucida Sans"/>
                <a:ea typeface="+mj-ea"/>
                <a:cs typeface="Lucida San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9pPr>
          </a:lstStyle>
          <a:p>
            <a:r>
              <a:rPr lang="en-US" sz="2800" kern="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7c The effect of cream Shiseido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BFE89B-5AE9-4C46-97EA-6E220A14EF1A}"/>
              </a:ext>
            </a:extLst>
          </p:cNvPr>
          <p:cNvSpPr txBox="1"/>
          <p:nvPr/>
        </p:nvSpPr>
        <p:spPr>
          <a:xfrm>
            <a:off x="8618018" y="4743384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Time t (s)</a:t>
            </a:r>
          </a:p>
        </p:txBody>
      </p:sp>
    </p:spTree>
    <p:extLst>
      <p:ext uri="{BB962C8B-B14F-4D97-AF65-F5344CB8AC3E}">
        <p14:creationId xmlns:p14="http://schemas.microsoft.com/office/powerpoint/2010/main" val="225769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417474664"/>
              </p:ext>
            </p:extLst>
          </p:nvPr>
        </p:nvGraphicFramePr>
        <p:xfrm>
          <a:off x="3276761" y="737051"/>
          <a:ext cx="46196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E80CC70C-FF9A-7A4E-BB39-96513D3E070D}"/>
              </a:ext>
            </a:extLst>
          </p:cNvPr>
          <p:cNvSpPr txBox="1">
            <a:spLocks/>
          </p:cNvSpPr>
          <p:nvPr/>
        </p:nvSpPr>
        <p:spPr bwMode="auto">
          <a:xfrm>
            <a:off x="2414654" y="0"/>
            <a:ext cx="823660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>
                <a:solidFill>
                  <a:srgbClr val="C2990E"/>
                </a:solidFill>
                <a:latin typeface="Lucida Sans"/>
                <a:ea typeface="+mj-ea"/>
                <a:cs typeface="Lucida San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9pPr>
          </a:lstStyle>
          <a:p>
            <a:r>
              <a:rPr lang="en-US" sz="2800" kern="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8 Overall comparison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A2156-DBB6-3543-A0C5-27AEC1240F99}"/>
              </a:ext>
            </a:extLst>
          </p:cNvPr>
          <p:cNvSpPr txBox="1"/>
          <p:nvPr/>
        </p:nvSpPr>
        <p:spPr>
          <a:xfrm>
            <a:off x="2629912" y="174549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604A12-D442-2F43-8062-5FE7D99FE9D3}"/>
              </a:ext>
            </a:extLst>
          </p:cNvPr>
          <p:cNvSpPr txBox="1"/>
          <p:nvPr/>
        </p:nvSpPr>
        <p:spPr>
          <a:xfrm>
            <a:off x="2629912" y="4883852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(b)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F861D38-4D0E-5B4C-AF9A-53B7BBD3AC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8613006"/>
              </p:ext>
            </p:extLst>
          </p:nvPr>
        </p:nvGraphicFramePr>
        <p:xfrm>
          <a:off x="3505072" y="3687549"/>
          <a:ext cx="3769860" cy="3016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78901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284372291"/>
              </p:ext>
            </p:extLst>
          </p:nvPr>
        </p:nvGraphicFramePr>
        <p:xfrm>
          <a:off x="3951163" y="669828"/>
          <a:ext cx="3769860" cy="3016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798010559"/>
              </p:ext>
            </p:extLst>
          </p:nvPr>
        </p:nvGraphicFramePr>
        <p:xfrm>
          <a:off x="996349" y="3752286"/>
          <a:ext cx="3769860" cy="3016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D9B7546C-03F7-7A4A-BE18-DC11EBF14F19}"/>
              </a:ext>
            </a:extLst>
          </p:cNvPr>
          <p:cNvSpPr txBox="1">
            <a:spLocks/>
          </p:cNvSpPr>
          <p:nvPr/>
        </p:nvSpPr>
        <p:spPr bwMode="auto">
          <a:xfrm>
            <a:off x="2422746" y="-157118"/>
            <a:ext cx="823660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>
                <a:solidFill>
                  <a:srgbClr val="C2990E"/>
                </a:solidFill>
                <a:latin typeface="Lucida Sans"/>
                <a:ea typeface="+mj-ea"/>
                <a:cs typeface="Lucida San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9pPr>
          </a:lstStyle>
          <a:p>
            <a:r>
              <a:rPr lang="en-US" sz="2800" kern="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8 Overall comparison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474F9E-A720-9D4C-BA63-1307241C66BC}"/>
              </a:ext>
            </a:extLst>
          </p:cNvPr>
          <p:cNvSpPr txBox="1"/>
          <p:nvPr/>
        </p:nvSpPr>
        <p:spPr>
          <a:xfrm>
            <a:off x="3342011" y="1876249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452E55-FA2E-0D41-AF33-7D2C94460D74}"/>
              </a:ext>
            </a:extLst>
          </p:cNvPr>
          <p:cNvSpPr txBox="1"/>
          <p:nvPr/>
        </p:nvSpPr>
        <p:spPr>
          <a:xfrm>
            <a:off x="3973189" y="3866347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(d)</a:t>
            </a:r>
          </a:p>
        </p:txBody>
      </p:sp>
    </p:spTree>
    <p:extLst>
      <p:ext uri="{BB962C8B-B14F-4D97-AF65-F5344CB8AC3E}">
        <p14:creationId xmlns:p14="http://schemas.microsoft.com/office/powerpoint/2010/main" val="1530323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00F772-B8B5-FA4E-9ABD-D42A075B6267}"/>
              </a:ext>
            </a:extLst>
          </p:cNvPr>
          <p:cNvSpPr txBox="1">
            <a:spLocks/>
          </p:cNvSpPr>
          <p:nvPr/>
        </p:nvSpPr>
        <p:spPr bwMode="auto">
          <a:xfrm>
            <a:off x="1736793" y="166167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>
                <a:solidFill>
                  <a:srgbClr val="C2990E"/>
                </a:solidFill>
                <a:latin typeface="Lucida Sans"/>
                <a:ea typeface="+mj-ea"/>
                <a:cs typeface="Lucida San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9pPr>
          </a:lstStyle>
          <a:p>
            <a:r>
              <a:rPr lang="en-US" sz="2800" kern="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1 Existing testing Methods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6DB874-5960-3242-83E5-DB95DCD9175B}"/>
              </a:ext>
            </a:extLst>
          </p:cNvPr>
          <p:cNvSpPr/>
          <p:nvPr/>
        </p:nvSpPr>
        <p:spPr>
          <a:xfrm>
            <a:off x="8456177" y="412694"/>
            <a:ext cx="2201034" cy="323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FC9387-8F3C-1C4D-8B20-4951C6B24286}"/>
              </a:ext>
            </a:extLst>
          </p:cNvPr>
          <p:cNvGrpSpPr/>
          <p:nvPr/>
        </p:nvGrpSpPr>
        <p:grpSpPr>
          <a:xfrm>
            <a:off x="1736793" y="986301"/>
            <a:ext cx="8252988" cy="5058771"/>
            <a:chOff x="1736793" y="986301"/>
            <a:chExt cx="8252988" cy="5058771"/>
          </a:xfrm>
        </p:grpSpPr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2A3C659C-68A9-E249-976D-9B4ECCCEAE8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63453452"/>
                </p:ext>
              </p:extLst>
            </p:nvPr>
          </p:nvGraphicFramePr>
          <p:xfrm>
            <a:off x="1736793" y="986301"/>
            <a:ext cx="8252988" cy="50587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6" name="Document" r:id="rId3" imgW="2984500" imgH="1828800" progId="Word.Document.12">
                    <p:embed/>
                  </p:oleObj>
                </mc:Choice>
                <mc:Fallback>
                  <p:oleObj name="Document" r:id="rId3" imgW="2984500" imgH="1828800" progId="Word.Document.12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2A3C659C-68A9-E249-976D-9B4ECCCEAE8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736793" y="986301"/>
                          <a:ext cx="8252988" cy="50587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735CF1-6ECE-0740-8ED6-5C4C303DA834}"/>
                </a:ext>
              </a:extLst>
            </p:cNvPr>
            <p:cNvSpPr txBox="1"/>
            <p:nvPr/>
          </p:nvSpPr>
          <p:spPr>
            <a:xfrm>
              <a:off x="7064346" y="986301"/>
              <a:ext cx="131900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[11, 14-17]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7890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814" y="4265487"/>
            <a:ext cx="1452966" cy="196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21" y="1080300"/>
            <a:ext cx="2437021" cy="289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F0831FB-930A-4D47-AEB6-5FD41543DB32}"/>
              </a:ext>
            </a:extLst>
          </p:cNvPr>
          <p:cNvSpPr txBox="1">
            <a:spLocks/>
          </p:cNvSpPr>
          <p:nvPr/>
        </p:nvSpPr>
        <p:spPr bwMode="auto">
          <a:xfrm>
            <a:off x="2041954" y="31894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>
                <a:solidFill>
                  <a:srgbClr val="C2990E"/>
                </a:solidFill>
                <a:latin typeface="Lucida Sans"/>
                <a:ea typeface="+mj-ea"/>
                <a:cs typeface="Lucida San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9pPr>
          </a:lstStyle>
          <a:p>
            <a:r>
              <a:rPr lang="en-US" sz="2800" kern="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2 Existing testing Methods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BBA60-F289-EF42-AE8C-C2D375F70EB9}"/>
              </a:ext>
            </a:extLst>
          </p:cNvPr>
          <p:cNvSpPr/>
          <p:nvPr/>
        </p:nvSpPr>
        <p:spPr>
          <a:xfrm>
            <a:off x="2041954" y="888484"/>
            <a:ext cx="1481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a) Cutometer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499471-30FE-6048-B954-6D432DA2DE8C}"/>
              </a:ext>
            </a:extLst>
          </p:cNvPr>
          <p:cNvSpPr/>
          <p:nvPr/>
        </p:nvSpPr>
        <p:spPr>
          <a:xfrm>
            <a:off x="6175515" y="887606"/>
            <a:ext cx="2425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b) piezoelectric sensors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1C7B38-84F1-BD46-81A5-15F47FBEC064}"/>
              </a:ext>
            </a:extLst>
          </p:cNvPr>
          <p:cNvSpPr/>
          <p:nvPr/>
        </p:nvSpPr>
        <p:spPr>
          <a:xfrm>
            <a:off x="2041955" y="4265487"/>
            <a:ext cx="1575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c) Durometers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9B3CF1-2B0C-604E-A23E-7CC4E7CA5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324" y="1101260"/>
            <a:ext cx="2896410" cy="28964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D124F0-05A7-9C4B-B3CC-FB60DB4D5B36}"/>
              </a:ext>
            </a:extLst>
          </p:cNvPr>
          <p:cNvSpPr txBox="1"/>
          <p:nvPr/>
        </p:nvSpPr>
        <p:spPr>
          <a:xfrm>
            <a:off x="3987830" y="1165761"/>
            <a:ext cx="1430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Skin indenter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D5F46C-350E-0F4C-B077-F70638E2DF4F}"/>
              </a:ext>
            </a:extLst>
          </p:cNvPr>
          <p:cNvSpPr txBox="1"/>
          <p:nvPr/>
        </p:nvSpPr>
        <p:spPr>
          <a:xfrm>
            <a:off x="8601115" y="5865536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corneometers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3BDFD7-D347-E34F-B03F-2C42C5440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9287" y="4183832"/>
            <a:ext cx="2063551" cy="20273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DF0E22-4FD7-BF4D-8A8C-97E6A11ABE6F}"/>
              </a:ext>
            </a:extLst>
          </p:cNvPr>
          <p:cNvSpPr txBox="1"/>
          <p:nvPr/>
        </p:nvSpPr>
        <p:spPr>
          <a:xfrm>
            <a:off x="2417364" y="4531808"/>
            <a:ext cx="335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E04730-222A-7043-9A33-3025B58FDDC5}"/>
              </a:ext>
            </a:extLst>
          </p:cNvPr>
          <p:cNvSpPr txBox="1"/>
          <p:nvPr/>
        </p:nvSpPr>
        <p:spPr>
          <a:xfrm>
            <a:off x="1956535" y="1148379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91C2ED-5D02-8F49-8E8B-B09F40B668D9}"/>
              </a:ext>
            </a:extLst>
          </p:cNvPr>
          <p:cNvSpPr txBox="1"/>
          <p:nvPr/>
        </p:nvSpPr>
        <p:spPr>
          <a:xfrm>
            <a:off x="9040376" y="1159267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77F057-3BED-BC43-94A6-2B56C0D2B996}"/>
              </a:ext>
            </a:extLst>
          </p:cNvPr>
          <p:cNvSpPr txBox="1"/>
          <p:nvPr/>
        </p:nvSpPr>
        <p:spPr>
          <a:xfrm>
            <a:off x="9169579" y="4311987"/>
            <a:ext cx="2121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d: skin </a:t>
            </a:r>
            <a:r>
              <a:rPr lang="en-US" dirty="0" err="1"/>
              <a:t>corneometer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0A432A-F16C-CA43-91C9-F3EFB22DB51F}"/>
              </a:ext>
            </a:extLst>
          </p:cNvPr>
          <p:cNvSpPr txBox="1"/>
          <p:nvPr/>
        </p:nvSpPr>
        <p:spPr>
          <a:xfrm>
            <a:off x="398119" y="6258608"/>
            <a:ext cx="235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and b: skin indenters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DCFCAC-1A23-2142-8F73-EE3412A9C4F2}"/>
              </a:ext>
            </a:extLst>
          </p:cNvPr>
          <p:cNvSpPr txBox="1"/>
          <p:nvPr/>
        </p:nvSpPr>
        <p:spPr>
          <a:xfrm>
            <a:off x="8876306" y="1557983"/>
            <a:ext cx="1776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Basic principle of</a:t>
            </a:r>
          </a:p>
          <a:p>
            <a:r>
              <a:rPr lang="en-US" dirty="0"/>
              <a:t> skin indenters </a:t>
            </a:r>
          </a:p>
        </p:txBody>
      </p:sp>
    </p:spTree>
    <p:extLst>
      <p:ext uri="{BB962C8B-B14F-4D97-AF65-F5344CB8AC3E}">
        <p14:creationId xmlns:p14="http://schemas.microsoft.com/office/powerpoint/2010/main" val="224341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Number Placeholder 5">
            <a:extLst>
              <a:ext uri="{FF2B5EF4-FFF2-40B4-BE49-F238E27FC236}">
                <a16:creationId xmlns:a16="http://schemas.microsoft.com/office/drawing/2014/main" id="{F4CFEF93-E712-2C41-B085-1F84704D9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9BF8647-907A-0047-847F-8C79DC12B707}" type="slidenum">
              <a:rPr lang="en-US" altLang="en-US" sz="1400">
                <a:solidFill>
                  <a:schemeClr val="bg2"/>
                </a:solidFill>
                <a:latin typeface="Tahoma" panose="020B0604030504040204" pitchFamily="34" charset="0"/>
              </a:rPr>
              <a:pPr/>
              <a:t>4</a:t>
            </a:fld>
            <a:endParaRPr lang="en-US" altLang="en-US" sz="1400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grpSp>
        <p:nvGrpSpPr>
          <p:cNvPr id="15362" name="Group 2">
            <a:extLst>
              <a:ext uri="{FF2B5EF4-FFF2-40B4-BE49-F238E27FC236}">
                <a16:creationId xmlns:a16="http://schemas.microsoft.com/office/drawing/2014/main" id="{B77FCB53-50D8-4749-AF98-B550FCE3E020}"/>
              </a:ext>
            </a:extLst>
          </p:cNvPr>
          <p:cNvGrpSpPr>
            <a:grpSpLocks/>
          </p:cNvGrpSpPr>
          <p:nvPr/>
        </p:nvGrpSpPr>
        <p:grpSpPr bwMode="auto">
          <a:xfrm>
            <a:off x="2819401" y="1600200"/>
            <a:ext cx="6977063" cy="3829110"/>
            <a:chOff x="1371600" y="914400"/>
            <a:chExt cx="6977063" cy="3829110"/>
          </a:xfrm>
        </p:grpSpPr>
        <p:pic>
          <p:nvPicPr>
            <p:cNvPr id="15364" name="Picture 2" descr="Untitled1.png">
              <a:extLst>
                <a:ext uri="{FF2B5EF4-FFF2-40B4-BE49-F238E27FC236}">
                  <a16:creationId xmlns:a16="http://schemas.microsoft.com/office/drawing/2014/main" id="{34834630-8D7F-714C-A9B3-E5D18E60E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914400"/>
              <a:ext cx="3624263" cy="276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5" name="Picture 3" descr="Untitled2.png">
              <a:extLst>
                <a:ext uri="{FF2B5EF4-FFF2-40B4-BE49-F238E27FC236}">
                  <a16:creationId xmlns:a16="http://schemas.microsoft.com/office/drawing/2014/main" id="{9696924D-E3A0-E54E-9EB7-8917356C6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914400"/>
              <a:ext cx="1752600" cy="276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TextBox 2">
              <a:extLst>
                <a:ext uri="{FF2B5EF4-FFF2-40B4-BE49-F238E27FC236}">
                  <a16:creationId xmlns:a16="http://schemas.microsoft.com/office/drawing/2014/main" id="{1327A989-9855-9348-8CE8-FF4C70624F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600" y="4343400"/>
              <a:ext cx="227549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/>
                <a:t>a) A fabric wrinkles </a:t>
              </a:r>
            </a:p>
          </p:txBody>
        </p:sp>
        <p:sp>
          <p:nvSpPr>
            <p:cNvPr id="15367" name="TextBox 9">
              <a:extLst>
                <a:ext uri="{FF2B5EF4-FFF2-40B4-BE49-F238E27FC236}">
                  <a16:creationId xmlns:a16="http://schemas.microsoft.com/office/drawing/2014/main" id="{A41D47CB-CCCB-D643-8F1B-95DCD8CCF5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4313238"/>
              <a:ext cx="33448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/>
                <a:t>b) A paper sheet can only bend</a:t>
              </a:r>
            </a:p>
          </p:txBody>
        </p:sp>
      </p:grp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814B6C8-6C90-E04B-8BA2-B7D65CC4CB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714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3 Draping of a fabric and paper</a:t>
            </a:r>
            <a:br>
              <a:rPr lang="en-US" altLang="zh-C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05504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C412B-03B3-754C-BC01-E2EAFBBB20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49465" y="259882"/>
            <a:ext cx="8508569" cy="838200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2 Different testing methods and challenges</a:t>
            </a:r>
            <a:br>
              <a:rPr 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rgbClr val="33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7F5FF44-1475-5A4F-A394-8FA62838F5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368089"/>
              </p:ext>
            </p:extLst>
          </p:nvPr>
        </p:nvGraphicFramePr>
        <p:xfrm>
          <a:off x="2014058" y="813602"/>
          <a:ext cx="6478841" cy="5791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55530">
                  <a:extLst>
                    <a:ext uri="{9D8B030D-6E8A-4147-A177-3AD203B41FA5}">
                      <a16:colId xmlns:a16="http://schemas.microsoft.com/office/drawing/2014/main" val="3650471730"/>
                    </a:ext>
                  </a:extLst>
                </a:gridCol>
                <a:gridCol w="2466638">
                  <a:extLst>
                    <a:ext uri="{9D8B030D-6E8A-4147-A177-3AD203B41FA5}">
                      <a16:colId xmlns:a16="http://schemas.microsoft.com/office/drawing/2014/main" val="3327740032"/>
                    </a:ext>
                  </a:extLst>
                </a:gridCol>
                <a:gridCol w="2156673">
                  <a:extLst>
                    <a:ext uri="{9D8B030D-6E8A-4147-A177-3AD203B41FA5}">
                      <a16:colId xmlns:a16="http://schemas.microsoft.com/office/drawing/2014/main" val="779362877"/>
                    </a:ext>
                  </a:extLst>
                </a:gridCol>
              </a:tblGrid>
              <a:tr h="722705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>
                          <a:ln w="3175">
                            <a:solidFill>
                              <a:schemeClr val="accent1"/>
                            </a:solidFill>
                          </a:ln>
                          <a:solidFill>
                            <a:srgbClr val="0432FF"/>
                          </a:solidFill>
                          <a:latin typeface="+mj-lt"/>
                          <a:cs typeface="Arial" panose="020B0604020202020204" pitchFamily="34" charset="0"/>
                        </a:rPr>
                        <a:t>Existing methods</a:t>
                      </a:r>
                    </a:p>
                    <a:p>
                      <a:pPr algn="ctr"/>
                      <a:endParaRPr lang="en-US" sz="24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ln w="3175">
                            <a:solidFill>
                              <a:schemeClr val="accent1"/>
                            </a:solidFill>
                          </a:ln>
                          <a:solidFill>
                            <a:srgbClr val="0432FF"/>
                          </a:solidFill>
                          <a:latin typeface="+mj-lt"/>
                          <a:cs typeface="Arial" panose="020B0604020202020204" pitchFamily="34" charset="0"/>
                        </a:rPr>
                        <a:t>PhabrOmeter </a:t>
                      </a:r>
                      <a:endParaRPr lang="en-US" sz="2400" dirty="0">
                        <a:solidFill>
                          <a:srgbClr val="0432FF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425499"/>
                  </a:ext>
                </a:extLst>
              </a:tr>
              <a:tr h="39026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sng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Issues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Subjective and random bias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Complex deformation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Connecting to sense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sng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Skin properties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1" u="sng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Elasticity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Surface friction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Moisture content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  <a:p>
                      <a:pPr algn="ctr"/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  <a:p>
                      <a:pPr algn="ctr"/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  <a:p>
                      <a:pPr algn="ctr"/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  <a:p>
                      <a:pPr algn="ctr"/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  <a:cs typeface="+mn-cs"/>
                      </a:endParaRPr>
                    </a:p>
                    <a:p>
                      <a:pPr algn="ctr"/>
                      <a:endParaRPr lang="en-US" sz="1600" dirty="0">
                        <a:latin typeface="+mn-lt"/>
                        <a:cs typeface="+mn-cs"/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432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0432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432FF"/>
                        </a:solidFill>
                        <a:latin typeface="+mn-lt"/>
                        <a:cs typeface="+mn-cs"/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0432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432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0432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0432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0432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rgbClr val="0432FF"/>
                        </a:solidFill>
                        <a:latin typeface="+mn-lt"/>
                        <a:cs typeface="+mn-cs"/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78027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38D726A-26EF-E840-BE02-48B8876AF829}"/>
              </a:ext>
            </a:extLst>
          </p:cNvPr>
          <p:cNvSpPr txBox="1"/>
          <p:nvPr/>
        </p:nvSpPr>
        <p:spPr>
          <a:xfrm>
            <a:off x="8982159" y="2160573"/>
            <a:ext cx="2378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X</a:t>
            </a:r>
            <a:r>
              <a:rPr lang="en-US" dirty="0"/>
              <a:t>: unable to dealt with.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A0D19-05EA-9740-8055-F6580121D633}"/>
              </a:ext>
            </a:extLst>
          </p:cNvPr>
          <p:cNvSpPr txBox="1"/>
          <p:nvPr/>
        </p:nvSpPr>
        <p:spPr>
          <a:xfrm>
            <a:off x="8982159" y="2529905"/>
            <a:ext cx="2128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Y</a:t>
            </a:r>
            <a:r>
              <a:rPr lang="en-US" dirty="0"/>
              <a:t>: able to dealt with.</a:t>
            </a:r>
          </a:p>
        </p:txBody>
      </p:sp>
    </p:spTree>
    <p:extLst>
      <p:ext uri="{BB962C8B-B14F-4D97-AF65-F5344CB8AC3E}">
        <p14:creationId xmlns:p14="http://schemas.microsoft.com/office/powerpoint/2010/main" val="2276519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7">
            <a:extLst>
              <a:ext uri="{FF2B5EF4-FFF2-40B4-BE49-F238E27FC236}">
                <a16:creationId xmlns:a16="http://schemas.microsoft.com/office/drawing/2014/main" id="{43916B49-801B-3F4E-9064-1084FD9D8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78" y="922567"/>
            <a:ext cx="4392488" cy="329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 descr="C:\Users\PanAdmin\Desktop\Melissa\Skin Softness\procedure photos\IMG_1639.JPG">
            <a:extLst>
              <a:ext uri="{FF2B5EF4-FFF2-40B4-BE49-F238E27FC236}">
                <a16:creationId xmlns:a16="http://schemas.microsoft.com/office/drawing/2014/main" id="{D18DDAD5-3D04-834E-8803-1D557E0EF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771" y="4199565"/>
            <a:ext cx="3007621" cy="225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3">
            <a:extLst>
              <a:ext uri="{FF2B5EF4-FFF2-40B4-BE49-F238E27FC236}">
                <a16:creationId xmlns:a16="http://schemas.microsoft.com/office/drawing/2014/main" id="{3B1DCE6B-ECD9-9C48-B924-FAA37B659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5613" y="1182122"/>
            <a:ext cx="3273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000"/>
              </a:spcBef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7414" name="TextBox 7">
            <a:extLst>
              <a:ext uri="{FF2B5EF4-FFF2-40B4-BE49-F238E27FC236}">
                <a16:creationId xmlns:a16="http://schemas.microsoft.com/office/drawing/2014/main" id="{97736C3C-7F3C-CD42-8585-42E29C29A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2449" y="3892012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000"/>
              </a:spcBef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7415" name="TextBox 8">
            <a:extLst>
              <a:ext uri="{FF2B5EF4-FFF2-40B4-BE49-F238E27FC236}">
                <a16:creationId xmlns:a16="http://schemas.microsoft.com/office/drawing/2014/main" id="{ACEC6136-F3F0-9E49-AEDC-1AE314674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4699" y="5109347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000"/>
              </a:spcBef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560DB69-113C-8E40-AB6C-DE90C5F8EDD5}"/>
              </a:ext>
            </a:extLst>
          </p:cNvPr>
          <p:cNvSpPr txBox="1">
            <a:spLocks/>
          </p:cNvSpPr>
          <p:nvPr/>
        </p:nvSpPr>
        <p:spPr bwMode="auto">
          <a:xfrm>
            <a:off x="2021535" y="84367"/>
            <a:ext cx="823660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>
                <a:solidFill>
                  <a:srgbClr val="C2990E"/>
                </a:solidFill>
                <a:latin typeface="Lucida Sans"/>
                <a:ea typeface="+mj-ea"/>
                <a:cs typeface="Lucida San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9pPr>
          </a:lstStyle>
          <a:p>
            <a:r>
              <a:rPr lang="en-US" sz="2800" kern="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4 A </a:t>
            </a:r>
            <a:r>
              <a:rPr lang="en-US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Vitro-skin sample tested on PhabrOmeter</a:t>
            </a:r>
            <a:r>
              <a:rPr 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kern="0" dirty="0">
              <a:solidFill>
                <a:srgbClr val="33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225E0FCF-F5C4-A84A-BB33-AA539C68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557" y="4260312"/>
            <a:ext cx="2819767" cy="2133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142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973" y="3737062"/>
            <a:ext cx="2460773" cy="28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Picture">
            <a:extLst>
              <a:ext uri="{FF2B5EF4-FFF2-40B4-BE49-F238E27FC236}">
                <a16:creationId xmlns:a16="http://schemas.microsoft.com/office/drawing/2014/main" id="{180B8051-A385-5B44-90A8-F50AAFC32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201681"/>
            <a:ext cx="3095625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98C67EAB-3877-5D4B-98B2-B8936E8BE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3945" y="1297630"/>
            <a:ext cx="3273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000"/>
              </a:spcBef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8E80F6CB-1091-AF49-9EB0-C9684C047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1381" y="4421565"/>
            <a:ext cx="3273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000"/>
              </a:spcBef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AFF05B4-ACA1-644D-B67F-FB5C25407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943" y="712764"/>
            <a:ext cx="2644835" cy="262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944EF2C-D055-D648-9FFD-CF040C8D5D52}"/>
              </a:ext>
            </a:extLst>
          </p:cNvPr>
          <p:cNvGrpSpPr/>
          <p:nvPr/>
        </p:nvGrpSpPr>
        <p:grpSpPr>
          <a:xfrm>
            <a:off x="1616028" y="3954472"/>
            <a:ext cx="4105784" cy="1913213"/>
            <a:chOff x="4352416" y="1109293"/>
            <a:chExt cx="4105784" cy="1913213"/>
          </a:xfrm>
        </p:grpSpPr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2416" y="1201680"/>
              <a:ext cx="4105784" cy="182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3">
              <a:extLst>
                <a:ext uri="{FF2B5EF4-FFF2-40B4-BE49-F238E27FC236}">
                  <a16:creationId xmlns:a16="http://schemas.microsoft.com/office/drawing/2014/main" id="{7F63D61A-BDE0-464C-9F22-F14A1A636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9736" y="1109293"/>
              <a:ext cx="3129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2000"/>
                </a:spcBef>
                <a:buSzPct val="8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Corbel" panose="020B0503020204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Font typeface="Wingdings" pitchFamily="2" charset="2"/>
                <a:buChar char="l"/>
                <a:defRPr sz="2200">
                  <a:solidFill>
                    <a:schemeClr val="tx1"/>
                  </a:solidFill>
                  <a:latin typeface="Corbel" panose="020B0503020204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spcBef>
                  <a:spcPct val="20000"/>
                </a:spcBef>
                <a:buSzPct val="80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spcBef>
                  <a:spcPct val="20000"/>
                </a:spcBef>
                <a:buSzPct val="80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ヒラギノ角ゴ Pro W3" panose="020B0300000000000000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ヒラギノ角ゴ Pro W3" panose="020B0300000000000000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ヒラギノ角ゴ Pro W3" panose="020B0300000000000000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ヒラギノ角ゴ Pro W3" panose="020B0300000000000000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2000" dirty="0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3F91F82-AC6A-F841-9A55-A0760F538B28}"/>
              </a:ext>
            </a:extLst>
          </p:cNvPr>
          <p:cNvSpPr txBox="1">
            <a:spLocks/>
          </p:cNvSpPr>
          <p:nvPr/>
        </p:nvSpPr>
        <p:spPr bwMode="auto">
          <a:xfrm>
            <a:off x="2058605" y="38698"/>
            <a:ext cx="823660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>
                <a:solidFill>
                  <a:srgbClr val="C2990E"/>
                </a:solidFill>
                <a:latin typeface="Lucida Sans"/>
                <a:ea typeface="+mj-ea"/>
                <a:cs typeface="Lucida San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9pPr>
          </a:lstStyle>
          <a:p>
            <a:r>
              <a:rPr lang="en-US" sz="2800" kern="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5 </a:t>
            </a:r>
            <a:r>
              <a:rPr lang="en-US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Vitro-skin sample and hydration treatment</a:t>
            </a:r>
            <a:endParaRPr lang="en-US" sz="2800" kern="0" dirty="0">
              <a:solidFill>
                <a:srgbClr val="33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7C7F1652-9816-3642-A4CD-63741793F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1092" y="1297630"/>
            <a:ext cx="3273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000"/>
              </a:spcBef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Corbel" panose="020B0503020204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616477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395268"/>
              </p:ext>
            </p:extLst>
          </p:nvPr>
        </p:nvGraphicFramePr>
        <p:xfrm>
          <a:off x="1933997" y="1844984"/>
          <a:ext cx="7010251" cy="3309643"/>
        </p:xfrm>
        <a:graphic>
          <a:graphicData uri="http://schemas.openxmlformats.org/drawingml/2006/table">
            <a:tbl>
              <a:tblPr/>
              <a:tblGrid>
                <a:gridCol w="2548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12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26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23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Product Name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Manufacturer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Unit Price /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fl.oz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Notes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47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Badger Aloe Vera Gel Unscented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Badger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$1.25 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05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Luminesce Daily Moisturizing Complex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Jeunesse Global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$47.00 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2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Bio-Performance Advanced Super Restoring Cream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Shiseido Company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$50.80 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A85EC336-848E-B34C-9C83-A716E3EBC735}"/>
              </a:ext>
            </a:extLst>
          </p:cNvPr>
          <p:cNvSpPr txBox="1">
            <a:spLocks/>
          </p:cNvSpPr>
          <p:nvPr/>
        </p:nvSpPr>
        <p:spPr bwMode="auto">
          <a:xfrm>
            <a:off x="2058605" y="192446"/>
            <a:ext cx="823660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>
                <a:solidFill>
                  <a:srgbClr val="C2990E"/>
                </a:solidFill>
                <a:latin typeface="Lucida Sans"/>
                <a:ea typeface="+mj-ea"/>
                <a:cs typeface="Lucida San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9pPr>
          </a:lstStyle>
          <a:p>
            <a:r>
              <a:rPr lang="en-US" sz="2800" kern="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3a The specs of the creams used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CD9FBD-D9AF-934E-9706-75651B9B7672}"/>
              </a:ext>
            </a:extLst>
          </p:cNvPr>
          <p:cNvSpPr txBox="1"/>
          <p:nvPr/>
        </p:nvSpPr>
        <p:spPr>
          <a:xfrm>
            <a:off x="1933997" y="5429756"/>
            <a:ext cx="3313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The prices are all from Amazon.</a:t>
            </a:r>
          </a:p>
        </p:txBody>
      </p:sp>
    </p:spTree>
    <p:extLst>
      <p:ext uri="{BB962C8B-B14F-4D97-AF65-F5344CB8AC3E}">
        <p14:creationId xmlns:p14="http://schemas.microsoft.com/office/powerpoint/2010/main" val="1446818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494833"/>
              </p:ext>
            </p:extLst>
          </p:nvPr>
        </p:nvGraphicFramePr>
        <p:xfrm>
          <a:off x="1793672" y="1180085"/>
          <a:ext cx="7730657" cy="4112106"/>
        </p:xfrm>
        <a:graphic>
          <a:graphicData uri="http://schemas.openxmlformats.org/drawingml/2006/table">
            <a:tbl>
              <a:tblPr/>
              <a:tblGrid>
                <a:gridCol w="3352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9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94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9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535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Tested Curve Properties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( within group CV values%, 3</a:t>
                      </a:r>
                      <a:r>
                        <a:rPr lang="en-US" sz="1600" b="1" i="0" u="none" strike="noStrike" baseline="0" dirty="0">
                          <a:solidFill>
                            <a:srgbClr val="000000"/>
                          </a:solidFill>
                          <a:latin typeface="Times New Roman"/>
                        </a:rPr>
                        <a:t> repeat each)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3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Name  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Peak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Slope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Area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3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latin typeface="Times New Roman"/>
                        </a:rPr>
                        <a:t>Original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latin typeface="Times New Roman"/>
                        </a:rPr>
                        <a:t>3.12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latin typeface="Times New Roman"/>
                        </a:rPr>
                        <a:t>3.37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latin typeface="Times New Roman"/>
                        </a:rPr>
                        <a:t>1.97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5017548"/>
                  </a:ext>
                </a:extLst>
              </a:tr>
              <a:tr h="6853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Aloe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vera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3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Luminesce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3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Shiseido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A85EC336-848E-B34C-9C83-A716E3EBC735}"/>
              </a:ext>
            </a:extLst>
          </p:cNvPr>
          <p:cNvSpPr txBox="1">
            <a:spLocks/>
          </p:cNvSpPr>
          <p:nvPr/>
        </p:nvSpPr>
        <p:spPr bwMode="auto">
          <a:xfrm>
            <a:off x="2058605" y="192446"/>
            <a:ext cx="823660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>
                <a:solidFill>
                  <a:srgbClr val="C2990E"/>
                </a:solidFill>
                <a:latin typeface="Lucida Sans"/>
                <a:ea typeface="+mj-ea"/>
                <a:cs typeface="Lucida San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2990E"/>
                </a:solidFill>
                <a:latin typeface="Verdana" pitchFamily="1" charset="0"/>
              </a:defRPr>
            </a:lvl9pPr>
          </a:lstStyle>
          <a:p>
            <a:r>
              <a:rPr lang="en-US" sz="2800" kern="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3b The repeatability of the tests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710D49-30D3-174A-AC1F-56CD6E8A701E}"/>
              </a:ext>
            </a:extLst>
          </p:cNvPr>
          <p:cNvSpPr txBox="1"/>
          <p:nvPr/>
        </p:nvSpPr>
        <p:spPr>
          <a:xfrm>
            <a:off x="1917812" y="5607781"/>
            <a:ext cx="4017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the data are in relative terms for now.</a:t>
            </a:r>
          </a:p>
        </p:txBody>
      </p:sp>
    </p:spTree>
    <p:extLst>
      <p:ext uri="{BB962C8B-B14F-4D97-AF65-F5344CB8AC3E}">
        <p14:creationId xmlns:p14="http://schemas.microsoft.com/office/powerpoint/2010/main" val="2023169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524</Words>
  <Application>Microsoft Macintosh PowerPoint</Application>
  <PresentationFormat>Widescreen</PresentationFormat>
  <Paragraphs>170</Paragraphs>
  <Slides>17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等线 Light</vt:lpstr>
      <vt:lpstr>MS PGothic</vt:lpstr>
      <vt:lpstr>ヒラギノ角ゴ Pro W3</vt:lpstr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Document</vt:lpstr>
      <vt:lpstr>PowerPoint Presentation</vt:lpstr>
      <vt:lpstr>PowerPoint Presentation</vt:lpstr>
      <vt:lpstr>PowerPoint Presentation</vt:lpstr>
      <vt:lpstr>Fig. 3 Draping of a fabric and paper </vt:lpstr>
      <vt:lpstr>Table 2 Different testing methods and challenges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Ning Pan</dc:creator>
  <cp:lastModifiedBy>Ning Pan</cp:lastModifiedBy>
  <cp:revision>51</cp:revision>
  <dcterms:created xsi:type="dcterms:W3CDTF">2018-12-31T03:39:14Z</dcterms:created>
  <dcterms:modified xsi:type="dcterms:W3CDTF">2019-01-08T03:04:17Z</dcterms:modified>
</cp:coreProperties>
</file>