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390" r:id="rId3"/>
    <p:sldId id="258" r:id="rId4"/>
    <p:sldId id="39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11"/>
  </p:normalViewPr>
  <p:slideViewPr>
    <p:cSldViewPr snapToGrid="0" snapToObjects="1">
      <p:cViewPr varScale="1">
        <p:scale>
          <a:sx n="116" d="100"/>
          <a:sy n="116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BB1B7-4B1A-D642-995B-648898177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A1475B-1077-2946-B34E-D87644E414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D3F5B-F631-D94F-8FAB-93FEC147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F6A9-FC8A-454A-9542-C30018E691E4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08DAC-22D7-1649-B8F2-1474D7037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89F0C-77A8-3A4D-847D-89215EF5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47C8-8289-A943-8595-1ACE200B3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54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E2664-E230-C740-B2EA-D6CD75C29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4321C9-0219-EB4A-9ECC-B7616F868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94A33-73CB-1449-87B5-FD71076F3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F6A9-FC8A-454A-9542-C30018E691E4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75695-23C3-3B49-B6A0-F77D08C63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C2A49-8FD4-1F4B-A31A-49A0C313D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47C8-8289-A943-8595-1ACE200B3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82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81F1F8-4C9F-364E-B1F1-75FA0EFFF5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4495F5-A20E-6E46-84CB-BF8E97A78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EE420-8735-CC42-AB1D-1C8D89D57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F6A9-FC8A-454A-9542-C30018E691E4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10BAF-A3EF-5D40-BE5E-19AFED9AF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5630B-57A5-B344-9D1E-AD30A505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47C8-8289-A943-8595-1ACE200B3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63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DC6B3-B822-7C4F-91AC-01E5A9C39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E6F51-444E-FD4F-8984-209D78869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B14C1-B95F-C145-9197-3179B710B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F6A9-FC8A-454A-9542-C30018E691E4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1D090-A870-144C-A5A7-C2C5BD8AE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AB1DB-78A2-A641-BD9D-20F12E94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47C8-8289-A943-8595-1ACE200B3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2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1CA55-3B21-B34C-9909-198A333B8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26B3F-B544-724A-A9FE-94B2D47BA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DCD2C-7E15-BE47-AACB-9C27A5421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F6A9-FC8A-454A-9542-C30018E691E4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E641C-7DF8-FB4F-9317-DC304CD18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E9AA4-9683-014C-A672-7F0246499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47C8-8289-A943-8595-1ACE200B3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B93D1-4DDF-B44A-9525-ECEC8C151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A058C-A1F1-F944-852B-B1CDDFB13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152A05-FE1A-3F4C-BBAC-10782007F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41756-CC00-2E4A-83F1-B2EF8BFB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F6A9-FC8A-454A-9542-C30018E691E4}" type="datetimeFigureOut">
              <a:rPr lang="en-US" smtClean="0"/>
              <a:t>6/11/20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9A718-3873-D443-AA83-70948BF36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D3718D-C623-DA4B-B439-31A6F768D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47C8-8289-A943-8595-1ACE200B3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9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C8757-03B0-2644-ACB3-BDA87841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532C7-A99E-C343-871E-0D1BB81B6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271F84-C3A4-7945-B3A8-8856EC25D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ECA66-1119-5243-AFB1-1722132EA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CDAA53-4DF6-824A-A7E8-C42CD2A90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E3E7B0-E0B6-C741-8FE9-26CC3B6A0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F6A9-FC8A-454A-9542-C30018E691E4}" type="datetimeFigureOut">
              <a:rPr lang="en-US" smtClean="0"/>
              <a:t>6/11/20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B4139D-E9D2-6E40-8CD5-5312D728A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9DACBE-14A4-C54A-BFD8-D5F75AD76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47C8-8289-A943-8595-1ACE200B3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4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927E4-A1C3-FE40-85CD-F625EEBBB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A960E-2A69-764C-8AF5-6F833F3FE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F6A9-FC8A-454A-9542-C30018E691E4}" type="datetimeFigureOut">
              <a:rPr lang="en-US" smtClean="0"/>
              <a:t>6/11/20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1455CD-C879-4049-A304-ACA3DEE9E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62AB18-1839-454C-8F2F-3C0FF0B6A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47C8-8289-A943-8595-1ACE200B3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77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49E4D-F6E4-F14D-85BB-9ACB92D8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F6A9-FC8A-454A-9542-C30018E691E4}" type="datetimeFigureOut">
              <a:rPr lang="en-US" smtClean="0"/>
              <a:t>6/11/20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093DCF-05D6-2A49-9813-D590D1B23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E5C022-7A1C-204F-AFF3-DCB7EDD86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47C8-8289-A943-8595-1ACE200B3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39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17E1E-FEB9-074C-87A4-B625D8AAB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865D4-13F5-B348-9E74-52E2AF1A0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E924E4-CEA5-F643-A054-7635D0677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8B06C5-26F8-DA48-9883-7926E15F0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F6A9-FC8A-454A-9542-C30018E691E4}" type="datetimeFigureOut">
              <a:rPr lang="en-US" smtClean="0"/>
              <a:t>6/11/20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48735B-B129-284D-9CD6-0B70EB6F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D32291-EED7-7149-BD84-F471ACB98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47C8-8289-A943-8595-1ACE200B3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4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EC8EF-57C3-A143-9985-9FE953CDD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53BD83-9D4D-D74D-A0A1-25E6251437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C2739-E488-5044-98E0-DAF030E0E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B5F71-5352-5448-BF15-BB6C5CD9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F6A9-FC8A-454A-9542-C30018E691E4}" type="datetimeFigureOut">
              <a:rPr lang="en-US" smtClean="0"/>
              <a:t>6/11/20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FB97C0-076C-8B4F-AD6A-8F9DDF168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80634-38D5-8343-8A0C-68872AF05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47C8-8289-A943-8595-1ACE200B3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0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903D59-027E-A149-8FF0-746D33B50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986B8-0E1C-E74B-AB19-B9961C658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4C999-A6C1-614B-936F-EA6A5EBEB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3F6A9-FC8A-454A-9542-C30018E691E4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165FF-4C1B-0A4C-BA35-9EA5282D2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4D4C8-916A-A94F-B167-9E5615E65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347C8-8289-A943-8595-1ACE200B3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6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tiff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nn_result29943.png">
            <a:extLst>
              <a:ext uri="{FF2B5EF4-FFF2-40B4-BE49-F238E27FC236}">
                <a16:creationId xmlns:a16="http://schemas.microsoft.com/office/drawing/2014/main" id="{4037AA09-D044-5040-852D-937D1C8F46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576" y="284547"/>
            <a:ext cx="2840347" cy="2288374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0582142-3108-A644-BD6A-A9D331E8F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7886" y="3337521"/>
            <a:ext cx="2603808" cy="236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venn_result30072.png">
            <a:extLst>
              <a:ext uri="{FF2B5EF4-FFF2-40B4-BE49-F238E27FC236}">
                <a16:creationId xmlns:a16="http://schemas.microsoft.com/office/drawing/2014/main" id="{2CDD3F3C-1271-C94A-8CF1-C42C8B8D1A2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9654" y="208018"/>
            <a:ext cx="2532525" cy="2442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D4ECF4-15E6-5B4B-92DD-46142A4990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47447" y="3253820"/>
            <a:ext cx="3085172" cy="245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711455D9-12DA-A348-AF29-806CB43F3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44210" y="3162061"/>
            <a:ext cx="3038916" cy="252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venn_result7979.png">
            <a:extLst>
              <a:ext uri="{FF2B5EF4-FFF2-40B4-BE49-F238E27FC236}">
                <a16:creationId xmlns:a16="http://schemas.microsoft.com/office/drawing/2014/main" id="{71620134-D8A6-2A4F-B216-7699D8A5B8A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06910" y="295401"/>
            <a:ext cx="2713516" cy="21743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87AE8D-CA0C-3F48-9473-3E3FA8A93AAC}"/>
              </a:ext>
            </a:extLst>
          </p:cNvPr>
          <p:cNvSpPr txBox="1"/>
          <p:nvPr/>
        </p:nvSpPr>
        <p:spPr>
          <a:xfrm>
            <a:off x="59838" y="35890"/>
            <a:ext cx="915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Fig S1.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F52F3F-3B32-3A45-9C23-010D450C9AA4}"/>
              </a:ext>
            </a:extLst>
          </p:cNvPr>
          <p:cNvSpPr txBox="1"/>
          <p:nvPr/>
        </p:nvSpPr>
        <p:spPr>
          <a:xfrm>
            <a:off x="4660369" y="201711"/>
            <a:ext cx="469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52A6DA-9A26-B34C-9707-3E46838E9C29}"/>
              </a:ext>
            </a:extLst>
          </p:cNvPr>
          <p:cNvSpPr txBox="1"/>
          <p:nvPr/>
        </p:nvSpPr>
        <p:spPr>
          <a:xfrm>
            <a:off x="765633" y="264624"/>
            <a:ext cx="469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6A9E86-22C4-2A46-89D6-CBF6AEE4673E}"/>
              </a:ext>
            </a:extLst>
          </p:cNvPr>
          <p:cNvSpPr txBox="1"/>
          <p:nvPr/>
        </p:nvSpPr>
        <p:spPr>
          <a:xfrm>
            <a:off x="8381301" y="141513"/>
            <a:ext cx="469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E6CCBE-EF50-434E-BFA5-4680958BA205}"/>
              </a:ext>
            </a:extLst>
          </p:cNvPr>
          <p:cNvSpPr txBox="1"/>
          <p:nvPr/>
        </p:nvSpPr>
        <p:spPr>
          <a:xfrm>
            <a:off x="575291" y="3219170"/>
            <a:ext cx="469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EE3DA8-7D31-3143-A71D-054CAA8C12D4}"/>
              </a:ext>
            </a:extLst>
          </p:cNvPr>
          <p:cNvSpPr txBox="1"/>
          <p:nvPr/>
        </p:nvSpPr>
        <p:spPr>
          <a:xfrm>
            <a:off x="4304835" y="3175387"/>
            <a:ext cx="469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7A7922-A60A-0D4C-B012-09A61DB49963}"/>
              </a:ext>
            </a:extLst>
          </p:cNvPr>
          <p:cNvSpPr txBox="1"/>
          <p:nvPr/>
        </p:nvSpPr>
        <p:spPr>
          <a:xfrm>
            <a:off x="8201598" y="3204309"/>
            <a:ext cx="469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B09493-A7AF-B546-B647-21F22E0C4343}"/>
              </a:ext>
            </a:extLst>
          </p:cNvPr>
          <p:cNvSpPr txBox="1"/>
          <p:nvPr/>
        </p:nvSpPr>
        <p:spPr>
          <a:xfrm>
            <a:off x="977455" y="2699090"/>
            <a:ext cx="2668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Venn diagram- Total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BB2B3A-DA7F-D840-8B51-697446FFCFD6}"/>
              </a:ext>
            </a:extLst>
          </p:cNvPr>
          <p:cNvSpPr txBox="1"/>
          <p:nvPr/>
        </p:nvSpPr>
        <p:spPr>
          <a:xfrm>
            <a:off x="4774120" y="2678398"/>
            <a:ext cx="2910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Venn diagram- Treatment Group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C96CA6-92AA-CA41-BF19-3CEE39A4F943}"/>
              </a:ext>
            </a:extLst>
          </p:cNvPr>
          <p:cNvSpPr txBox="1"/>
          <p:nvPr/>
        </p:nvSpPr>
        <p:spPr>
          <a:xfrm>
            <a:off x="8655490" y="2650991"/>
            <a:ext cx="2691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Venn diagram- Control Group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2D8A21-DD74-C640-8BA5-F7E5D4431951}"/>
              </a:ext>
            </a:extLst>
          </p:cNvPr>
          <p:cNvSpPr txBox="1"/>
          <p:nvPr/>
        </p:nvSpPr>
        <p:spPr>
          <a:xfrm>
            <a:off x="851791" y="5881885"/>
            <a:ext cx="3454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Protein identification-Comparison Plot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529D9D-B3BB-E24A-ABFC-41F2145C0C06}"/>
              </a:ext>
            </a:extLst>
          </p:cNvPr>
          <p:cNvSpPr txBox="1"/>
          <p:nvPr/>
        </p:nvSpPr>
        <p:spPr>
          <a:xfrm>
            <a:off x="4742787" y="5769740"/>
            <a:ext cx="3294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Protein identification in treatments 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-Comparison Plot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0A0BEE-272B-8B41-BF57-D18A68EB16B4}"/>
              </a:ext>
            </a:extLst>
          </p:cNvPr>
          <p:cNvSpPr txBox="1"/>
          <p:nvPr/>
        </p:nvSpPr>
        <p:spPr>
          <a:xfrm>
            <a:off x="8615943" y="5705120"/>
            <a:ext cx="2826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Protein identification in control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-Comparison Plot</a:t>
            </a:r>
          </a:p>
        </p:txBody>
      </p:sp>
    </p:spTree>
    <p:extLst>
      <p:ext uri="{BB962C8B-B14F-4D97-AF65-F5344CB8AC3E}">
        <p14:creationId xmlns:p14="http://schemas.microsoft.com/office/powerpoint/2010/main" val="2936773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5897" y="210066"/>
            <a:ext cx="3517792" cy="277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51E14C9-B9E6-7E4D-BE0A-F6F6C3AB0B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73624" y="210066"/>
            <a:ext cx="3403601" cy="277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D36C653-D872-7743-954E-81F09FB0F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3302" y="176020"/>
            <a:ext cx="3517311" cy="280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236BA9A-8F0F-4B4D-96F0-4232E63C6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5198" y="3714851"/>
            <a:ext cx="3278210" cy="249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221E952-5A2A-5843-B85A-3A30491BAB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61516" y="3502801"/>
            <a:ext cx="3202559" cy="24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FCAB408-4B5B-F04F-BD46-077DC0D046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82183" y="3560962"/>
            <a:ext cx="2998430" cy="24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7569A9-7EA4-D94A-A1E3-00864FD5E6BA}"/>
              </a:ext>
            </a:extLst>
          </p:cNvPr>
          <p:cNvSpPr txBox="1"/>
          <p:nvPr/>
        </p:nvSpPr>
        <p:spPr>
          <a:xfrm>
            <a:off x="0" y="0"/>
            <a:ext cx="915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Fig S2.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05110C-693B-0E44-832C-2F5422DECD19}"/>
              </a:ext>
            </a:extLst>
          </p:cNvPr>
          <p:cNvSpPr txBox="1"/>
          <p:nvPr/>
        </p:nvSpPr>
        <p:spPr>
          <a:xfrm>
            <a:off x="546099" y="210066"/>
            <a:ext cx="419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28D422-E725-544D-A866-40D0D0D80171}"/>
              </a:ext>
            </a:extLst>
          </p:cNvPr>
          <p:cNvSpPr txBox="1"/>
          <p:nvPr/>
        </p:nvSpPr>
        <p:spPr>
          <a:xfrm>
            <a:off x="4283689" y="184666"/>
            <a:ext cx="469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B48B31-AED3-B141-A4F0-65CFF6C53DFE}"/>
              </a:ext>
            </a:extLst>
          </p:cNvPr>
          <p:cNvSpPr txBox="1"/>
          <p:nvPr/>
        </p:nvSpPr>
        <p:spPr>
          <a:xfrm>
            <a:off x="8359467" y="210066"/>
            <a:ext cx="30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8B0B7F-6F42-114C-81F2-B17F55B08CB1}"/>
              </a:ext>
            </a:extLst>
          </p:cNvPr>
          <p:cNvSpPr txBox="1"/>
          <p:nvPr/>
        </p:nvSpPr>
        <p:spPr>
          <a:xfrm>
            <a:off x="382230" y="3590605"/>
            <a:ext cx="469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FCDD2A-38B9-8849-8121-7248771BF280}"/>
              </a:ext>
            </a:extLst>
          </p:cNvPr>
          <p:cNvSpPr txBox="1"/>
          <p:nvPr/>
        </p:nvSpPr>
        <p:spPr>
          <a:xfrm>
            <a:off x="4357091" y="3560962"/>
            <a:ext cx="469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2CF597-6242-214F-B921-FBABD4E42A01}"/>
              </a:ext>
            </a:extLst>
          </p:cNvPr>
          <p:cNvSpPr txBox="1"/>
          <p:nvPr/>
        </p:nvSpPr>
        <p:spPr>
          <a:xfrm>
            <a:off x="8277225" y="3428544"/>
            <a:ext cx="469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5B0B04-CEB9-EA41-BF83-C6442822D73D}"/>
              </a:ext>
            </a:extLst>
          </p:cNvPr>
          <p:cNvSpPr txBox="1"/>
          <p:nvPr/>
        </p:nvSpPr>
        <p:spPr>
          <a:xfrm>
            <a:off x="1023508" y="3067385"/>
            <a:ext cx="3440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SAMPLE ABUNDANCE- NORMALIZED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188E21-474B-0044-8E90-A612C0A78EA2}"/>
              </a:ext>
            </a:extLst>
          </p:cNvPr>
          <p:cNvSpPr txBox="1"/>
          <p:nvPr/>
        </p:nvSpPr>
        <p:spPr>
          <a:xfrm>
            <a:off x="5808259" y="2989606"/>
            <a:ext cx="2014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CORRELATION PLOT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E9C6BF-BA8A-0742-A0DE-01A64ADB485E}"/>
              </a:ext>
            </a:extLst>
          </p:cNvPr>
          <p:cNvSpPr txBox="1"/>
          <p:nvPr/>
        </p:nvSpPr>
        <p:spPr>
          <a:xfrm>
            <a:off x="9651310" y="2993293"/>
            <a:ext cx="2014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CORRELATION PLOT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EE2E55-CC3A-234B-84A9-512D77DD1ED3}"/>
              </a:ext>
            </a:extLst>
          </p:cNvPr>
          <p:cNvSpPr/>
          <p:nvPr/>
        </p:nvSpPr>
        <p:spPr>
          <a:xfrm>
            <a:off x="907460" y="6211090"/>
            <a:ext cx="34151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400" b="1" dirty="0">
                <a:latin typeface="Arial" panose="020B0604020202020204" pitchFamily="34" charset="0"/>
                <a:cs typeface="Arial" panose="020B0604020202020204" pitchFamily="34" charset="0"/>
              </a:rPr>
              <a:t>SCREEPLOT: PC VS VARIANCE PLOT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BE534B6-2D62-3247-9308-2B772C0F8A57}"/>
              </a:ext>
            </a:extLst>
          </p:cNvPr>
          <p:cNvSpPr txBox="1">
            <a:spLocks/>
          </p:cNvSpPr>
          <p:nvPr/>
        </p:nvSpPr>
        <p:spPr>
          <a:xfrm>
            <a:off x="5095103" y="6184583"/>
            <a:ext cx="3068972" cy="4219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1400" b="1" dirty="0">
                <a:latin typeface="Arial" panose="020B0604020202020204" pitchFamily="34" charset="0"/>
                <a:cs typeface="Arial" panose="020B0604020202020204" pitchFamily="34" charset="0"/>
              </a:rPr>
              <a:t>PC - CORRELATION PLOT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DCECE9D-EEEF-C84D-A19E-CC7B43A2F663}"/>
              </a:ext>
            </a:extLst>
          </p:cNvPr>
          <p:cNvSpPr txBox="1">
            <a:spLocks/>
          </p:cNvSpPr>
          <p:nvPr/>
        </p:nvSpPr>
        <p:spPr>
          <a:xfrm>
            <a:off x="9950105" y="6122420"/>
            <a:ext cx="1481235" cy="3342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1400" b="1">
                <a:latin typeface="Arial" panose="020B0604020202020204" pitchFamily="34" charset="0"/>
                <a:cs typeface="Arial" panose="020B0604020202020204" pitchFamily="34" charset="0"/>
              </a:rPr>
              <a:t>PCA - BIPLOT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977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431C3B-CAEB-4EAA-907B-A2C983384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317" y="3728422"/>
            <a:ext cx="5263433" cy="2951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2813CE-9D87-490E-A56B-A238910A9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318" y="525389"/>
            <a:ext cx="5263433" cy="2977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3A15A2-778B-436D-9F5B-4CFFE6C17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94" y="3728421"/>
            <a:ext cx="5237946" cy="301775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5BA2EDD-4F00-4B88-87C1-DEFBCA330488}"/>
              </a:ext>
            </a:extLst>
          </p:cNvPr>
          <p:cNvSpPr/>
          <p:nvPr/>
        </p:nvSpPr>
        <p:spPr>
          <a:xfrm>
            <a:off x="156644" y="3425302"/>
            <a:ext cx="3513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IN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063FDD-5B36-4A5E-893D-4938C2890B68}"/>
              </a:ext>
            </a:extLst>
          </p:cNvPr>
          <p:cNvSpPr/>
          <p:nvPr/>
        </p:nvSpPr>
        <p:spPr>
          <a:xfrm>
            <a:off x="5710628" y="217612"/>
            <a:ext cx="3513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IN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D2AA14-C46D-4D1A-B7C0-A197B257F2BB}"/>
              </a:ext>
            </a:extLst>
          </p:cNvPr>
          <p:cNvSpPr/>
          <p:nvPr/>
        </p:nvSpPr>
        <p:spPr>
          <a:xfrm>
            <a:off x="156644" y="268603"/>
            <a:ext cx="3513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IN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746B23-035E-AD4E-A5B8-C3C4F290E0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994" y="525389"/>
            <a:ext cx="5237946" cy="29611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9D20841-79A7-3E4F-85CF-755604D61145}"/>
              </a:ext>
            </a:extLst>
          </p:cNvPr>
          <p:cNvSpPr/>
          <p:nvPr/>
        </p:nvSpPr>
        <p:spPr>
          <a:xfrm>
            <a:off x="5659434" y="3462005"/>
            <a:ext cx="3513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IN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DCFF22-F4DD-8643-ADAF-49CA714E5E2E}"/>
              </a:ext>
            </a:extLst>
          </p:cNvPr>
          <p:cNvSpPr txBox="1"/>
          <p:nvPr/>
        </p:nvSpPr>
        <p:spPr>
          <a:xfrm>
            <a:off x="0" y="-16172"/>
            <a:ext cx="915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Fig S3. </a:t>
            </a:r>
          </a:p>
        </p:txBody>
      </p:sp>
    </p:spTree>
    <p:extLst>
      <p:ext uri="{BB962C8B-B14F-4D97-AF65-F5344CB8AC3E}">
        <p14:creationId xmlns:p14="http://schemas.microsoft.com/office/powerpoint/2010/main" val="2614146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8C72233-2F1A-4959-9B4E-60BAC1504B6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5697" y="1413029"/>
          <a:ext cx="1588615" cy="609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29538">
                  <a:extLst>
                    <a:ext uri="{9D8B030D-6E8A-4147-A177-3AD203B41FA5}">
                      <a16:colId xmlns:a16="http://schemas.microsoft.com/office/drawing/2014/main" val="1012065476"/>
                    </a:ext>
                  </a:extLst>
                </a:gridCol>
                <a:gridCol w="529539">
                  <a:extLst>
                    <a:ext uri="{9D8B030D-6E8A-4147-A177-3AD203B41FA5}">
                      <a16:colId xmlns:a16="http://schemas.microsoft.com/office/drawing/2014/main" val="3772060265"/>
                    </a:ext>
                  </a:extLst>
                </a:gridCol>
                <a:gridCol w="529538">
                  <a:extLst>
                    <a:ext uri="{9D8B030D-6E8A-4147-A177-3AD203B41FA5}">
                      <a16:colId xmlns:a16="http://schemas.microsoft.com/office/drawing/2014/main" val="2834613411"/>
                    </a:ext>
                  </a:extLst>
                </a:gridCol>
              </a:tblGrid>
              <a:tr h="274320">
                <a:tc gridSpan="3"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IN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HIST1H2AB </a:t>
                      </a:r>
                      <a:endParaRPr lang="en-IN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0159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36671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ECF28EA-E445-43AF-9EF9-73288FD00B7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5697" y="2124131"/>
          <a:ext cx="1588615" cy="609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29538">
                  <a:extLst>
                    <a:ext uri="{9D8B030D-6E8A-4147-A177-3AD203B41FA5}">
                      <a16:colId xmlns:a16="http://schemas.microsoft.com/office/drawing/2014/main" val="1012065476"/>
                    </a:ext>
                  </a:extLst>
                </a:gridCol>
                <a:gridCol w="529539">
                  <a:extLst>
                    <a:ext uri="{9D8B030D-6E8A-4147-A177-3AD203B41FA5}">
                      <a16:colId xmlns:a16="http://schemas.microsoft.com/office/drawing/2014/main" val="3772060265"/>
                    </a:ext>
                  </a:extLst>
                </a:gridCol>
                <a:gridCol w="529538">
                  <a:extLst>
                    <a:ext uri="{9D8B030D-6E8A-4147-A177-3AD203B41FA5}">
                      <a16:colId xmlns:a16="http://schemas.microsoft.com/office/drawing/2014/main" val="2834613411"/>
                    </a:ext>
                  </a:extLst>
                </a:gridCol>
              </a:tblGrid>
              <a:tr h="274320">
                <a:tc gridSpan="3">
                  <a:txBody>
                    <a:bodyPr/>
                    <a:lstStyle/>
                    <a:p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IN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HMGN2 </a:t>
                      </a:r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0159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366712"/>
                  </a:ext>
                </a:extLst>
              </a:tr>
            </a:tbl>
          </a:graphicData>
        </a:graphic>
      </p:graphicFrame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120E5CD0-9CFE-4429-B390-03CF0000F1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5697" y="2835233"/>
          <a:ext cx="1588615" cy="609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29538">
                  <a:extLst>
                    <a:ext uri="{9D8B030D-6E8A-4147-A177-3AD203B41FA5}">
                      <a16:colId xmlns:a16="http://schemas.microsoft.com/office/drawing/2014/main" val="1012065476"/>
                    </a:ext>
                  </a:extLst>
                </a:gridCol>
                <a:gridCol w="529539">
                  <a:extLst>
                    <a:ext uri="{9D8B030D-6E8A-4147-A177-3AD203B41FA5}">
                      <a16:colId xmlns:a16="http://schemas.microsoft.com/office/drawing/2014/main" val="3772060265"/>
                    </a:ext>
                  </a:extLst>
                </a:gridCol>
                <a:gridCol w="529538">
                  <a:extLst>
                    <a:ext uri="{9D8B030D-6E8A-4147-A177-3AD203B41FA5}">
                      <a16:colId xmlns:a16="http://schemas.microsoft.com/office/drawing/2014/main" val="2834613411"/>
                    </a:ext>
                  </a:extLst>
                </a:gridCol>
              </a:tblGrid>
              <a:tr h="274320">
                <a:tc gridSpan="3">
                  <a:txBody>
                    <a:bodyPr/>
                    <a:lstStyle/>
                    <a:p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IN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SAP130 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0159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366712"/>
                  </a:ext>
                </a:extLst>
              </a:tr>
            </a:tbl>
          </a:graphicData>
        </a:graphic>
      </p:graphicFrame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2B0C9249-FAF0-45B0-B784-D3DC6F8CDB1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7800" y="3546335"/>
          <a:ext cx="1588615" cy="609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29538">
                  <a:extLst>
                    <a:ext uri="{9D8B030D-6E8A-4147-A177-3AD203B41FA5}">
                      <a16:colId xmlns:a16="http://schemas.microsoft.com/office/drawing/2014/main" val="1012065476"/>
                    </a:ext>
                  </a:extLst>
                </a:gridCol>
                <a:gridCol w="529539">
                  <a:extLst>
                    <a:ext uri="{9D8B030D-6E8A-4147-A177-3AD203B41FA5}">
                      <a16:colId xmlns:a16="http://schemas.microsoft.com/office/drawing/2014/main" val="3772060265"/>
                    </a:ext>
                  </a:extLst>
                </a:gridCol>
                <a:gridCol w="529538">
                  <a:extLst>
                    <a:ext uri="{9D8B030D-6E8A-4147-A177-3AD203B41FA5}">
                      <a16:colId xmlns:a16="http://schemas.microsoft.com/office/drawing/2014/main" val="2834613411"/>
                    </a:ext>
                  </a:extLst>
                </a:gridCol>
              </a:tblGrid>
              <a:tr h="274320">
                <a:tc gridSpan="3">
                  <a:txBody>
                    <a:bodyPr/>
                    <a:lstStyle/>
                    <a:p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IN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KAT7 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0159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366712"/>
                  </a:ext>
                </a:extLst>
              </a:tr>
            </a:tbl>
          </a:graphicData>
        </a:graphic>
      </p:graphicFrame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6149D2B0-3E28-4F88-88F8-96E009E7787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5697" y="4257437"/>
          <a:ext cx="1588615" cy="609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29538">
                  <a:extLst>
                    <a:ext uri="{9D8B030D-6E8A-4147-A177-3AD203B41FA5}">
                      <a16:colId xmlns:a16="http://schemas.microsoft.com/office/drawing/2014/main" val="1012065476"/>
                    </a:ext>
                  </a:extLst>
                </a:gridCol>
                <a:gridCol w="529539">
                  <a:extLst>
                    <a:ext uri="{9D8B030D-6E8A-4147-A177-3AD203B41FA5}">
                      <a16:colId xmlns:a16="http://schemas.microsoft.com/office/drawing/2014/main" val="3772060265"/>
                    </a:ext>
                  </a:extLst>
                </a:gridCol>
                <a:gridCol w="529538">
                  <a:extLst>
                    <a:ext uri="{9D8B030D-6E8A-4147-A177-3AD203B41FA5}">
                      <a16:colId xmlns:a16="http://schemas.microsoft.com/office/drawing/2014/main" val="2834613411"/>
                    </a:ext>
                  </a:extLst>
                </a:gridCol>
              </a:tblGrid>
              <a:tr h="274320">
                <a:tc gridSpan="3">
                  <a:txBody>
                    <a:bodyPr/>
                    <a:lstStyle/>
                    <a:p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IN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SAP18 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0159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366712"/>
                  </a:ext>
                </a:extLst>
              </a:tr>
            </a:tbl>
          </a:graphicData>
        </a:graphic>
      </p:graphicFrame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90619DD9-8D51-463F-AE76-6369B961140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5697" y="4968539"/>
          <a:ext cx="1588615" cy="609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29538">
                  <a:extLst>
                    <a:ext uri="{9D8B030D-6E8A-4147-A177-3AD203B41FA5}">
                      <a16:colId xmlns:a16="http://schemas.microsoft.com/office/drawing/2014/main" val="1012065476"/>
                    </a:ext>
                  </a:extLst>
                </a:gridCol>
                <a:gridCol w="529539">
                  <a:extLst>
                    <a:ext uri="{9D8B030D-6E8A-4147-A177-3AD203B41FA5}">
                      <a16:colId xmlns:a16="http://schemas.microsoft.com/office/drawing/2014/main" val="3772060265"/>
                    </a:ext>
                  </a:extLst>
                </a:gridCol>
                <a:gridCol w="529538">
                  <a:extLst>
                    <a:ext uri="{9D8B030D-6E8A-4147-A177-3AD203B41FA5}">
                      <a16:colId xmlns:a16="http://schemas.microsoft.com/office/drawing/2014/main" val="2834613411"/>
                    </a:ext>
                  </a:extLst>
                </a:gridCol>
              </a:tblGrid>
              <a:tr h="274320">
                <a:tc gridSpan="3"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IN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HIST2H2AB </a:t>
                      </a:r>
                      <a:endParaRPr lang="en-IN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0159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366712"/>
                  </a:ext>
                </a:extLst>
              </a:tr>
            </a:tbl>
          </a:graphicData>
        </a:graphic>
      </p:graphicFrame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77FF3E91-5C9A-432B-8ED4-EC1DA97EB34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24241" y="1416728"/>
          <a:ext cx="1666525" cy="609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55508">
                  <a:extLst>
                    <a:ext uri="{9D8B030D-6E8A-4147-A177-3AD203B41FA5}">
                      <a16:colId xmlns:a16="http://schemas.microsoft.com/office/drawing/2014/main" val="1012065476"/>
                    </a:ext>
                  </a:extLst>
                </a:gridCol>
                <a:gridCol w="555509">
                  <a:extLst>
                    <a:ext uri="{9D8B030D-6E8A-4147-A177-3AD203B41FA5}">
                      <a16:colId xmlns:a16="http://schemas.microsoft.com/office/drawing/2014/main" val="3772060265"/>
                    </a:ext>
                  </a:extLst>
                </a:gridCol>
                <a:gridCol w="555508">
                  <a:extLst>
                    <a:ext uri="{9D8B030D-6E8A-4147-A177-3AD203B41FA5}">
                      <a16:colId xmlns:a16="http://schemas.microsoft.com/office/drawing/2014/main" val="2834613411"/>
                    </a:ext>
                  </a:extLst>
                </a:gridCol>
              </a:tblGrid>
              <a:tr h="227573">
                <a:tc gridSpan="3">
                  <a:txBody>
                    <a:bodyPr/>
                    <a:lstStyle/>
                    <a:p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IN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H1F0 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01590"/>
                  </a:ext>
                </a:extLst>
              </a:tr>
              <a:tr h="208338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36671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466E8A8-CEF6-4EB7-993F-C6286BE96E3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24241" y="2127830"/>
          <a:ext cx="1666525" cy="609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55508">
                  <a:extLst>
                    <a:ext uri="{9D8B030D-6E8A-4147-A177-3AD203B41FA5}">
                      <a16:colId xmlns:a16="http://schemas.microsoft.com/office/drawing/2014/main" val="1012065476"/>
                    </a:ext>
                  </a:extLst>
                </a:gridCol>
                <a:gridCol w="555509">
                  <a:extLst>
                    <a:ext uri="{9D8B030D-6E8A-4147-A177-3AD203B41FA5}">
                      <a16:colId xmlns:a16="http://schemas.microsoft.com/office/drawing/2014/main" val="3772060265"/>
                    </a:ext>
                  </a:extLst>
                </a:gridCol>
                <a:gridCol w="555508">
                  <a:extLst>
                    <a:ext uri="{9D8B030D-6E8A-4147-A177-3AD203B41FA5}">
                      <a16:colId xmlns:a16="http://schemas.microsoft.com/office/drawing/2014/main" val="2834613411"/>
                    </a:ext>
                  </a:extLst>
                </a:gridCol>
              </a:tblGrid>
              <a:tr h="208338">
                <a:tc gridSpan="3">
                  <a:txBody>
                    <a:bodyPr/>
                    <a:lstStyle/>
                    <a:p>
                      <a:r>
                        <a:rPr lang="en-IN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HIST1H2BD </a:t>
                      </a:r>
                      <a:endParaRPr lang="en-IN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01590"/>
                  </a:ext>
                </a:extLst>
              </a:tr>
              <a:tr h="208338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366712"/>
                  </a:ext>
                </a:extLst>
              </a:tr>
            </a:tbl>
          </a:graphicData>
        </a:graphic>
      </p:graphicFrame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C1A5F4FA-6B60-44D4-96FB-E4ADE92DC2E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24241" y="2838932"/>
          <a:ext cx="1666525" cy="609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55508">
                  <a:extLst>
                    <a:ext uri="{9D8B030D-6E8A-4147-A177-3AD203B41FA5}">
                      <a16:colId xmlns:a16="http://schemas.microsoft.com/office/drawing/2014/main" val="1012065476"/>
                    </a:ext>
                  </a:extLst>
                </a:gridCol>
                <a:gridCol w="555509">
                  <a:extLst>
                    <a:ext uri="{9D8B030D-6E8A-4147-A177-3AD203B41FA5}">
                      <a16:colId xmlns:a16="http://schemas.microsoft.com/office/drawing/2014/main" val="3772060265"/>
                    </a:ext>
                  </a:extLst>
                </a:gridCol>
                <a:gridCol w="555508">
                  <a:extLst>
                    <a:ext uri="{9D8B030D-6E8A-4147-A177-3AD203B41FA5}">
                      <a16:colId xmlns:a16="http://schemas.microsoft.com/office/drawing/2014/main" val="2834613411"/>
                    </a:ext>
                  </a:extLst>
                </a:gridCol>
              </a:tblGrid>
              <a:tr h="208338">
                <a:tc gridSpan="3">
                  <a:txBody>
                    <a:bodyPr/>
                    <a:lstStyle/>
                    <a:p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IN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HIST1H1D 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01590"/>
                  </a:ext>
                </a:extLst>
              </a:tr>
              <a:tr h="208338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366712"/>
                  </a:ext>
                </a:extLst>
              </a:tr>
            </a:tbl>
          </a:graphicData>
        </a:graphic>
      </p:graphicFrame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C2D2BACB-A9D9-44EA-B2CB-0569823DE8D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16344" y="3550034"/>
          <a:ext cx="1666525" cy="609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55508">
                  <a:extLst>
                    <a:ext uri="{9D8B030D-6E8A-4147-A177-3AD203B41FA5}">
                      <a16:colId xmlns:a16="http://schemas.microsoft.com/office/drawing/2014/main" val="1012065476"/>
                    </a:ext>
                  </a:extLst>
                </a:gridCol>
                <a:gridCol w="555509">
                  <a:extLst>
                    <a:ext uri="{9D8B030D-6E8A-4147-A177-3AD203B41FA5}">
                      <a16:colId xmlns:a16="http://schemas.microsoft.com/office/drawing/2014/main" val="3772060265"/>
                    </a:ext>
                  </a:extLst>
                </a:gridCol>
                <a:gridCol w="555508">
                  <a:extLst>
                    <a:ext uri="{9D8B030D-6E8A-4147-A177-3AD203B41FA5}">
                      <a16:colId xmlns:a16="http://schemas.microsoft.com/office/drawing/2014/main" val="2834613411"/>
                    </a:ext>
                  </a:extLst>
                </a:gridCol>
              </a:tblGrid>
              <a:tr h="155662">
                <a:tc gridSpan="3">
                  <a:txBody>
                    <a:bodyPr/>
                    <a:lstStyle/>
                    <a:p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IN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H2AFX 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01590"/>
                  </a:ext>
                </a:extLst>
              </a:tr>
              <a:tr h="208338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366712"/>
                  </a:ext>
                </a:extLst>
              </a:tr>
            </a:tbl>
          </a:graphicData>
        </a:graphic>
      </p:graphicFrame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90D4390D-AF2F-4B9D-BBB4-2DE095CABE8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24241" y="4261136"/>
          <a:ext cx="1666525" cy="609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55508">
                  <a:extLst>
                    <a:ext uri="{9D8B030D-6E8A-4147-A177-3AD203B41FA5}">
                      <a16:colId xmlns:a16="http://schemas.microsoft.com/office/drawing/2014/main" val="1012065476"/>
                    </a:ext>
                  </a:extLst>
                </a:gridCol>
                <a:gridCol w="555509">
                  <a:extLst>
                    <a:ext uri="{9D8B030D-6E8A-4147-A177-3AD203B41FA5}">
                      <a16:colId xmlns:a16="http://schemas.microsoft.com/office/drawing/2014/main" val="3772060265"/>
                    </a:ext>
                  </a:extLst>
                </a:gridCol>
                <a:gridCol w="555508">
                  <a:extLst>
                    <a:ext uri="{9D8B030D-6E8A-4147-A177-3AD203B41FA5}">
                      <a16:colId xmlns:a16="http://schemas.microsoft.com/office/drawing/2014/main" val="2834613411"/>
                    </a:ext>
                  </a:extLst>
                </a:gridCol>
              </a:tblGrid>
              <a:tr h="208338">
                <a:tc gridSpan="3">
                  <a:txBody>
                    <a:bodyPr/>
                    <a:lstStyle/>
                    <a:p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IN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H1FX 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01590"/>
                  </a:ext>
                </a:extLst>
              </a:tr>
              <a:tr h="208338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366712"/>
                  </a:ext>
                </a:extLst>
              </a:tr>
            </a:tbl>
          </a:graphicData>
        </a:graphic>
      </p:graphicFrame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01AAF08A-50FC-42B6-9BA5-C4DD7A1C836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24241" y="4972238"/>
          <a:ext cx="1666525" cy="609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55508">
                  <a:extLst>
                    <a:ext uri="{9D8B030D-6E8A-4147-A177-3AD203B41FA5}">
                      <a16:colId xmlns:a16="http://schemas.microsoft.com/office/drawing/2014/main" val="1012065476"/>
                    </a:ext>
                  </a:extLst>
                </a:gridCol>
                <a:gridCol w="555509">
                  <a:extLst>
                    <a:ext uri="{9D8B030D-6E8A-4147-A177-3AD203B41FA5}">
                      <a16:colId xmlns:a16="http://schemas.microsoft.com/office/drawing/2014/main" val="3772060265"/>
                    </a:ext>
                  </a:extLst>
                </a:gridCol>
                <a:gridCol w="555508">
                  <a:extLst>
                    <a:ext uri="{9D8B030D-6E8A-4147-A177-3AD203B41FA5}">
                      <a16:colId xmlns:a16="http://schemas.microsoft.com/office/drawing/2014/main" val="2834613411"/>
                    </a:ext>
                  </a:extLst>
                </a:gridCol>
              </a:tblGrid>
              <a:tr h="208338">
                <a:tc gridSpan="3">
                  <a:txBody>
                    <a:bodyPr/>
                    <a:lstStyle/>
                    <a:p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IN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HIST1H1B 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01590"/>
                  </a:ext>
                </a:extLst>
              </a:tr>
              <a:tr h="208338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366712"/>
                  </a:ext>
                </a:extLst>
              </a:tr>
            </a:tbl>
          </a:graphicData>
        </a:graphic>
      </p:graphicFrame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63FBBDF-5FEE-4A75-B8B3-65378A8D4EF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81258" y="1416728"/>
          <a:ext cx="1666525" cy="609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55508">
                  <a:extLst>
                    <a:ext uri="{9D8B030D-6E8A-4147-A177-3AD203B41FA5}">
                      <a16:colId xmlns:a16="http://schemas.microsoft.com/office/drawing/2014/main" val="1012065476"/>
                    </a:ext>
                  </a:extLst>
                </a:gridCol>
                <a:gridCol w="555509">
                  <a:extLst>
                    <a:ext uri="{9D8B030D-6E8A-4147-A177-3AD203B41FA5}">
                      <a16:colId xmlns:a16="http://schemas.microsoft.com/office/drawing/2014/main" val="3772060265"/>
                    </a:ext>
                  </a:extLst>
                </a:gridCol>
                <a:gridCol w="555508">
                  <a:extLst>
                    <a:ext uri="{9D8B030D-6E8A-4147-A177-3AD203B41FA5}">
                      <a16:colId xmlns:a16="http://schemas.microsoft.com/office/drawing/2014/main" val="2834613411"/>
                    </a:ext>
                  </a:extLst>
                </a:gridCol>
              </a:tblGrid>
              <a:tr h="227573">
                <a:tc gridSpan="3">
                  <a:txBody>
                    <a:bodyPr/>
                    <a:lstStyle/>
                    <a:p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IN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PHF8 </a:t>
                      </a:r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01590"/>
                  </a:ext>
                </a:extLst>
              </a:tr>
              <a:tr h="208338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36671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DB4960E-6A5D-46AB-8E55-AC31F25C568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81258" y="2127830"/>
          <a:ext cx="1666525" cy="609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55508">
                  <a:extLst>
                    <a:ext uri="{9D8B030D-6E8A-4147-A177-3AD203B41FA5}">
                      <a16:colId xmlns:a16="http://schemas.microsoft.com/office/drawing/2014/main" val="1012065476"/>
                    </a:ext>
                  </a:extLst>
                </a:gridCol>
                <a:gridCol w="555509">
                  <a:extLst>
                    <a:ext uri="{9D8B030D-6E8A-4147-A177-3AD203B41FA5}">
                      <a16:colId xmlns:a16="http://schemas.microsoft.com/office/drawing/2014/main" val="3772060265"/>
                    </a:ext>
                  </a:extLst>
                </a:gridCol>
                <a:gridCol w="555508">
                  <a:extLst>
                    <a:ext uri="{9D8B030D-6E8A-4147-A177-3AD203B41FA5}">
                      <a16:colId xmlns:a16="http://schemas.microsoft.com/office/drawing/2014/main" val="2834613411"/>
                    </a:ext>
                  </a:extLst>
                </a:gridCol>
              </a:tblGrid>
              <a:tr h="208338">
                <a:tc gridSpan="3">
                  <a:txBody>
                    <a:bodyPr/>
                    <a:lstStyle/>
                    <a:p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IN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HIST3H2BB 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01590"/>
                  </a:ext>
                </a:extLst>
              </a:tr>
              <a:tr h="208338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366712"/>
                  </a:ext>
                </a:extLst>
              </a:tr>
            </a:tbl>
          </a:graphicData>
        </a:graphic>
      </p:graphicFrame>
      <p:graphicFrame>
        <p:nvGraphicFramePr>
          <p:cNvPr id="16" name="Table 2">
            <a:extLst>
              <a:ext uri="{FF2B5EF4-FFF2-40B4-BE49-F238E27FC236}">
                <a16:creationId xmlns:a16="http://schemas.microsoft.com/office/drawing/2014/main" id="{F53D8C72-BA72-4D57-BF46-776BD43BF8F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81258" y="2838932"/>
          <a:ext cx="1666525" cy="609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55508">
                  <a:extLst>
                    <a:ext uri="{9D8B030D-6E8A-4147-A177-3AD203B41FA5}">
                      <a16:colId xmlns:a16="http://schemas.microsoft.com/office/drawing/2014/main" val="1012065476"/>
                    </a:ext>
                  </a:extLst>
                </a:gridCol>
                <a:gridCol w="555509">
                  <a:extLst>
                    <a:ext uri="{9D8B030D-6E8A-4147-A177-3AD203B41FA5}">
                      <a16:colId xmlns:a16="http://schemas.microsoft.com/office/drawing/2014/main" val="3772060265"/>
                    </a:ext>
                  </a:extLst>
                </a:gridCol>
                <a:gridCol w="555508">
                  <a:extLst>
                    <a:ext uri="{9D8B030D-6E8A-4147-A177-3AD203B41FA5}">
                      <a16:colId xmlns:a16="http://schemas.microsoft.com/office/drawing/2014/main" val="2834613411"/>
                    </a:ext>
                  </a:extLst>
                </a:gridCol>
              </a:tblGrid>
              <a:tr h="208338">
                <a:tc gridSpan="3">
                  <a:txBody>
                    <a:bodyPr/>
                    <a:lstStyle/>
                    <a:p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IN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HMGN1 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01590"/>
                  </a:ext>
                </a:extLst>
              </a:tr>
              <a:tr h="208338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366712"/>
                  </a:ext>
                </a:extLst>
              </a:tr>
            </a:tbl>
          </a:graphicData>
        </a:graphic>
      </p:graphicFrame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F429A518-3981-42DE-8B6C-A66FDAC94C6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73361" y="3550034"/>
          <a:ext cx="1666525" cy="609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55508">
                  <a:extLst>
                    <a:ext uri="{9D8B030D-6E8A-4147-A177-3AD203B41FA5}">
                      <a16:colId xmlns:a16="http://schemas.microsoft.com/office/drawing/2014/main" val="1012065476"/>
                    </a:ext>
                  </a:extLst>
                </a:gridCol>
                <a:gridCol w="555509">
                  <a:extLst>
                    <a:ext uri="{9D8B030D-6E8A-4147-A177-3AD203B41FA5}">
                      <a16:colId xmlns:a16="http://schemas.microsoft.com/office/drawing/2014/main" val="3772060265"/>
                    </a:ext>
                  </a:extLst>
                </a:gridCol>
                <a:gridCol w="555508">
                  <a:extLst>
                    <a:ext uri="{9D8B030D-6E8A-4147-A177-3AD203B41FA5}">
                      <a16:colId xmlns:a16="http://schemas.microsoft.com/office/drawing/2014/main" val="2834613411"/>
                    </a:ext>
                  </a:extLst>
                </a:gridCol>
              </a:tblGrid>
              <a:tr h="155662">
                <a:tc gridSpan="3">
                  <a:txBody>
                    <a:bodyPr/>
                    <a:lstStyle/>
                    <a:p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IN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HDAC1 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01590"/>
                  </a:ext>
                </a:extLst>
              </a:tr>
              <a:tr h="208338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-0.9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366712"/>
                  </a:ext>
                </a:extLst>
              </a:tr>
            </a:tbl>
          </a:graphicData>
        </a:graphic>
      </p:graphicFrame>
      <p:graphicFrame>
        <p:nvGraphicFramePr>
          <p:cNvPr id="18" name="Table 2">
            <a:extLst>
              <a:ext uri="{FF2B5EF4-FFF2-40B4-BE49-F238E27FC236}">
                <a16:creationId xmlns:a16="http://schemas.microsoft.com/office/drawing/2014/main" id="{EB029A21-AB3B-4356-A8AC-0E251D36AF5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81258" y="4261136"/>
          <a:ext cx="1666525" cy="609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55508">
                  <a:extLst>
                    <a:ext uri="{9D8B030D-6E8A-4147-A177-3AD203B41FA5}">
                      <a16:colId xmlns:a16="http://schemas.microsoft.com/office/drawing/2014/main" val="1012065476"/>
                    </a:ext>
                  </a:extLst>
                </a:gridCol>
                <a:gridCol w="555509">
                  <a:extLst>
                    <a:ext uri="{9D8B030D-6E8A-4147-A177-3AD203B41FA5}">
                      <a16:colId xmlns:a16="http://schemas.microsoft.com/office/drawing/2014/main" val="3772060265"/>
                    </a:ext>
                  </a:extLst>
                </a:gridCol>
                <a:gridCol w="555508">
                  <a:extLst>
                    <a:ext uri="{9D8B030D-6E8A-4147-A177-3AD203B41FA5}">
                      <a16:colId xmlns:a16="http://schemas.microsoft.com/office/drawing/2014/main" val="2834613411"/>
                    </a:ext>
                  </a:extLst>
                </a:gridCol>
              </a:tblGrid>
              <a:tr h="208338">
                <a:tc gridSpan="3">
                  <a:txBody>
                    <a:bodyPr/>
                    <a:lstStyle/>
                    <a:p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IN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HIST1H2BJ 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01590"/>
                  </a:ext>
                </a:extLst>
              </a:tr>
              <a:tr h="208338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366712"/>
                  </a:ext>
                </a:extLst>
              </a:tr>
            </a:tbl>
          </a:graphicData>
        </a:graphic>
      </p:graphicFrame>
      <p:graphicFrame>
        <p:nvGraphicFramePr>
          <p:cNvPr id="19" name="Table 2">
            <a:extLst>
              <a:ext uri="{FF2B5EF4-FFF2-40B4-BE49-F238E27FC236}">
                <a16:creationId xmlns:a16="http://schemas.microsoft.com/office/drawing/2014/main" id="{471BE94C-6D0F-4110-A3E3-9BEE4568150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81258" y="4972238"/>
          <a:ext cx="1666525" cy="609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55508">
                  <a:extLst>
                    <a:ext uri="{9D8B030D-6E8A-4147-A177-3AD203B41FA5}">
                      <a16:colId xmlns:a16="http://schemas.microsoft.com/office/drawing/2014/main" val="1012065476"/>
                    </a:ext>
                  </a:extLst>
                </a:gridCol>
                <a:gridCol w="555509">
                  <a:extLst>
                    <a:ext uri="{9D8B030D-6E8A-4147-A177-3AD203B41FA5}">
                      <a16:colId xmlns:a16="http://schemas.microsoft.com/office/drawing/2014/main" val="3772060265"/>
                    </a:ext>
                  </a:extLst>
                </a:gridCol>
                <a:gridCol w="555508">
                  <a:extLst>
                    <a:ext uri="{9D8B030D-6E8A-4147-A177-3AD203B41FA5}">
                      <a16:colId xmlns:a16="http://schemas.microsoft.com/office/drawing/2014/main" val="2834613411"/>
                    </a:ext>
                  </a:extLst>
                </a:gridCol>
              </a:tblGrid>
              <a:tr h="208338">
                <a:tc gridSpan="3">
                  <a:txBody>
                    <a:bodyPr/>
                    <a:lstStyle/>
                    <a:p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IN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H2AFZ </a:t>
                      </a:r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01590"/>
                  </a:ext>
                </a:extLst>
              </a:tr>
              <a:tr h="208338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366712"/>
                  </a:ext>
                </a:extLst>
              </a:tr>
            </a:tbl>
          </a:graphicData>
        </a:graphic>
      </p:graphicFrame>
      <p:graphicFrame>
        <p:nvGraphicFramePr>
          <p:cNvPr id="20" name="Table 2">
            <a:extLst>
              <a:ext uri="{FF2B5EF4-FFF2-40B4-BE49-F238E27FC236}">
                <a16:creationId xmlns:a16="http://schemas.microsoft.com/office/drawing/2014/main" id="{8E326070-C4A4-4794-8425-14D2B32D02F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75034" y="1413029"/>
          <a:ext cx="1666525" cy="609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55508">
                  <a:extLst>
                    <a:ext uri="{9D8B030D-6E8A-4147-A177-3AD203B41FA5}">
                      <a16:colId xmlns:a16="http://schemas.microsoft.com/office/drawing/2014/main" val="1012065476"/>
                    </a:ext>
                  </a:extLst>
                </a:gridCol>
                <a:gridCol w="555509">
                  <a:extLst>
                    <a:ext uri="{9D8B030D-6E8A-4147-A177-3AD203B41FA5}">
                      <a16:colId xmlns:a16="http://schemas.microsoft.com/office/drawing/2014/main" val="3772060265"/>
                    </a:ext>
                  </a:extLst>
                </a:gridCol>
                <a:gridCol w="555508">
                  <a:extLst>
                    <a:ext uri="{9D8B030D-6E8A-4147-A177-3AD203B41FA5}">
                      <a16:colId xmlns:a16="http://schemas.microsoft.com/office/drawing/2014/main" val="2834613411"/>
                    </a:ext>
                  </a:extLst>
                </a:gridCol>
              </a:tblGrid>
              <a:tr h="227573">
                <a:tc gridSpan="3">
                  <a:txBody>
                    <a:bodyPr/>
                    <a:lstStyle/>
                    <a:p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IN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HIST1H3A 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01590"/>
                  </a:ext>
                </a:extLst>
              </a:tr>
              <a:tr h="208338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366712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A91B48D-E0F7-45E2-85E2-2920980B8EA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75034" y="2167385"/>
          <a:ext cx="1666525" cy="609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55508">
                  <a:extLst>
                    <a:ext uri="{9D8B030D-6E8A-4147-A177-3AD203B41FA5}">
                      <a16:colId xmlns:a16="http://schemas.microsoft.com/office/drawing/2014/main" val="1012065476"/>
                    </a:ext>
                  </a:extLst>
                </a:gridCol>
                <a:gridCol w="555509">
                  <a:extLst>
                    <a:ext uri="{9D8B030D-6E8A-4147-A177-3AD203B41FA5}">
                      <a16:colId xmlns:a16="http://schemas.microsoft.com/office/drawing/2014/main" val="3772060265"/>
                    </a:ext>
                  </a:extLst>
                </a:gridCol>
                <a:gridCol w="555508">
                  <a:extLst>
                    <a:ext uri="{9D8B030D-6E8A-4147-A177-3AD203B41FA5}">
                      <a16:colId xmlns:a16="http://schemas.microsoft.com/office/drawing/2014/main" val="2834613411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r>
                        <a:rPr lang="en-IN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HIST1H2BK 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01590"/>
                  </a:ext>
                </a:extLst>
              </a:tr>
              <a:tr h="208338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366712"/>
                  </a:ext>
                </a:extLst>
              </a:tr>
            </a:tbl>
          </a:graphicData>
        </a:graphic>
      </p:graphicFrame>
      <p:graphicFrame>
        <p:nvGraphicFramePr>
          <p:cNvPr id="22" name="Table 2">
            <a:extLst>
              <a:ext uri="{FF2B5EF4-FFF2-40B4-BE49-F238E27FC236}">
                <a16:creationId xmlns:a16="http://schemas.microsoft.com/office/drawing/2014/main" id="{FD7A2B36-104F-4018-AF74-A67CDDE7B0F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75034" y="2835233"/>
          <a:ext cx="1666525" cy="609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55508">
                  <a:extLst>
                    <a:ext uri="{9D8B030D-6E8A-4147-A177-3AD203B41FA5}">
                      <a16:colId xmlns:a16="http://schemas.microsoft.com/office/drawing/2014/main" val="1012065476"/>
                    </a:ext>
                  </a:extLst>
                </a:gridCol>
                <a:gridCol w="555509">
                  <a:extLst>
                    <a:ext uri="{9D8B030D-6E8A-4147-A177-3AD203B41FA5}">
                      <a16:colId xmlns:a16="http://schemas.microsoft.com/office/drawing/2014/main" val="3772060265"/>
                    </a:ext>
                  </a:extLst>
                </a:gridCol>
                <a:gridCol w="555508">
                  <a:extLst>
                    <a:ext uri="{9D8B030D-6E8A-4147-A177-3AD203B41FA5}">
                      <a16:colId xmlns:a16="http://schemas.microsoft.com/office/drawing/2014/main" val="2834613411"/>
                    </a:ext>
                  </a:extLst>
                </a:gridCol>
              </a:tblGrid>
              <a:tr h="208338">
                <a:tc gridSpan="3">
                  <a:txBody>
                    <a:bodyPr/>
                    <a:lstStyle/>
                    <a:p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IN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CARM1 </a:t>
                      </a:r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01590"/>
                  </a:ext>
                </a:extLst>
              </a:tr>
              <a:tr h="208338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-0.7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-0.6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366712"/>
                  </a:ext>
                </a:extLst>
              </a:tr>
            </a:tbl>
          </a:graphicData>
        </a:graphic>
      </p:graphicFrame>
      <p:graphicFrame>
        <p:nvGraphicFramePr>
          <p:cNvPr id="23" name="Table 2">
            <a:extLst>
              <a:ext uri="{FF2B5EF4-FFF2-40B4-BE49-F238E27FC236}">
                <a16:creationId xmlns:a16="http://schemas.microsoft.com/office/drawing/2014/main" id="{E48E0BB6-9A87-4894-B719-44FEF215F37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67137" y="3546335"/>
          <a:ext cx="1666525" cy="609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55508">
                  <a:extLst>
                    <a:ext uri="{9D8B030D-6E8A-4147-A177-3AD203B41FA5}">
                      <a16:colId xmlns:a16="http://schemas.microsoft.com/office/drawing/2014/main" val="1012065476"/>
                    </a:ext>
                  </a:extLst>
                </a:gridCol>
                <a:gridCol w="555509">
                  <a:extLst>
                    <a:ext uri="{9D8B030D-6E8A-4147-A177-3AD203B41FA5}">
                      <a16:colId xmlns:a16="http://schemas.microsoft.com/office/drawing/2014/main" val="3772060265"/>
                    </a:ext>
                  </a:extLst>
                </a:gridCol>
                <a:gridCol w="555508">
                  <a:extLst>
                    <a:ext uri="{9D8B030D-6E8A-4147-A177-3AD203B41FA5}">
                      <a16:colId xmlns:a16="http://schemas.microsoft.com/office/drawing/2014/main" val="2834613411"/>
                    </a:ext>
                  </a:extLst>
                </a:gridCol>
              </a:tblGrid>
              <a:tr h="155662">
                <a:tc gridSpan="3">
                  <a:txBody>
                    <a:bodyPr/>
                    <a:lstStyle/>
                    <a:p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IN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H2AFY </a:t>
                      </a:r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01590"/>
                  </a:ext>
                </a:extLst>
              </a:tr>
              <a:tr h="208338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366712"/>
                  </a:ext>
                </a:extLst>
              </a:tr>
            </a:tbl>
          </a:graphicData>
        </a:graphic>
      </p:graphicFrame>
      <p:graphicFrame>
        <p:nvGraphicFramePr>
          <p:cNvPr id="24" name="Table 2">
            <a:extLst>
              <a:ext uri="{FF2B5EF4-FFF2-40B4-BE49-F238E27FC236}">
                <a16:creationId xmlns:a16="http://schemas.microsoft.com/office/drawing/2014/main" id="{F5D8EC03-A637-48E3-BC03-7E8F0CB7F4B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90828" y="4287917"/>
          <a:ext cx="1666525" cy="609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55508">
                  <a:extLst>
                    <a:ext uri="{9D8B030D-6E8A-4147-A177-3AD203B41FA5}">
                      <a16:colId xmlns:a16="http://schemas.microsoft.com/office/drawing/2014/main" val="1012065476"/>
                    </a:ext>
                  </a:extLst>
                </a:gridCol>
                <a:gridCol w="555509">
                  <a:extLst>
                    <a:ext uri="{9D8B030D-6E8A-4147-A177-3AD203B41FA5}">
                      <a16:colId xmlns:a16="http://schemas.microsoft.com/office/drawing/2014/main" val="3772060265"/>
                    </a:ext>
                  </a:extLst>
                </a:gridCol>
                <a:gridCol w="555508">
                  <a:extLst>
                    <a:ext uri="{9D8B030D-6E8A-4147-A177-3AD203B41FA5}">
                      <a16:colId xmlns:a16="http://schemas.microsoft.com/office/drawing/2014/main" val="2834613411"/>
                    </a:ext>
                  </a:extLst>
                </a:gridCol>
              </a:tblGrid>
              <a:tr h="204493">
                <a:tc gridSpan="3">
                  <a:txBody>
                    <a:bodyPr/>
                    <a:lstStyle/>
                    <a:p>
                      <a:r>
                        <a:rPr lang="en-IN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HIST1H4A </a:t>
                      </a:r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01590"/>
                  </a:ext>
                </a:extLst>
              </a:tr>
              <a:tr h="208338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366712"/>
                  </a:ext>
                </a:extLst>
              </a:tr>
            </a:tbl>
          </a:graphicData>
        </a:graphic>
      </p:graphicFrame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649B8527-C0B7-4D3B-8CEA-BBF5621BC24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75034" y="5006519"/>
          <a:ext cx="1666525" cy="609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55508">
                  <a:extLst>
                    <a:ext uri="{9D8B030D-6E8A-4147-A177-3AD203B41FA5}">
                      <a16:colId xmlns:a16="http://schemas.microsoft.com/office/drawing/2014/main" val="1012065476"/>
                    </a:ext>
                  </a:extLst>
                </a:gridCol>
                <a:gridCol w="555509">
                  <a:extLst>
                    <a:ext uri="{9D8B030D-6E8A-4147-A177-3AD203B41FA5}">
                      <a16:colId xmlns:a16="http://schemas.microsoft.com/office/drawing/2014/main" val="3772060265"/>
                    </a:ext>
                  </a:extLst>
                </a:gridCol>
                <a:gridCol w="555508">
                  <a:extLst>
                    <a:ext uri="{9D8B030D-6E8A-4147-A177-3AD203B41FA5}">
                      <a16:colId xmlns:a16="http://schemas.microsoft.com/office/drawing/2014/main" val="2834613411"/>
                    </a:ext>
                  </a:extLst>
                </a:gridCol>
              </a:tblGrid>
              <a:tr h="187627">
                <a:tc gridSpan="3">
                  <a:txBody>
                    <a:bodyPr/>
                    <a:lstStyle/>
                    <a:p>
                      <a:r>
                        <a:rPr lang="en-IN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HIST2H2AC 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01590"/>
                  </a:ext>
                </a:extLst>
              </a:tr>
              <a:tr h="208338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366712"/>
                  </a:ext>
                </a:extLst>
              </a:tr>
            </a:tbl>
          </a:graphicData>
        </a:graphic>
      </p:graphicFrame>
      <p:graphicFrame>
        <p:nvGraphicFramePr>
          <p:cNvPr id="26" name="Table 2">
            <a:extLst>
              <a:ext uri="{FF2B5EF4-FFF2-40B4-BE49-F238E27FC236}">
                <a16:creationId xmlns:a16="http://schemas.microsoft.com/office/drawing/2014/main" id="{05361918-B4B8-461D-B42E-F2D6742E062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024154" y="1413029"/>
          <a:ext cx="1666525" cy="609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55508">
                  <a:extLst>
                    <a:ext uri="{9D8B030D-6E8A-4147-A177-3AD203B41FA5}">
                      <a16:colId xmlns:a16="http://schemas.microsoft.com/office/drawing/2014/main" val="1012065476"/>
                    </a:ext>
                  </a:extLst>
                </a:gridCol>
                <a:gridCol w="555509">
                  <a:extLst>
                    <a:ext uri="{9D8B030D-6E8A-4147-A177-3AD203B41FA5}">
                      <a16:colId xmlns:a16="http://schemas.microsoft.com/office/drawing/2014/main" val="3772060265"/>
                    </a:ext>
                  </a:extLst>
                </a:gridCol>
                <a:gridCol w="555508">
                  <a:extLst>
                    <a:ext uri="{9D8B030D-6E8A-4147-A177-3AD203B41FA5}">
                      <a16:colId xmlns:a16="http://schemas.microsoft.com/office/drawing/2014/main" val="2834613411"/>
                    </a:ext>
                  </a:extLst>
                </a:gridCol>
              </a:tblGrid>
              <a:tr h="227573">
                <a:tc gridSpan="3"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KDM1A </a:t>
                      </a:r>
                      <a:r>
                        <a:rPr lang="en-IN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01590"/>
                  </a:ext>
                </a:extLst>
              </a:tr>
              <a:tr h="208338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-0.4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-2.3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-0.3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366712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EF816A4D-236F-4622-A362-C4320233F2C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024154" y="2124131"/>
          <a:ext cx="1666525" cy="609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55508">
                  <a:extLst>
                    <a:ext uri="{9D8B030D-6E8A-4147-A177-3AD203B41FA5}">
                      <a16:colId xmlns:a16="http://schemas.microsoft.com/office/drawing/2014/main" val="1012065476"/>
                    </a:ext>
                  </a:extLst>
                </a:gridCol>
                <a:gridCol w="555509">
                  <a:extLst>
                    <a:ext uri="{9D8B030D-6E8A-4147-A177-3AD203B41FA5}">
                      <a16:colId xmlns:a16="http://schemas.microsoft.com/office/drawing/2014/main" val="3772060265"/>
                    </a:ext>
                  </a:extLst>
                </a:gridCol>
                <a:gridCol w="555508">
                  <a:extLst>
                    <a:ext uri="{9D8B030D-6E8A-4147-A177-3AD203B41FA5}">
                      <a16:colId xmlns:a16="http://schemas.microsoft.com/office/drawing/2014/main" val="2834613411"/>
                    </a:ext>
                  </a:extLst>
                </a:gridCol>
              </a:tblGrid>
              <a:tr h="208338">
                <a:tc gridSpan="3"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IN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HDAC2 </a:t>
                      </a:r>
                      <a:r>
                        <a:rPr lang="en-IN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01590"/>
                  </a:ext>
                </a:extLst>
              </a:tr>
              <a:tr h="208338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-0.5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-0.4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-0.3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366712"/>
                  </a:ext>
                </a:extLst>
              </a:tr>
            </a:tbl>
          </a:graphicData>
        </a:graphic>
      </p:graphicFrame>
      <p:graphicFrame>
        <p:nvGraphicFramePr>
          <p:cNvPr id="28" name="Table 2">
            <a:extLst>
              <a:ext uri="{FF2B5EF4-FFF2-40B4-BE49-F238E27FC236}">
                <a16:creationId xmlns:a16="http://schemas.microsoft.com/office/drawing/2014/main" id="{4D8DA4D8-17FC-4E74-A285-CEC948AD24D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024154" y="2835233"/>
          <a:ext cx="1666525" cy="609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55508">
                  <a:extLst>
                    <a:ext uri="{9D8B030D-6E8A-4147-A177-3AD203B41FA5}">
                      <a16:colId xmlns:a16="http://schemas.microsoft.com/office/drawing/2014/main" val="1012065476"/>
                    </a:ext>
                  </a:extLst>
                </a:gridCol>
                <a:gridCol w="555509">
                  <a:extLst>
                    <a:ext uri="{9D8B030D-6E8A-4147-A177-3AD203B41FA5}">
                      <a16:colId xmlns:a16="http://schemas.microsoft.com/office/drawing/2014/main" val="3772060265"/>
                    </a:ext>
                  </a:extLst>
                </a:gridCol>
                <a:gridCol w="555508">
                  <a:extLst>
                    <a:ext uri="{9D8B030D-6E8A-4147-A177-3AD203B41FA5}">
                      <a16:colId xmlns:a16="http://schemas.microsoft.com/office/drawing/2014/main" val="2834613411"/>
                    </a:ext>
                  </a:extLst>
                </a:gridCol>
              </a:tblGrid>
              <a:tr h="208338">
                <a:tc gridSpan="3"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IN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HIST2H3A </a:t>
                      </a:r>
                      <a:endParaRPr lang="en-IN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01590"/>
                  </a:ext>
                </a:extLst>
              </a:tr>
              <a:tr h="208338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-0.6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-0.5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-0.4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366712"/>
                  </a:ext>
                </a:extLst>
              </a:tr>
            </a:tbl>
          </a:graphicData>
        </a:graphic>
      </p:graphicFrame>
      <p:graphicFrame>
        <p:nvGraphicFramePr>
          <p:cNvPr id="29" name="Table 2">
            <a:extLst>
              <a:ext uri="{FF2B5EF4-FFF2-40B4-BE49-F238E27FC236}">
                <a16:creationId xmlns:a16="http://schemas.microsoft.com/office/drawing/2014/main" id="{7A67692D-3005-4C7F-88A2-0D844C8A8CC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016257" y="3546335"/>
          <a:ext cx="1666525" cy="609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55508">
                  <a:extLst>
                    <a:ext uri="{9D8B030D-6E8A-4147-A177-3AD203B41FA5}">
                      <a16:colId xmlns:a16="http://schemas.microsoft.com/office/drawing/2014/main" val="1012065476"/>
                    </a:ext>
                  </a:extLst>
                </a:gridCol>
                <a:gridCol w="555509">
                  <a:extLst>
                    <a:ext uri="{9D8B030D-6E8A-4147-A177-3AD203B41FA5}">
                      <a16:colId xmlns:a16="http://schemas.microsoft.com/office/drawing/2014/main" val="3772060265"/>
                    </a:ext>
                  </a:extLst>
                </a:gridCol>
                <a:gridCol w="555508">
                  <a:extLst>
                    <a:ext uri="{9D8B030D-6E8A-4147-A177-3AD203B41FA5}">
                      <a16:colId xmlns:a16="http://schemas.microsoft.com/office/drawing/2014/main" val="2834613411"/>
                    </a:ext>
                  </a:extLst>
                </a:gridCol>
              </a:tblGrid>
              <a:tr h="155662">
                <a:tc gridSpan="3"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RBBP4 </a:t>
                      </a:r>
                      <a:r>
                        <a:rPr lang="en-IN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01590"/>
                  </a:ext>
                </a:extLst>
              </a:tr>
              <a:tr h="208338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-0.7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-1.6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366712"/>
                  </a:ext>
                </a:extLst>
              </a:tr>
            </a:tbl>
          </a:graphicData>
        </a:graphic>
      </p:graphicFrame>
      <p:graphicFrame>
        <p:nvGraphicFramePr>
          <p:cNvPr id="30" name="Table 2">
            <a:extLst>
              <a:ext uri="{FF2B5EF4-FFF2-40B4-BE49-F238E27FC236}">
                <a16:creationId xmlns:a16="http://schemas.microsoft.com/office/drawing/2014/main" id="{F5A48120-CC55-4E78-98BB-412D18DDF4D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024154" y="4257437"/>
          <a:ext cx="1666525" cy="609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55508">
                  <a:extLst>
                    <a:ext uri="{9D8B030D-6E8A-4147-A177-3AD203B41FA5}">
                      <a16:colId xmlns:a16="http://schemas.microsoft.com/office/drawing/2014/main" val="1012065476"/>
                    </a:ext>
                  </a:extLst>
                </a:gridCol>
                <a:gridCol w="555509">
                  <a:extLst>
                    <a:ext uri="{9D8B030D-6E8A-4147-A177-3AD203B41FA5}">
                      <a16:colId xmlns:a16="http://schemas.microsoft.com/office/drawing/2014/main" val="3772060265"/>
                    </a:ext>
                  </a:extLst>
                </a:gridCol>
                <a:gridCol w="555508">
                  <a:extLst>
                    <a:ext uri="{9D8B030D-6E8A-4147-A177-3AD203B41FA5}">
                      <a16:colId xmlns:a16="http://schemas.microsoft.com/office/drawing/2014/main" val="2834613411"/>
                    </a:ext>
                  </a:extLst>
                </a:gridCol>
              </a:tblGrid>
              <a:tr h="208338">
                <a:tc gridSpan="3"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IN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RBBP7 </a:t>
                      </a:r>
                      <a:endParaRPr lang="en-IN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01590"/>
                  </a:ext>
                </a:extLst>
              </a:tr>
              <a:tr h="208338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-0.9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366712"/>
                  </a:ext>
                </a:extLst>
              </a:tr>
            </a:tbl>
          </a:graphicData>
        </a:graphic>
      </p:graphicFrame>
      <p:graphicFrame>
        <p:nvGraphicFramePr>
          <p:cNvPr id="31" name="Table 2">
            <a:extLst>
              <a:ext uri="{FF2B5EF4-FFF2-40B4-BE49-F238E27FC236}">
                <a16:creationId xmlns:a16="http://schemas.microsoft.com/office/drawing/2014/main" id="{93A00D82-DC2D-4F3D-829F-C3E0952CC42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024154" y="4968539"/>
          <a:ext cx="1666525" cy="609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55508">
                  <a:extLst>
                    <a:ext uri="{9D8B030D-6E8A-4147-A177-3AD203B41FA5}">
                      <a16:colId xmlns:a16="http://schemas.microsoft.com/office/drawing/2014/main" val="1012065476"/>
                    </a:ext>
                  </a:extLst>
                </a:gridCol>
                <a:gridCol w="555509">
                  <a:extLst>
                    <a:ext uri="{9D8B030D-6E8A-4147-A177-3AD203B41FA5}">
                      <a16:colId xmlns:a16="http://schemas.microsoft.com/office/drawing/2014/main" val="3772060265"/>
                    </a:ext>
                  </a:extLst>
                </a:gridCol>
                <a:gridCol w="555508">
                  <a:extLst>
                    <a:ext uri="{9D8B030D-6E8A-4147-A177-3AD203B41FA5}">
                      <a16:colId xmlns:a16="http://schemas.microsoft.com/office/drawing/2014/main" val="2834613411"/>
                    </a:ext>
                  </a:extLst>
                </a:gridCol>
              </a:tblGrid>
              <a:tr h="208338">
                <a:tc gridSpan="3"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IN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H3F3A </a:t>
                      </a:r>
                      <a:endParaRPr lang="en-IN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01590"/>
                  </a:ext>
                </a:extLst>
              </a:tr>
              <a:tr h="208338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-1.5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-2.5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366712"/>
                  </a:ext>
                </a:extLst>
              </a:tr>
            </a:tbl>
          </a:graphicData>
        </a:graphic>
      </p:graphicFrame>
      <p:graphicFrame>
        <p:nvGraphicFramePr>
          <p:cNvPr id="32" name="Table 2">
            <a:extLst>
              <a:ext uri="{FF2B5EF4-FFF2-40B4-BE49-F238E27FC236}">
                <a16:creationId xmlns:a16="http://schemas.microsoft.com/office/drawing/2014/main" id="{02CB09CA-84B1-4459-8A27-DFC134E45B4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033724" y="1413029"/>
          <a:ext cx="1666525" cy="609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55508">
                  <a:extLst>
                    <a:ext uri="{9D8B030D-6E8A-4147-A177-3AD203B41FA5}">
                      <a16:colId xmlns:a16="http://schemas.microsoft.com/office/drawing/2014/main" val="1012065476"/>
                    </a:ext>
                  </a:extLst>
                </a:gridCol>
                <a:gridCol w="555509">
                  <a:extLst>
                    <a:ext uri="{9D8B030D-6E8A-4147-A177-3AD203B41FA5}">
                      <a16:colId xmlns:a16="http://schemas.microsoft.com/office/drawing/2014/main" val="3772060265"/>
                    </a:ext>
                  </a:extLst>
                </a:gridCol>
                <a:gridCol w="555508">
                  <a:extLst>
                    <a:ext uri="{9D8B030D-6E8A-4147-A177-3AD203B41FA5}">
                      <a16:colId xmlns:a16="http://schemas.microsoft.com/office/drawing/2014/main" val="2834613411"/>
                    </a:ext>
                  </a:extLst>
                </a:gridCol>
              </a:tblGrid>
              <a:tr h="227573">
                <a:tc gridSpan="3"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IN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HAT1 </a:t>
                      </a:r>
                      <a:endParaRPr lang="en-IN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01590"/>
                  </a:ext>
                </a:extLst>
              </a:tr>
              <a:tr h="208338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-1.7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-0.5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-0.8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366712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9C60B189-1010-4A45-B89C-A7F8B71B925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033724" y="2124131"/>
          <a:ext cx="1666525" cy="609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55508">
                  <a:extLst>
                    <a:ext uri="{9D8B030D-6E8A-4147-A177-3AD203B41FA5}">
                      <a16:colId xmlns:a16="http://schemas.microsoft.com/office/drawing/2014/main" val="1012065476"/>
                    </a:ext>
                  </a:extLst>
                </a:gridCol>
                <a:gridCol w="555509">
                  <a:extLst>
                    <a:ext uri="{9D8B030D-6E8A-4147-A177-3AD203B41FA5}">
                      <a16:colId xmlns:a16="http://schemas.microsoft.com/office/drawing/2014/main" val="3772060265"/>
                    </a:ext>
                  </a:extLst>
                </a:gridCol>
                <a:gridCol w="555508">
                  <a:extLst>
                    <a:ext uri="{9D8B030D-6E8A-4147-A177-3AD203B41FA5}">
                      <a16:colId xmlns:a16="http://schemas.microsoft.com/office/drawing/2014/main" val="2834613411"/>
                    </a:ext>
                  </a:extLst>
                </a:gridCol>
              </a:tblGrid>
              <a:tr h="208338">
                <a:tc gridSpan="3"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IN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HPF1 </a:t>
                      </a:r>
                      <a:r>
                        <a:rPr lang="en-IN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01590"/>
                  </a:ext>
                </a:extLst>
              </a:tr>
              <a:tr h="208338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-2.8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366712"/>
                  </a:ext>
                </a:extLst>
              </a:tr>
            </a:tbl>
          </a:graphicData>
        </a:graphic>
      </p:graphicFrame>
      <p:graphicFrame>
        <p:nvGraphicFramePr>
          <p:cNvPr id="34" name="Table 2">
            <a:extLst>
              <a:ext uri="{FF2B5EF4-FFF2-40B4-BE49-F238E27FC236}">
                <a16:creationId xmlns:a16="http://schemas.microsoft.com/office/drawing/2014/main" id="{FF3AAA61-3727-4539-AB85-5ABAFB7C2A7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033724" y="2835233"/>
          <a:ext cx="1666525" cy="609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55508">
                  <a:extLst>
                    <a:ext uri="{9D8B030D-6E8A-4147-A177-3AD203B41FA5}">
                      <a16:colId xmlns:a16="http://schemas.microsoft.com/office/drawing/2014/main" val="1012065476"/>
                    </a:ext>
                  </a:extLst>
                </a:gridCol>
                <a:gridCol w="555509">
                  <a:extLst>
                    <a:ext uri="{9D8B030D-6E8A-4147-A177-3AD203B41FA5}">
                      <a16:colId xmlns:a16="http://schemas.microsoft.com/office/drawing/2014/main" val="3772060265"/>
                    </a:ext>
                  </a:extLst>
                </a:gridCol>
                <a:gridCol w="555508">
                  <a:extLst>
                    <a:ext uri="{9D8B030D-6E8A-4147-A177-3AD203B41FA5}">
                      <a16:colId xmlns:a16="http://schemas.microsoft.com/office/drawing/2014/main" val="2834613411"/>
                    </a:ext>
                  </a:extLst>
                </a:gridCol>
              </a:tblGrid>
              <a:tr h="208338">
                <a:tc gridSpan="3">
                  <a:txBody>
                    <a:bodyPr/>
                    <a:lstStyle/>
                    <a:p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IN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ASH2L 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01590"/>
                  </a:ext>
                </a:extLst>
              </a:tr>
              <a:tr h="208338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-3.5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366712"/>
                  </a:ext>
                </a:extLst>
              </a:tr>
            </a:tbl>
          </a:graphicData>
        </a:graphic>
      </p:graphicFrame>
      <p:graphicFrame>
        <p:nvGraphicFramePr>
          <p:cNvPr id="35" name="Table 2">
            <a:extLst>
              <a:ext uri="{FF2B5EF4-FFF2-40B4-BE49-F238E27FC236}">
                <a16:creationId xmlns:a16="http://schemas.microsoft.com/office/drawing/2014/main" id="{44A48B3D-6C4D-4C99-BAE8-72F66E140A2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025827" y="3546335"/>
          <a:ext cx="1666525" cy="609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55508">
                  <a:extLst>
                    <a:ext uri="{9D8B030D-6E8A-4147-A177-3AD203B41FA5}">
                      <a16:colId xmlns:a16="http://schemas.microsoft.com/office/drawing/2014/main" val="1012065476"/>
                    </a:ext>
                  </a:extLst>
                </a:gridCol>
                <a:gridCol w="555509">
                  <a:extLst>
                    <a:ext uri="{9D8B030D-6E8A-4147-A177-3AD203B41FA5}">
                      <a16:colId xmlns:a16="http://schemas.microsoft.com/office/drawing/2014/main" val="3772060265"/>
                    </a:ext>
                  </a:extLst>
                </a:gridCol>
                <a:gridCol w="555508">
                  <a:extLst>
                    <a:ext uri="{9D8B030D-6E8A-4147-A177-3AD203B41FA5}">
                      <a16:colId xmlns:a16="http://schemas.microsoft.com/office/drawing/2014/main" val="2834613411"/>
                    </a:ext>
                  </a:extLst>
                </a:gridCol>
              </a:tblGrid>
              <a:tr h="155662">
                <a:tc gridSpan="3">
                  <a:txBody>
                    <a:bodyPr/>
                    <a:lstStyle/>
                    <a:p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IN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SAP30 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01590"/>
                  </a:ext>
                </a:extLst>
              </a:tr>
              <a:tr h="208338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-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366712"/>
                  </a:ext>
                </a:extLst>
              </a:tr>
            </a:tbl>
          </a:graphicData>
        </a:graphic>
      </p:graphicFrame>
      <p:graphicFrame>
        <p:nvGraphicFramePr>
          <p:cNvPr id="36" name="Table 2">
            <a:extLst>
              <a:ext uri="{FF2B5EF4-FFF2-40B4-BE49-F238E27FC236}">
                <a16:creationId xmlns:a16="http://schemas.microsoft.com/office/drawing/2014/main" id="{928BFDEC-7933-4FCF-A1D3-6A4C973C0FC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033724" y="4257437"/>
          <a:ext cx="1666525" cy="609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55508">
                  <a:extLst>
                    <a:ext uri="{9D8B030D-6E8A-4147-A177-3AD203B41FA5}">
                      <a16:colId xmlns:a16="http://schemas.microsoft.com/office/drawing/2014/main" val="1012065476"/>
                    </a:ext>
                  </a:extLst>
                </a:gridCol>
                <a:gridCol w="555509">
                  <a:extLst>
                    <a:ext uri="{9D8B030D-6E8A-4147-A177-3AD203B41FA5}">
                      <a16:colId xmlns:a16="http://schemas.microsoft.com/office/drawing/2014/main" val="3772060265"/>
                    </a:ext>
                  </a:extLst>
                </a:gridCol>
                <a:gridCol w="555508">
                  <a:extLst>
                    <a:ext uri="{9D8B030D-6E8A-4147-A177-3AD203B41FA5}">
                      <a16:colId xmlns:a16="http://schemas.microsoft.com/office/drawing/2014/main" val="2834613411"/>
                    </a:ext>
                  </a:extLst>
                </a:gridCol>
              </a:tblGrid>
              <a:tr h="208338">
                <a:tc gridSpan="3">
                  <a:txBody>
                    <a:bodyPr/>
                    <a:lstStyle/>
                    <a:p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IN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SETD3 </a:t>
                      </a:r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01590"/>
                  </a:ext>
                </a:extLst>
              </a:tr>
              <a:tr h="208338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-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-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366712"/>
                  </a:ext>
                </a:extLst>
              </a:tr>
            </a:tbl>
          </a:graphicData>
        </a:graphic>
      </p:graphicFrame>
      <p:graphicFrame>
        <p:nvGraphicFramePr>
          <p:cNvPr id="37" name="Table 2">
            <a:extLst>
              <a:ext uri="{FF2B5EF4-FFF2-40B4-BE49-F238E27FC236}">
                <a16:creationId xmlns:a16="http://schemas.microsoft.com/office/drawing/2014/main" id="{85D1522D-EC82-4C90-8CD4-CDC76451D8E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033724" y="4968539"/>
          <a:ext cx="1666525" cy="609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55508">
                  <a:extLst>
                    <a:ext uri="{9D8B030D-6E8A-4147-A177-3AD203B41FA5}">
                      <a16:colId xmlns:a16="http://schemas.microsoft.com/office/drawing/2014/main" val="1012065476"/>
                    </a:ext>
                  </a:extLst>
                </a:gridCol>
                <a:gridCol w="555509">
                  <a:extLst>
                    <a:ext uri="{9D8B030D-6E8A-4147-A177-3AD203B41FA5}">
                      <a16:colId xmlns:a16="http://schemas.microsoft.com/office/drawing/2014/main" val="3772060265"/>
                    </a:ext>
                  </a:extLst>
                </a:gridCol>
                <a:gridCol w="555508">
                  <a:extLst>
                    <a:ext uri="{9D8B030D-6E8A-4147-A177-3AD203B41FA5}">
                      <a16:colId xmlns:a16="http://schemas.microsoft.com/office/drawing/2014/main" val="2834613411"/>
                    </a:ext>
                  </a:extLst>
                </a:gridCol>
              </a:tblGrid>
              <a:tr h="208338">
                <a:tc gridSpan="3"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IN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NSD1 </a:t>
                      </a:r>
                      <a:endParaRPr lang="en-IN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01590"/>
                  </a:ext>
                </a:extLst>
              </a:tr>
              <a:tr h="208338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-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-0.4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-1.8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36671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DA8BC774-9929-F344-A7A4-22D09DCDD5F3}"/>
              </a:ext>
            </a:extLst>
          </p:cNvPr>
          <p:cNvSpPr txBox="1"/>
          <p:nvPr/>
        </p:nvSpPr>
        <p:spPr>
          <a:xfrm>
            <a:off x="0" y="-16172"/>
            <a:ext cx="915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Fig S4.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172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289</Words>
  <Application>Microsoft Macintosh PowerPoint</Application>
  <PresentationFormat>Widescreen</PresentationFormat>
  <Paragraphs>178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maryada24@yahoo.com</dc:creator>
  <cp:lastModifiedBy>maryada24@yahoo.com</cp:lastModifiedBy>
  <cp:revision>6</cp:revision>
  <dcterms:created xsi:type="dcterms:W3CDTF">2020-06-06T11:18:51Z</dcterms:created>
  <dcterms:modified xsi:type="dcterms:W3CDTF">2020-06-10T19:37:54Z</dcterms:modified>
</cp:coreProperties>
</file>