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817E5-95BD-3B36-BEE3-726B7F63B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95696-0170-F01F-2F67-E3A9E0FA7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33726-F3B8-7827-DAFA-58AD1E1B4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4903-EEB8-43C2-BE6E-FB93013D7A1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AEDD7-4D72-768B-2A71-6766E0E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72E13-E2E1-E928-728A-7E48E2B4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AE85-5A3E-4440-8B92-1B8E3532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46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BEA6E-E161-0644-2835-A46667E66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37C1B1-E044-8C1C-D4E6-3F425A7D3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6DFBC-89A8-C508-85E3-BABD72820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4903-EEB8-43C2-BE6E-FB93013D7A1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F4433-D33B-35A4-7EBB-94374D739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99486-4C7A-F0D7-BED0-EE8A3DB1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AE85-5A3E-4440-8B92-1B8E3532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33B86B-959A-209E-EE1D-8A45B9D1A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62B22-57EC-DA8A-3C32-92F15D65F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CCAA8-B0D8-B93D-E482-1B7BF1A6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4903-EEB8-43C2-BE6E-FB93013D7A1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619D7-E5F9-3F85-FFC6-65EE3E08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8B3E3-6927-7920-6BB2-39F0AEC0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AE85-5A3E-4440-8B92-1B8E3532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8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ECC1-A8AE-C5DA-783F-52AB5DB7A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E8068-3718-C27B-20BD-C60D41A85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81B5B-8DD7-98D5-06E0-EDD13E17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4903-EEB8-43C2-BE6E-FB93013D7A1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F364E-2A7B-B924-C91A-49BB6059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221C7-BB04-BFEA-531D-87B63711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AE85-5A3E-4440-8B92-1B8E3532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7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C93D4-BCCB-B936-ABAC-2BE780D6D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42CBB-36C9-96AC-FE41-F6BE9AE13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D2BC0-3402-C097-745C-F47CD9263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4903-EEB8-43C2-BE6E-FB93013D7A1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8F62D-6A53-7BF2-D80E-FC8CBEFD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D55AE-2997-9DA9-7C77-4DC9A9B5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AE85-5A3E-4440-8B92-1B8E3532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7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038F9-5DE3-4D9F-AAC6-65CB98DC4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0BB76-F375-4B77-6891-D1293D99E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4C4F7-6F22-E260-3D31-834652D0B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A91F5-2AEF-96DD-CD49-FC98360E9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4903-EEB8-43C2-BE6E-FB93013D7A1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B2820-033F-09EE-6910-2DA0B5E14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ECE23-25BC-0008-B886-D537EC24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AE85-5A3E-4440-8B92-1B8E3532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2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24DD-8A49-5697-786F-EC7C93218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41BF7-DCD4-00E5-C897-73FEB1224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F9028-4942-CBCF-38CD-735C9690D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C351C-EA42-6148-F5D3-D10CBBB78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E4372-B416-D635-913C-AB3079D125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31BCA1-057E-1A17-5FE5-D9DDF166C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4903-EEB8-43C2-BE6E-FB93013D7A1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B9ACC-CBC2-A041-96BF-0AF23FBF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2D8F6F-E497-4118-B54A-CE77613E3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AE85-5A3E-4440-8B92-1B8E3532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9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A9B0B-3CD5-9378-B87D-3E804D91F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99C5F-BCFA-209F-2819-D5FD6DB50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4903-EEB8-43C2-BE6E-FB93013D7A1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003A6-6CC7-0F82-4310-823D19708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1672D-B466-8CDF-9D36-D02D09723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AE85-5A3E-4440-8B92-1B8E3532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6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862E3D-022A-8253-C414-D2A64E9A7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4903-EEB8-43C2-BE6E-FB93013D7A1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DD6E76-38BB-62BC-E004-0ACC5E52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2F36B-A695-EB37-D0FC-96727CB85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AE85-5A3E-4440-8B92-1B8E3532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1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96351-B10E-F93A-D2A0-6403F018A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131D5-1F2B-7AA4-8D88-21F1A2173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41E07-A67F-F476-C8B8-DE76BFBDF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16C6D-BFFC-194C-9824-E2F415D35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4903-EEB8-43C2-BE6E-FB93013D7A1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9FE08-F15E-ED9B-87C3-68B64725C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A8B72-FD82-72F2-A66B-99CA7AC6C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AE85-5A3E-4440-8B92-1B8E3532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254FE-FFDB-F3B5-4F16-98D174933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86BDFA-FC3A-E6AF-4386-9D005BB953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E41F9-46AD-7AC1-191E-817763B17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4BC91-2F75-C52C-6497-3C536D33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4903-EEB8-43C2-BE6E-FB93013D7A1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9B0CC-B0B6-9127-B9C5-3AE496C37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C619D-75A7-23B3-5F20-DE4026A48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AE85-5A3E-4440-8B92-1B8E3532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2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1CB57D-F39D-10D1-B955-A3C996150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6A88B-64BA-0A66-2727-938CD8E38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67B95-D035-9DC1-8694-8192D7D99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04903-EEB8-43C2-BE6E-FB93013D7A1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AE25E-DE72-8542-7FC5-2DD4F53D9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CEA24-59E0-CF9E-D7D5-3381982D0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3AE85-5A3E-4440-8B92-1B8E3532D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8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C8F684-DFA8-82FC-0247-7FD8E7928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60" y="0"/>
            <a:ext cx="11236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4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5851ADA-FAAB-8941-6E8B-4CF56B501E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57" r="18843"/>
          <a:stretch/>
        </p:blipFill>
        <p:spPr>
          <a:xfrm>
            <a:off x="1610436" y="163773"/>
            <a:ext cx="9299395" cy="64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1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F5AED27-56C8-009C-0071-35A081F04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8279" y="0"/>
            <a:ext cx="8015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9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4DF3C0F-568E-B310-FDFF-703C594F9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267581"/>
            <a:ext cx="12192000" cy="432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39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aairf 201484</dc:creator>
  <cp:lastModifiedBy>aairf 201484</cp:lastModifiedBy>
  <cp:revision>1</cp:revision>
  <dcterms:created xsi:type="dcterms:W3CDTF">2022-10-01T20:12:59Z</dcterms:created>
  <dcterms:modified xsi:type="dcterms:W3CDTF">2022-10-01T20:14:55Z</dcterms:modified>
</cp:coreProperties>
</file>