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3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58" y="-451"/>
      </p:cViewPr>
      <p:guideLst>
        <p:guide orient="horz" pos="324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223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78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057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743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671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129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99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424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398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127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338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8FC95-8FD6-4153-9095-64CFE800287E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9D0C4-B475-4474-B62F-0C3CF911C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321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883035" y="1290689"/>
            <a:ext cx="10425930" cy="4276622"/>
            <a:chOff x="331985" y="906780"/>
            <a:chExt cx="10425930" cy="4276622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1985" y="1234440"/>
              <a:ext cx="5626855" cy="3441629"/>
            </a:xfrm>
            <a:prstGeom prst="rect">
              <a:avLst/>
            </a:prstGeom>
          </p:spPr>
        </p:pic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54980" y="906780"/>
              <a:ext cx="5202935" cy="3641007"/>
            </a:xfrm>
            <a:prstGeom prst="rect">
              <a:avLst/>
            </a:prstGeom>
          </p:spPr>
        </p:pic>
        <p:sp>
          <p:nvSpPr>
            <p:cNvPr id="71" name="TextBox 70"/>
            <p:cNvSpPr txBox="1"/>
            <p:nvPr/>
          </p:nvSpPr>
          <p:spPr>
            <a:xfrm>
              <a:off x="2985392" y="4721737"/>
              <a:ext cx="5261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(a)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327012" y="4721737"/>
              <a:ext cx="5655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(b)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6385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6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 Rizal</dc:creator>
  <cp:lastModifiedBy>C Rizal</cp:lastModifiedBy>
  <cp:revision>11</cp:revision>
  <dcterms:created xsi:type="dcterms:W3CDTF">2016-06-23T08:23:54Z</dcterms:created>
  <dcterms:modified xsi:type="dcterms:W3CDTF">2016-06-24T05:32:30Z</dcterms:modified>
</cp:coreProperties>
</file>