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773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223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78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57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743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671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129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99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2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398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127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338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32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7821" y="1247961"/>
            <a:ext cx="12351758" cy="4362077"/>
            <a:chOff x="0" y="1325782"/>
            <a:chExt cx="12351758" cy="436207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5409" y="1325782"/>
              <a:ext cx="7396349" cy="436207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945531"/>
              <a:ext cx="6628559" cy="35812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6385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 Rizal</dc:creator>
  <cp:lastModifiedBy>C Rizal</cp:lastModifiedBy>
  <cp:revision>3</cp:revision>
  <dcterms:created xsi:type="dcterms:W3CDTF">2016-06-23T08:23:54Z</dcterms:created>
  <dcterms:modified xsi:type="dcterms:W3CDTF">2016-06-23T08:34:54Z</dcterms:modified>
</cp:coreProperties>
</file>