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172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>
        <p:scale>
          <a:sx n="100" d="100"/>
          <a:sy n="100" d="100"/>
        </p:scale>
        <p:origin x="58" y="-235"/>
      </p:cViewPr>
      <p:guideLst>
        <p:guide orient="horz" pos="2160"/>
        <p:guide pos="172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ableStyles" Target="tableStyles.xml"/><Relationship Id="rId5" Type="http://schemas.openxmlformats.org/officeDocument/2006/relationships/theme" Target="theme/theme1.xml"/><Relationship Id="rId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1890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11853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50739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98564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40164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08009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08790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45983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09543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8318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40946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FE3DD28-64DF-4418-B8DC-C313F999C519}" type="datetimeFigureOut">
              <a:rPr lang="en-US" smtClean="0"/>
              <a:t>6/23/2016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9D652B-52AD-4D3D-940D-D2B14406BD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03525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2375515" y="1259790"/>
            <a:ext cx="7703116" cy="4243050"/>
            <a:chOff x="1809552" y="816270"/>
            <a:chExt cx="7703116" cy="4243050"/>
          </a:xfrm>
        </p:grpSpPr>
        <p:grpSp>
          <p:nvGrpSpPr>
            <p:cNvPr id="55" name="Group 54"/>
            <p:cNvGrpSpPr/>
            <p:nvPr/>
          </p:nvGrpSpPr>
          <p:grpSpPr>
            <a:xfrm>
              <a:off x="1809552" y="816270"/>
              <a:ext cx="7703116" cy="4243050"/>
              <a:chOff x="1153700" y="1396985"/>
              <a:chExt cx="7703116" cy="4243050"/>
            </a:xfrm>
          </p:grpSpPr>
          <p:sp>
            <p:nvSpPr>
              <p:cNvPr id="10" name="Line 6"/>
              <p:cNvSpPr>
                <a:spLocks noChangeShapeType="1"/>
              </p:cNvSpPr>
              <p:nvPr/>
            </p:nvSpPr>
            <p:spPr bwMode="auto">
              <a:xfrm flipV="1">
                <a:off x="2695258" y="4756150"/>
                <a:ext cx="0" cy="269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Line 7"/>
              <p:cNvSpPr>
                <a:spLocks noChangeShapeType="1"/>
              </p:cNvSpPr>
              <p:nvPr/>
            </p:nvSpPr>
            <p:spPr bwMode="auto">
              <a:xfrm flipV="1">
                <a:off x="3963670" y="4756150"/>
                <a:ext cx="0" cy="269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" name="Line 8"/>
              <p:cNvSpPr>
                <a:spLocks noChangeShapeType="1"/>
              </p:cNvSpPr>
              <p:nvPr/>
            </p:nvSpPr>
            <p:spPr bwMode="auto">
              <a:xfrm flipV="1">
                <a:off x="5232083" y="4756150"/>
                <a:ext cx="0" cy="269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" name="Line 9"/>
              <p:cNvSpPr>
                <a:spLocks noChangeShapeType="1"/>
              </p:cNvSpPr>
              <p:nvPr/>
            </p:nvSpPr>
            <p:spPr bwMode="auto">
              <a:xfrm flipV="1">
                <a:off x="6500495" y="4756150"/>
                <a:ext cx="0" cy="269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 flipV="1">
                <a:off x="7768908" y="4756150"/>
                <a:ext cx="0" cy="269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" name="Line 11"/>
              <p:cNvSpPr>
                <a:spLocks noChangeShapeType="1"/>
              </p:cNvSpPr>
              <p:nvPr/>
            </p:nvSpPr>
            <p:spPr bwMode="auto">
              <a:xfrm flipV="1">
                <a:off x="2061845" y="4729163"/>
                <a:ext cx="0" cy="539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" name="Line 12"/>
              <p:cNvSpPr>
                <a:spLocks noChangeShapeType="1"/>
              </p:cNvSpPr>
              <p:nvPr/>
            </p:nvSpPr>
            <p:spPr bwMode="auto">
              <a:xfrm flipV="1">
                <a:off x="3330258" y="4729163"/>
                <a:ext cx="0" cy="539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" name="Line 13"/>
              <p:cNvSpPr>
                <a:spLocks noChangeShapeType="1"/>
              </p:cNvSpPr>
              <p:nvPr/>
            </p:nvSpPr>
            <p:spPr bwMode="auto">
              <a:xfrm flipV="1">
                <a:off x="4598670" y="4729163"/>
                <a:ext cx="0" cy="539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" name="Line 14"/>
              <p:cNvSpPr>
                <a:spLocks noChangeShapeType="1"/>
              </p:cNvSpPr>
              <p:nvPr/>
            </p:nvSpPr>
            <p:spPr bwMode="auto">
              <a:xfrm flipV="1">
                <a:off x="5865495" y="4729163"/>
                <a:ext cx="0" cy="539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Line 15"/>
              <p:cNvSpPr>
                <a:spLocks noChangeShapeType="1"/>
              </p:cNvSpPr>
              <p:nvPr/>
            </p:nvSpPr>
            <p:spPr bwMode="auto">
              <a:xfrm flipV="1">
                <a:off x="7135495" y="4729163"/>
                <a:ext cx="0" cy="539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" name="Line 16"/>
              <p:cNvSpPr>
                <a:spLocks noChangeShapeType="1"/>
              </p:cNvSpPr>
              <p:nvPr/>
            </p:nvSpPr>
            <p:spPr bwMode="auto">
              <a:xfrm flipV="1">
                <a:off x="8403908" y="4729163"/>
                <a:ext cx="0" cy="539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" name="Line 18"/>
              <p:cNvSpPr>
                <a:spLocks noChangeShapeType="1"/>
              </p:cNvSpPr>
              <p:nvPr/>
            </p:nvSpPr>
            <p:spPr bwMode="auto">
              <a:xfrm>
                <a:off x="2061845" y="4371975"/>
                <a:ext cx="269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" name="Line 19"/>
              <p:cNvSpPr>
                <a:spLocks noChangeShapeType="1"/>
              </p:cNvSpPr>
              <p:nvPr/>
            </p:nvSpPr>
            <p:spPr bwMode="auto">
              <a:xfrm>
                <a:off x="2061845" y="3551238"/>
                <a:ext cx="269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" name="Line 20"/>
              <p:cNvSpPr>
                <a:spLocks noChangeShapeType="1"/>
              </p:cNvSpPr>
              <p:nvPr/>
            </p:nvSpPr>
            <p:spPr bwMode="auto">
              <a:xfrm>
                <a:off x="2061845" y="2728913"/>
                <a:ext cx="269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" name="Line 21"/>
              <p:cNvSpPr>
                <a:spLocks noChangeShapeType="1"/>
              </p:cNvSpPr>
              <p:nvPr/>
            </p:nvSpPr>
            <p:spPr bwMode="auto">
              <a:xfrm>
                <a:off x="2061845" y="1908175"/>
                <a:ext cx="269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Line 23"/>
              <p:cNvSpPr>
                <a:spLocks noChangeShapeType="1"/>
              </p:cNvSpPr>
              <p:nvPr/>
            </p:nvSpPr>
            <p:spPr bwMode="auto">
              <a:xfrm>
                <a:off x="2061845" y="3960813"/>
                <a:ext cx="523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Line 24"/>
              <p:cNvSpPr>
                <a:spLocks noChangeShapeType="1"/>
              </p:cNvSpPr>
              <p:nvPr/>
            </p:nvSpPr>
            <p:spPr bwMode="auto">
              <a:xfrm>
                <a:off x="2061845" y="3140075"/>
                <a:ext cx="523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" name="Line 25"/>
              <p:cNvSpPr>
                <a:spLocks noChangeShapeType="1"/>
              </p:cNvSpPr>
              <p:nvPr/>
            </p:nvSpPr>
            <p:spPr bwMode="auto">
              <a:xfrm>
                <a:off x="2061845" y="2319338"/>
                <a:ext cx="523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" name="Line 26"/>
              <p:cNvSpPr>
                <a:spLocks noChangeShapeType="1"/>
              </p:cNvSpPr>
              <p:nvPr/>
            </p:nvSpPr>
            <p:spPr bwMode="auto">
              <a:xfrm>
                <a:off x="2061845" y="1497013"/>
                <a:ext cx="5238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" name="Line 27"/>
              <p:cNvSpPr>
                <a:spLocks noChangeShapeType="1"/>
              </p:cNvSpPr>
              <p:nvPr/>
            </p:nvSpPr>
            <p:spPr bwMode="auto">
              <a:xfrm flipV="1">
                <a:off x="2061845" y="1497013"/>
                <a:ext cx="0" cy="328612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Rectangle 28"/>
              <p:cNvSpPr>
                <a:spLocks noChangeArrowheads="1"/>
              </p:cNvSpPr>
              <p:nvPr/>
            </p:nvSpPr>
            <p:spPr bwMode="auto">
              <a:xfrm>
                <a:off x="1809433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1549.5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" name="Rectangle 29"/>
              <p:cNvSpPr>
                <a:spLocks noChangeArrowheads="1"/>
              </p:cNvSpPr>
              <p:nvPr/>
            </p:nvSpPr>
            <p:spPr bwMode="auto">
              <a:xfrm>
                <a:off x="3147695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1549.7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" name="Rectangle 30"/>
              <p:cNvSpPr>
                <a:spLocks noChangeArrowheads="1"/>
              </p:cNvSpPr>
              <p:nvPr/>
            </p:nvSpPr>
            <p:spPr bwMode="auto">
              <a:xfrm>
                <a:off x="4346258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1549.9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Rectangle 31"/>
              <p:cNvSpPr>
                <a:spLocks noChangeArrowheads="1"/>
              </p:cNvSpPr>
              <p:nvPr/>
            </p:nvSpPr>
            <p:spPr bwMode="auto">
              <a:xfrm>
                <a:off x="5614670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1550.1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" name="Rectangle 32"/>
              <p:cNvSpPr>
                <a:spLocks noChangeArrowheads="1"/>
              </p:cNvSpPr>
              <p:nvPr/>
            </p:nvSpPr>
            <p:spPr bwMode="auto">
              <a:xfrm>
                <a:off x="6883083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1550.3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Rectangle 33"/>
              <p:cNvSpPr>
                <a:spLocks noChangeArrowheads="1"/>
              </p:cNvSpPr>
              <p:nvPr/>
            </p:nvSpPr>
            <p:spPr bwMode="auto">
              <a:xfrm>
                <a:off x="8151495" y="4862513"/>
                <a:ext cx="70532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1550.5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" name="Rectangle 35"/>
              <p:cNvSpPr>
                <a:spLocks noChangeArrowheads="1"/>
              </p:cNvSpPr>
              <p:nvPr/>
            </p:nvSpPr>
            <p:spPr bwMode="auto">
              <a:xfrm>
                <a:off x="1521384" y="3764345"/>
                <a:ext cx="55091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-110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" name="Rectangle 36"/>
              <p:cNvSpPr>
                <a:spLocks noChangeArrowheads="1"/>
              </p:cNvSpPr>
              <p:nvPr/>
            </p:nvSpPr>
            <p:spPr bwMode="auto">
              <a:xfrm>
                <a:off x="1521384" y="3006725"/>
                <a:ext cx="54456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-80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" name="Rectangle 37"/>
              <p:cNvSpPr>
                <a:spLocks noChangeArrowheads="1"/>
              </p:cNvSpPr>
              <p:nvPr/>
            </p:nvSpPr>
            <p:spPr bwMode="auto">
              <a:xfrm>
                <a:off x="1521384" y="2224088"/>
                <a:ext cx="52058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-50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" name="Rectangle 38"/>
              <p:cNvSpPr>
                <a:spLocks noChangeArrowheads="1"/>
              </p:cNvSpPr>
              <p:nvPr/>
            </p:nvSpPr>
            <p:spPr bwMode="auto">
              <a:xfrm>
                <a:off x="1521385" y="1396985"/>
                <a:ext cx="53439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-0 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" name="Rectangle 39"/>
              <p:cNvSpPr>
                <a:spLocks noChangeArrowheads="1"/>
              </p:cNvSpPr>
              <p:nvPr/>
            </p:nvSpPr>
            <p:spPr bwMode="auto">
              <a:xfrm>
                <a:off x="4426257" y="5332258"/>
                <a:ext cx="20473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Wavelength,</a:t>
                </a:r>
                <a:r>
                  <a:rPr kumimoji="0" lang="en-US" altLang="en-US" sz="2000" b="0" i="0" u="none" strike="noStrike" cap="none" normalizeH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  <a:sym typeface="Symbol" panose="05050102010706020507" pitchFamily="18" charset="2"/>
                  </a:rPr>
                  <a:t> (nm)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Rectangle 40"/>
              <p:cNvSpPr>
                <a:spLocks noChangeArrowheads="1"/>
              </p:cNvSpPr>
              <p:nvPr/>
            </p:nvSpPr>
            <p:spPr bwMode="auto">
              <a:xfrm rot="16200000">
                <a:off x="760965" y="2818894"/>
                <a:ext cx="109324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</a:t>
                </a:r>
                <a:r>
                  <a:rPr kumimoji="0" lang="en-US" altLang="en-US" sz="2000" b="0" i="0" u="none" strike="noStrike" cap="none" normalizeH="0" baseline="-2500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out</a:t>
                </a: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(</a:t>
                </a:r>
                <a:r>
                  <a:rPr kumimoji="0" lang="en-US" altLang="en-US" sz="2000" b="0" i="0" u="none" strike="noStrike" cap="none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dBm</a:t>
                </a: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Rectangle 38"/>
              <p:cNvSpPr>
                <a:spLocks noChangeArrowheads="1"/>
              </p:cNvSpPr>
              <p:nvPr/>
            </p:nvSpPr>
            <p:spPr bwMode="auto">
              <a:xfrm>
                <a:off x="1521385" y="1676414"/>
                <a:ext cx="53439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-20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50" name="Straight Connector 49"/>
              <p:cNvCxnSpPr/>
              <p:nvPr/>
            </p:nvCxnSpPr>
            <p:spPr>
              <a:xfrm>
                <a:off x="2057745" y="1776441"/>
                <a:ext cx="64008" cy="0"/>
              </a:xfrm>
              <a:prstGeom prst="line">
                <a:avLst/>
              </a:prstGeom>
              <a:ln w="1270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52" name="Rectangle 35"/>
              <p:cNvSpPr>
                <a:spLocks noChangeArrowheads="1"/>
              </p:cNvSpPr>
              <p:nvPr/>
            </p:nvSpPr>
            <p:spPr bwMode="auto">
              <a:xfrm>
                <a:off x="1521384" y="4562655"/>
                <a:ext cx="54205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-140</a:t>
                </a:r>
                <a:endPara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3" name="Straight Connector 2"/>
              <p:cNvCxnSpPr/>
              <p:nvPr/>
            </p:nvCxnSpPr>
            <p:spPr>
              <a:xfrm flipV="1">
                <a:off x="2054383" y="4776346"/>
                <a:ext cx="6355080" cy="13494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/>
              <p:cNvCxnSpPr/>
              <p:nvPr/>
            </p:nvCxnSpPr>
            <p:spPr>
              <a:xfrm>
                <a:off x="2061845" y="1497013"/>
                <a:ext cx="6345936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Line 27"/>
              <p:cNvSpPr>
                <a:spLocks noChangeShapeType="1"/>
              </p:cNvSpPr>
              <p:nvPr/>
            </p:nvSpPr>
            <p:spPr bwMode="auto">
              <a:xfrm flipV="1">
                <a:off x="8403908" y="1497013"/>
                <a:ext cx="0" cy="328612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9" name="Freeform 58"/>
            <p:cNvSpPr/>
            <p:nvPr/>
          </p:nvSpPr>
          <p:spPr>
            <a:xfrm>
              <a:off x="2710234" y="1234213"/>
              <a:ext cx="6343971" cy="2234334"/>
            </a:xfrm>
            <a:custGeom>
              <a:avLst/>
              <a:gdLst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1996440 w 6355080"/>
                <a:gd name="connsiteY7" fmla="*/ 50314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253740 w 6355080"/>
                <a:gd name="connsiteY11" fmla="*/ 533627 h 2301404"/>
                <a:gd name="connsiteX12" fmla="*/ 4084320 w 6355080"/>
                <a:gd name="connsiteY12" fmla="*/ 178330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693920 w 6355080"/>
                <a:gd name="connsiteY15" fmla="*/ 89938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1996440 w 6355080"/>
                <a:gd name="connsiteY7" fmla="*/ 50314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360420 w 6355080"/>
                <a:gd name="connsiteY11" fmla="*/ 518387 h 2301404"/>
                <a:gd name="connsiteX12" fmla="*/ 4084320 w 6355080"/>
                <a:gd name="connsiteY12" fmla="*/ 178330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693920 w 6355080"/>
                <a:gd name="connsiteY15" fmla="*/ 89938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1996440 w 6355080"/>
                <a:gd name="connsiteY7" fmla="*/ 50314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360420 w 6355080"/>
                <a:gd name="connsiteY11" fmla="*/ 518387 h 2301404"/>
                <a:gd name="connsiteX12" fmla="*/ 4015740 w 6355080"/>
                <a:gd name="connsiteY12" fmla="*/ 164614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693920 w 6355080"/>
                <a:gd name="connsiteY15" fmla="*/ 89938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2065020 w 6355080"/>
                <a:gd name="connsiteY7" fmla="*/ 51838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360420 w 6355080"/>
                <a:gd name="connsiteY11" fmla="*/ 518387 h 2301404"/>
                <a:gd name="connsiteX12" fmla="*/ 4015740 w 6355080"/>
                <a:gd name="connsiteY12" fmla="*/ 164614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693920 w 6355080"/>
                <a:gd name="connsiteY15" fmla="*/ 89938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2065020 w 6355080"/>
                <a:gd name="connsiteY7" fmla="*/ 51838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360420 w 6355080"/>
                <a:gd name="connsiteY11" fmla="*/ 518387 h 2301404"/>
                <a:gd name="connsiteX12" fmla="*/ 3954780 w 6355080"/>
                <a:gd name="connsiteY12" fmla="*/ 170710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693920 w 6355080"/>
                <a:gd name="connsiteY15" fmla="*/ 89938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301404"/>
                <a:gd name="connsiteX1" fmla="*/ 411480 w 6355080"/>
                <a:gd name="connsiteY1" fmla="*/ 76427 h 2301404"/>
                <a:gd name="connsiteX2" fmla="*/ 739140 w 6355080"/>
                <a:gd name="connsiteY2" fmla="*/ 84047 h 2301404"/>
                <a:gd name="connsiteX3" fmla="*/ 1051560 w 6355080"/>
                <a:gd name="connsiteY3" fmla="*/ 830807 h 2301404"/>
                <a:gd name="connsiteX4" fmla="*/ 1333500 w 6355080"/>
                <a:gd name="connsiteY4" fmla="*/ 1592807 h 2301404"/>
                <a:gd name="connsiteX5" fmla="*/ 1600200 w 6355080"/>
                <a:gd name="connsiteY5" fmla="*/ 990827 h 2301404"/>
                <a:gd name="connsiteX6" fmla="*/ 1798320 w 6355080"/>
                <a:gd name="connsiteY6" fmla="*/ 404087 h 2301404"/>
                <a:gd name="connsiteX7" fmla="*/ 2065020 w 6355080"/>
                <a:gd name="connsiteY7" fmla="*/ 518387 h 2301404"/>
                <a:gd name="connsiteX8" fmla="*/ 2628900 w 6355080"/>
                <a:gd name="connsiteY8" fmla="*/ 1851887 h 2301404"/>
                <a:gd name="connsiteX9" fmla="*/ 2842260 w 6355080"/>
                <a:gd name="connsiteY9" fmla="*/ 1699487 h 2301404"/>
                <a:gd name="connsiteX10" fmla="*/ 3025140 w 6355080"/>
                <a:gd name="connsiteY10" fmla="*/ 640307 h 2301404"/>
                <a:gd name="connsiteX11" fmla="*/ 3360420 w 6355080"/>
                <a:gd name="connsiteY11" fmla="*/ 518387 h 2301404"/>
                <a:gd name="connsiteX12" fmla="*/ 3954780 w 6355080"/>
                <a:gd name="connsiteY12" fmla="*/ 1707107 h 2301404"/>
                <a:gd name="connsiteX13" fmla="*/ 4198620 w 6355080"/>
                <a:gd name="connsiteY13" fmla="*/ 2004287 h 2301404"/>
                <a:gd name="connsiteX14" fmla="*/ 4343400 w 6355080"/>
                <a:gd name="connsiteY14" fmla="*/ 1851887 h 2301404"/>
                <a:gd name="connsiteX15" fmla="*/ 4808220 w 6355080"/>
                <a:gd name="connsiteY15" fmla="*/ 868907 h 2301404"/>
                <a:gd name="connsiteX16" fmla="*/ 5349240 w 6355080"/>
                <a:gd name="connsiteY16" fmla="*/ 1478507 h 2301404"/>
                <a:gd name="connsiteX17" fmla="*/ 5707380 w 6355080"/>
                <a:gd name="connsiteY17" fmla="*/ 2270987 h 2301404"/>
                <a:gd name="connsiteX18" fmla="*/ 5966460 w 6355080"/>
                <a:gd name="connsiteY18" fmla="*/ 2042387 h 2301404"/>
                <a:gd name="connsiteX19" fmla="*/ 6065520 w 6355080"/>
                <a:gd name="connsiteY19" fmla="*/ 1158467 h 2301404"/>
                <a:gd name="connsiteX20" fmla="*/ 6355080 w 6355080"/>
                <a:gd name="connsiteY20" fmla="*/ 785087 h 2301404"/>
                <a:gd name="connsiteX0" fmla="*/ 0 w 6355080"/>
                <a:gd name="connsiteY0" fmla="*/ 609827 h 2235958"/>
                <a:gd name="connsiteX1" fmla="*/ 411480 w 6355080"/>
                <a:gd name="connsiteY1" fmla="*/ 76427 h 2235958"/>
                <a:gd name="connsiteX2" fmla="*/ 739140 w 6355080"/>
                <a:gd name="connsiteY2" fmla="*/ 84047 h 2235958"/>
                <a:gd name="connsiteX3" fmla="*/ 1051560 w 6355080"/>
                <a:gd name="connsiteY3" fmla="*/ 830807 h 2235958"/>
                <a:gd name="connsiteX4" fmla="*/ 1333500 w 6355080"/>
                <a:gd name="connsiteY4" fmla="*/ 1592807 h 2235958"/>
                <a:gd name="connsiteX5" fmla="*/ 1600200 w 6355080"/>
                <a:gd name="connsiteY5" fmla="*/ 990827 h 2235958"/>
                <a:gd name="connsiteX6" fmla="*/ 1798320 w 6355080"/>
                <a:gd name="connsiteY6" fmla="*/ 404087 h 2235958"/>
                <a:gd name="connsiteX7" fmla="*/ 2065020 w 6355080"/>
                <a:gd name="connsiteY7" fmla="*/ 518387 h 2235958"/>
                <a:gd name="connsiteX8" fmla="*/ 2628900 w 6355080"/>
                <a:gd name="connsiteY8" fmla="*/ 1851887 h 2235958"/>
                <a:gd name="connsiteX9" fmla="*/ 2842260 w 6355080"/>
                <a:gd name="connsiteY9" fmla="*/ 1699487 h 2235958"/>
                <a:gd name="connsiteX10" fmla="*/ 3025140 w 6355080"/>
                <a:gd name="connsiteY10" fmla="*/ 640307 h 2235958"/>
                <a:gd name="connsiteX11" fmla="*/ 3360420 w 6355080"/>
                <a:gd name="connsiteY11" fmla="*/ 518387 h 2235958"/>
                <a:gd name="connsiteX12" fmla="*/ 3954780 w 6355080"/>
                <a:gd name="connsiteY12" fmla="*/ 1707107 h 2235958"/>
                <a:gd name="connsiteX13" fmla="*/ 4198620 w 6355080"/>
                <a:gd name="connsiteY13" fmla="*/ 2004287 h 2235958"/>
                <a:gd name="connsiteX14" fmla="*/ 4343400 w 6355080"/>
                <a:gd name="connsiteY14" fmla="*/ 1851887 h 2235958"/>
                <a:gd name="connsiteX15" fmla="*/ 4808220 w 6355080"/>
                <a:gd name="connsiteY15" fmla="*/ 868907 h 2235958"/>
                <a:gd name="connsiteX16" fmla="*/ 5349240 w 6355080"/>
                <a:gd name="connsiteY16" fmla="*/ 1478507 h 2235958"/>
                <a:gd name="connsiteX17" fmla="*/ 5722620 w 6355080"/>
                <a:gd name="connsiteY17" fmla="*/ 2194787 h 2235958"/>
                <a:gd name="connsiteX18" fmla="*/ 5966460 w 6355080"/>
                <a:gd name="connsiteY18" fmla="*/ 2042387 h 2235958"/>
                <a:gd name="connsiteX19" fmla="*/ 6065520 w 6355080"/>
                <a:gd name="connsiteY19" fmla="*/ 1158467 h 2235958"/>
                <a:gd name="connsiteX20" fmla="*/ 6355080 w 6355080"/>
                <a:gd name="connsiteY20" fmla="*/ 785087 h 2235958"/>
                <a:gd name="connsiteX0" fmla="*/ 0 w 6355080"/>
                <a:gd name="connsiteY0" fmla="*/ 609827 h 2234334"/>
                <a:gd name="connsiteX1" fmla="*/ 411480 w 6355080"/>
                <a:gd name="connsiteY1" fmla="*/ 76427 h 2234334"/>
                <a:gd name="connsiteX2" fmla="*/ 739140 w 6355080"/>
                <a:gd name="connsiteY2" fmla="*/ 84047 h 2234334"/>
                <a:gd name="connsiteX3" fmla="*/ 1051560 w 6355080"/>
                <a:gd name="connsiteY3" fmla="*/ 830807 h 2234334"/>
                <a:gd name="connsiteX4" fmla="*/ 1333500 w 6355080"/>
                <a:gd name="connsiteY4" fmla="*/ 1592807 h 2234334"/>
                <a:gd name="connsiteX5" fmla="*/ 1600200 w 6355080"/>
                <a:gd name="connsiteY5" fmla="*/ 990827 h 2234334"/>
                <a:gd name="connsiteX6" fmla="*/ 1798320 w 6355080"/>
                <a:gd name="connsiteY6" fmla="*/ 404087 h 2234334"/>
                <a:gd name="connsiteX7" fmla="*/ 2065020 w 6355080"/>
                <a:gd name="connsiteY7" fmla="*/ 518387 h 2234334"/>
                <a:gd name="connsiteX8" fmla="*/ 2628900 w 6355080"/>
                <a:gd name="connsiteY8" fmla="*/ 1851887 h 2234334"/>
                <a:gd name="connsiteX9" fmla="*/ 2842260 w 6355080"/>
                <a:gd name="connsiteY9" fmla="*/ 1699487 h 2234334"/>
                <a:gd name="connsiteX10" fmla="*/ 3025140 w 6355080"/>
                <a:gd name="connsiteY10" fmla="*/ 640307 h 2234334"/>
                <a:gd name="connsiteX11" fmla="*/ 3360420 w 6355080"/>
                <a:gd name="connsiteY11" fmla="*/ 518387 h 2234334"/>
                <a:gd name="connsiteX12" fmla="*/ 3954780 w 6355080"/>
                <a:gd name="connsiteY12" fmla="*/ 1707107 h 2234334"/>
                <a:gd name="connsiteX13" fmla="*/ 4198620 w 6355080"/>
                <a:gd name="connsiteY13" fmla="*/ 2004287 h 2234334"/>
                <a:gd name="connsiteX14" fmla="*/ 4343400 w 6355080"/>
                <a:gd name="connsiteY14" fmla="*/ 1851887 h 2234334"/>
                <a:gd name="connsiteX15" fmla="*/ 4808220 w 6355080"/>
                <a:gd name="connsiteY15" fmla="*/ 868907 h 2234334"/>
                <a:gd name="connsiteX16" fmla="*/ 5349240 w 6355080"/>
                <a:gd name="connsiteY16" fmla="*/ 1478507 h 2234334"/>
                <a:gd name="connsiteX17" fmla="*/ 5722620 w 6355080"/>
                <a:gd name="connsiteY17" fmla="*/ 2194787 h 2234334"/>
                <a:gd name="connsiteX18" fmla="*/ 5966460 w 6355080"/>
                <a:gd name="connsiteY18" fmla="*/ 2042387 h 2234334"/>
                <a:gd name="connsiteX19" fmla="*/ 6118860 w 6355080"/>
                <a:gd name="connsiteY19" fmla="*/ 1211807 h 2234334"/>
                <a:gd name="connsiteX20" fmla="*/ 6355080 w 6355080"/>
                <a:gd name="connsiteY20" fmla="*/ 785087 h 223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55080" h="2234334">
                  <a:moveTo>
                    <a:pt x="0" y="609827"/>
                  </a:moveTo>
                  <a:cubicBezTo>
                    <a:pt x="144145" y="386942"/>
                    <a:pt x="288290" y="164057"/>
                    <a:pt x="411480" y="76427"/>
                  </a:cubicBezTo>
                  <a:cubicBezTo>
                    <a:pt x="534670" y="-11203"/>
                    <a:pt x="632460" y="-41683"/>
                    <a:pt x="739140" y="84047"/>
                  </a:cubicBezTo>
                  <a:cubicBezTo>
                    <a:pt x="845820" y="209777"/>
                    <a:pt x="952500" y="579347"/>
                    <a:pt x="1051560" y="830807"/>
                  </a:cubicBezTo>
                  <a:cubicBezTo>
                    <a:pt x="1150620" y="1082267"/>
                    <a:pt x="1242060" y="1566137"/>
                    <a:pt x="1333500" y="1592807"/>
                  </a:cubicBezTo>
                  <a:cubicBezTo>
                    <a:pt x="1424940" y="1619477"/>
                    <a:pt x="1522730" y="1188947"/>
                    <a:pt x="1600200" y="990827"/>
                  </a:cubicBezTo>
                  <a:cubicBezTo>
                    <a:pt x="1677670" y="792707"/>
                    <a:pt x="1720850" y="482827"/>
                    <a:pt x="1798320" y="404087"/>
                  </a:cubicBezTo>
                  <a:cubicBezTo>
                    <a:pt x="1875790" y="325347"/>
                    <a:pt x="1926590" y="277087"/>
                    <a:pt x="2065020" y="518387"/>
                  </a:cubicBezTo>
                  <a:cubicBezTo>
                    <a:pt x="2203450" y="759687"/>
                    <a:pt x="2499360" y="1655037"/>
                    <a:pt x="2628900" y="1851887"/>
                  </a:cubicBezTo>
                  <a:cubicBezTo>
                    <a:pt x="2758440" y="2048737"/>
                    <a:pt x="2776220" y="1901417"/>
                    <a:pt x="2842260" y="1699487"/>
                  </a:cubicBezTo>
                  <a:cubicBezTo>
                    <a:pt x="2908300" y="1497557"/>
                    <a:pt x="2938780" y="837157"/>
                    <a:pt x="3025140" y="640307"/>
                  </a:cubicBezTo>
                  <a:cubicBezTo>
                    <a:pt x="3111500" y="443457"/>
                    <a:pt x="3205480" y="340587"/>
                    <a:pt x="3360420" y="518387"/>
                  </a:cubicBezTo>
                  <a:cubicBezTo>
                    <a:pt x="3515360" y="696187"/>
                    <a:pt x="3815080" y="1459457"/>
                    <a:pt x="3954780" y="1707107"/>
                  </a:cubicBezTo>
                  <a:cubicBezTo>
                    <a:pt x="4094480" y="1954757"/>
                    <a:pt x="4133850" y="1980157"/>
                    <a:pt x="4198620" y="2004287"/>
                  </a:cubicBezTo>
                  <a:cubicBezTo>
                    <a:pt x="4263390" y="2028417"/>
                    <a:pt x="4241800" y="2041117"/>
                    <a:pt x="4343400" y="1851887"/>
                  </a:cubicBezTo>
                  <a:cubicBezTo>
                    <a:pt x="4445000" y="1662657"/>
                    <a:pt x="4640580" y="931137"/>
                    <a:pt x="4808220" y="868907"/>
                  </a:cubicBezTo>
                  <a:cubicBezTo>
                    <a:pt x="4975860" y="806677"/>
                    <a:pt x="5196840" y="1257527"/>
                    <a:pt x="5349240" y="1478507"/>
                  </a:cubicBezTo>
                  <a:cubicBezTo>
                    <a:pt x="5501640" y="1699487"/>
                    <a:pt x="5619750" y="2100807"/>
                    <a:pt x="5722620" y="2194787"/>
                  </a:cubicBezTo>
                  <a:cubicBezTo>
                    <a:pt x="5825490" y="2288767"/>
                    <a:pt x="5900420" y="2206217"/>
                    <a:pt x="5966460" y="2042387"/>
                  </a:cubicBezTo>
                  <a:cubicBezTo>
                    <a:pt x="6032500" y="1878557"/>
                    <a:pt x="6054090" y="1421357"/>
                    <a:pt x="6118860" y="1211807"/>
                  </a:cubicBezTo>
                  <a:cubicBezTo>
                    <a:pt x="6183630" y="1002257"/>
                    <a:pt x="6303010" y="853667"/>
                    <a:pt x="6355080" y="785087"/>
                  </a:cubicBezTo>
                </a:path>
              </a:pathLst>
            </a:custGeom>
            <a:noFill/>
            <a:ln w="28575" cmpd="sng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Freeform 5"/>
            <p:cNvSpPr>
              <a:spLocks/>
            </p:cNvSpPr>
            <p:nvPr/>
          </p:nvSpPr>
          <p:spPr bwMode="auto">
            <a:xfrm>
              <a:off x="2730114" y="1215923"/>
              <a:ext cx="6322125" cy="2352291"/>
            </a:xfrm>
            <a:custGeom>
              <a:avLst/>
              <a:gdLst>
                <a:gd name="T0" fmla="*/ 58 w 3995"/>
                <a:gd name="T1" fmla="*/ 332 h 1727"/>
                <a:gd name="T2" fmla="*/ 166 w 3995"/>
                <a:gd name="T3" fmla="*/ 216 h 1727"/>
                <a:gd name="T4" fmla="*/ 227 w 3995"/>
                <a:gd name="T5" fmla="*/ 142 h 1727"/>
                <a:gd name="T6" fmla="*/ 319 w 3995"/>
                <a:gd name="T7" fmla="*/ 153 h 1727"/>
                <a:gd name="T8" fmla="*/ 444 w 3995"/>
                <a:gd name="T9" fmla="*/ 117 h 1727"/>
                <a:gd name="T10" fmla="*/ 567 w 3995"/>
                <a:gd name="T11" fmla="*/ 284 h 1727"/>
                <a:gd name="T12" fmla="*/ 656 w 3995"/>
                <a:gd name="T13" fmla="*/ 316 h 1727"/>
                <a:gd name="T14" fmla="*/ 715 w 3995"/>
                <a:gd name="T15" fmla="*/ 400 h 1727"/>
                <a:gd name="T16" fmla="*/ 792 w 3995"/>
                <a:gd name="T17" fmla="*/ 558 h 1727"/>
                <a:gd name="T18" fmla="*/ 886 w 3995"/>
                <a:gd name="T19" fmla="*/ 785 h 1727"/>
                <a:gd name="T20" fmla="*/ 1000 w 3995"/>
                <a:gd name="T21" fmla="*/ 725 h 1727"/>
                <a:gd name="T22" fmla="*/ 1056 w 3995"/>
                <a:gd name="T23" fmla="*/ 527 h 1727"/>
                <a:gd name="T24" fmla="*/ 1131 w 3995"/>
                <a:gd name="T25" fmla="*/ 513 h 1727"/>
                <a:gd name="T26" fmla="*/ 1205 w 3995"/>
                <a:gd name="T27" fmla="*/ 415 h 1727"/>
                <a:gd name="T28" fmla="*/ 1269 w 3995"/>
                <a:gd name="T29" fmla="*/ 398 h 1727"/>
                <a:gd name="T30" fmla="*/ 1350 w 3995"/>
                <a:gd name="T31" fmla="*/ 397 h 1727"/>
                <a:gd name="T32" fmla="*/ 1459 w 3995"/>
                <a:gd name="T33" fmla="*/ 595 h 1727"/>
                <a:gd name="T34" fmla="*/ 1537 w 3995"/>
                <a:gd name="T35" fmla="*/ 617 h 1727"/>
                <a:gd name="T36" fmla="*/ 1606 w 3995"/>
                <a:gd name="T37" fmla="*/ 709 h 1727"/>
                <a:gd name="T38" fmla="*/ 1667 w 3995"/>
                <a:gd name="T39" fmla="*/ 871 h 1727"/>
                <a:gd name="T40" fmla="*/ 1792 w 3995"/>
                <a:gd name="T41" fmla="*/ 775 h 1727"/>
                <a:gd name="T42" fmla="*/ 1856 w 3995"/>
                <a:gd name="T43" fmla="*/ 774 h 1727"/>
                <a:gd name="T44" fmla="*/ 1891 w 3995"/>
                <a:gd name="T45" fmla="*/ 711 h 1727"/>
                <a:gd name="T46" fmla="*/ 1951 w 3995"/>
                <a:gd name="T47" fmla="*/ 406 h 1727"/>
                <a:gd name="T48" fmla="*/ 2070 w 3995"/>
                <a:gd name="T49" fmla="*/ 514 h 1727"/>
                <a:gd name="T50" fmla="*/ 2157 w 3995"/>
                <a:gd name="T51" fmla="*/ 551 h 1727"/>
                <a:gd name="T52" fmla="*/ 2189 w 3995"/>
                <a:gd name="T53" fmla="*/ 286 h 1727"/>
                <a:gd name="T54" fmla="*/ 2214 w 3995"/>
                <a:gd name="T55" fmla="*/ 910 h 1727"/>
                <a:gd name="T56" fmla="*/ 2238 w 3995"/>
                <a:gd name="T57" fmla="*/ 1029 h 1727"/>
                <a:gd name="T58" fmla="*/ 2273 w 3995"/>
                <a:gd name="T59" fmla="*/ 858 h 1727"/>
                <a:gd name="T60" fmla="*/ 2317 w 3995"/>
                <a:gd name="T61" fmla="*/ 764 h 1727"/>
                <a:gd name="T62" fmla="*/ 2418 w 3995"/>
                <a:gd name="T63" fmla="*/ 753 h 1727"/>
                <a:gd name="T64" fmla="*/ 2537 w 3995"/>
                <a:gd name="T65" fmla="*/ 853 h 1727"/>
                <a:gd name="T66" fmla="*/ 2640 w 3995"/>
                <a:gd name="T67" fmla="*/ 889 h 1727"/>
                <a:gd name="T68" fmla="*/ 2768 w 3995"/>
                <a:gd name="T69" fmla="*/ 771 h 1727"/>
                <a:gd name="T70" fmla="*/ 2877 w 3995"/>
                <a:gd name="T71" fmla="*/ 733 h 1727"/>
                <a:gd name="T72" fmla="*/ 2960 w 3995"/>
                <a:gd name="T73" fmla="*/ 611 h 1727"/>
                <a:gd name="T74" fmla="*/ 3068 w 3995"/>
                <a:gd name="T75" fmla="*/ 775 h 1727"/>
                <a:gd name="T76" fmla="*/ 3189 w 3995"/>
                <a:gd name="T77" fmla="*/ 735 h 1727"/>
                <a:gd name="T78" fmla="*/ 3285 w 3995"/>
                <a:gd name="T79" fmla="*/ 829 h 1727"/>
                <a:gd name="T80" fmla="*/ 3405 w 3995"/>
                <a:gd name="T81" fmla="*/ 801 h 1727"/>
                <a:gd name="T82" fmla="*/ 3505 w 3995"/>
                <a:gd name="T83" fmla="*/ 727 h 1727"/>
                <a:gd name="T84" fmla="*/ 3518 w 3995"/>
                <a:gd name="T85" fmla="*/ 861 h 1727"/>
                <a:gd name="T86" fmla="*/ 3532 w 3995"/>
                <a:gd name="T87" fmla="*/ 858 h 1727"/>
                <a:gd name="T88" fmla="*/ 3545 w 3995"/>
                <a:gd name="T89" fmla="*/ 532 h 1727"/>
                <a:gd name="T90" fmla="*/ 3559 w 3995"/>
                <a:gd name="T91" fmla="*/ 1085 h 1727"/>
                <a:gd name="T92" fmla="*/ 3572 w 3995"/>
                <a:gd name="T93" fmla="*/ 1070 h 1727"/>
                <a:gd name="T94" fmla="*/ 3585 w 3995"/>
                <a:gd name="T95" fmla="*/ 1621 h 1727"/>
                <a:gd name="T96" fmla="*/ 3602 w 3995"/>
                <a:gd name="T97" fmla="*/ 1058 h 1727"/>
                <a:gd name="T98" fmla="*/ 3619 w 3995"/>
                <a:gd name="T99" fmla="*/ 1147 h 1727"/>
                <a:gd name="T100" fmla="*/ 3636 w 3995"/>
                <a:gd name="T101" fmla="*/ 1106 h 1727"/>
                <a:gd name="T102" fmla="*/ 3654 w 3995"/>
                <a:gd name="T103" fmla="*/ 1131 h 1727"/>
                <a:gd name="T104" fmla="*/ 3678 w 3995"/>
                <a:gd name="T105" fmla="*/ 1074 h 1727"/>
                <a:gd name="T106" fmla="*/ 3752 w 3995"/>
                <a:gd name="T107" fmla="*/ 840 h 1727"/>
                <a:gd name="T108" fmla="*/ 3849 w 3995"/>
                <a:gd name="T109" fmla="*/ 848 h 1727"/>
                <a:gd name="T110" fmla="*/ 3905 w 3995"/>
                <a:gd name="T111" fmla="*/ 795 h 1727"/>
                <a:gd name="connsiteX0" fmla="*/ 0 w 10000"/>
                <a:gd name="connsiteY0" fmla="*/ 388 h 9386"/>
                <a:gd name="connsiteX1" fmla="*/ 20 w 10000"/>
                <a:gd name="connsiteY1" fmla="*/ 203 h 9386"/>
                <a:gd name="connsiteX2" fmla="*/ 43 w 10000"/>
                <a:gd name="connsiteY2" fmla="*/ 533 h 9386"/>
                <a:gd name="connsiteX3" fmla="*/ 60 w 10000"/>
                <a:gd name="connsiteY3" fmla="*/ 504 h 9386"/>
                <a:gd name="connsiteX4" fmla="*/ 83 w 10000"/>
                <a:gd name="connsiteY4" fmla="*/ 1251 h 9386"/>
                <a:gd name="connsiteX5" fmla="*/ 103 w 10000"/>
                <a:gd name="connsiteY5" fmla="*/ 1135 h 9386"/>
                <a:gd name="connsiteX6" fmla="*/ 125 w 10000"/>
                <a:gd name="connsiteY6" fmla="*/ 1772 h 9386"/>
                <a:gd name="connsiteX7" fmla="*/ 145 w 10000"/>
                <a:gd name="connsiteY7" fmla="*/ 1922 h 9386"/>
                <a:gd name="connsiteX8" fmla="*/ 165 w 10000"/>
                <a:gd name="connsiteY8" fmla="*/ 1865 h 9386"/>
                <a:gd name="connsiteX9" fmla="*/ 185 w 10000"/>
                <a:gd name="connsiteY9" fmla="*/ 1604 h 9386"/>
                <a:gd name="connsiteX10" fmla="*/ 208 w 10000"/>
                <a:gd name="connsiteY10" fmla="*/ 1297 h 9386"/>
                <a:gd name="connsiteX11" fmla="*/ 250 w 10000"/>
                <a:gd name="connsiteY11" fmla="*/ 1297 h 9386"/>
                <a:gd name="connsiteX12" fmla="*/ 290 w 10000"/>
                <a:gd name="connsiteY12" fmla="*/ 631 h 9386"/>
                <a:gd name="connsiteX13" fmla="*/ 333 w 10000"/>
                <a:gd name="connsiteY13" fmla="*/ 0 h 9386"/>
                <a:gd name="connsiteX14" fmla="*/ 375 w 10000"/>
                <a:gd name="connsiteY14" fmla="*/ 1361 h 9386"/>
                <a:gd name="connsiteX15" fmla="*/ 416 w 10000"/>
                <a:gd name="connsiteY15" fmla="*/ 1251 h 9386"/>
                <a:gd name="connsiteX16" fmla="*/ 436 w 10000"/>
                <a:gd name="connsiteY16" fmla="*/ 1558 h 9386"/>
                <a:gd name="connsiteX17" fmla="*/ 456 w 10000"/>
                <a:gd name="connsiteY17" fmla="*/ 2166 h 9386"/>
                <a:gd name="connsiteX18" fmla="*/ 473 w 10000"/>
                <a:gd name="connsiteY18" fmla="*/ 1697 h 9386"/>
                <a:gd name="connsiteX19" fmla="*/ 493 w 10000"/>
                <a:gd name="connsiteY19" fmla="*/ 1094 h 9386"/>
                <a:gd name="connsiteX20" fmla="*/ 511 w 10000"/>
                <a:gd name="connsiteY20" fmla="*/ 1123 h 9386"/>
                <a:gd name="connsiteX21" fmla="*/ 531 w 10000"/>
                <a:gd name="connsiteY21" fmla="*/ 1112 h 9386"/>
                <a:gd name="connsiteX22" fmla="*/ 548 w 10000"/>
                <a:gd name="connsiteY22" fmla="*/ 1482 h 9386"/>
                <a:gd name="connsiteX23" fmla="*/ 568 w 10000"/>
                <a:gd name="connsiteY23" fmla="*/ 822 h 9386"/>
                <a:gd name="connsiteX24" fmla="*/ 588 w 10000"/>
                <a:gd name="connsiteY24" fmla="*/ 1239 h 9386"/>
                <a:gd name="connsiteX25" fmla="*/ 606 w 10000"/>
                <a:gd name="connsiteY25" fmla="*/ 637 h 9386"/>
                <a:gd name="connsiteX26" fmla="*/ 626 w 10000"/>
                <a:gd name="connsiteY26" fmla="*/ 208 h 9386"/>
                <a:gd name="connsiteX27" fmla="*/ 661 w 10000"/>
                <a:gd name="connsiteY27" fmla="*/ 805 h 9386"/>
                <a:gd name="connsiteX28" fmla="*/ 696 w 10000"/>
                <a:gd name="connsiteY28" fmla="*/ 996 h 9386"/>
                <a:gd name="connsiteX29" fmla="*/ 728 w 10000"/>
                <a:gd name="connsiteY29" fmla="*/ 1459 h 9386"/>
                <a:gd name="connsiteX30" fmla="*/ 763 w 10000"/>
                <a:gd name="connsiteY30" fmla="*/ 1534 h 9386"/>
                <a:gd name="connsiteX31" fmla="*/ 798 w 10000"/>
                <a:gd name="connsiteY31" fmla="*/ 886 h 9386"/>
                <a:gd name="connsiteX32" fmla="*/ 834 w 10000"/>
                <a:gd name="connsiteY32" fmla="*/ 573 h 9386"/>
                <a:gd name="connsiteX33" fmla="*/ 876 w 10000"/>
                <a:gd name="connsiteY33" fmla="*/ 214 h 9386"/>
                <a:gd name="connsiteX34" fmla="*/ 919 w 10000"/>
                <a:gd name="connsiteY34" fmla="*/ 1378 h 9386"/>
                <a:gd name="connsiteX35" fmla="*/ 959 w 10000"/>
                <a:gd name="connsiteY35" fmla="*/ 174 h 9386"/>
                <a:gd name="connsiteX36" fmla="*/ 1001 w 10000"/>
                <a:gd name="connsiteY36" fmla="*/ 469 h 9386"/>
                <a:gd name="connsiteX37" fmla="*/ 1044 w 10000"/>
                <a:gd name="connsiteY37" fmla="*/ 869 h 9386"/>
                <a:gd name="connsiteX38" fmla="*/ 1076 w 10000"/>
                <a:gd name="connsiteY38" fmla="*/ 567 h 9386"/>
                <a:gd name="connsiteX39" fmla="*/ 1111 w 10000"/>
                <a:gd name="connsiteY39" fmla="*/ 677 h 9386"/>
                <a:gd name="connsiteX40" fmla="*/ 1149 w 10000"/>
                <a:gd name="connsiteY40" fmla="*/ 649 h 9386"/>
                <a:gd name="connsiteX41" fmla="*/ 1181 w 10000"/>
                <a:gd name="connsiteY41" fmla="*/ 162 h 9386"/>
                <a:gd name="connsiteX42" fmla="*/ 1217 w 10000"/>
                <a:gd name="connsiteY42" fmla="*/ 1506 h 9386"/>
                <a:gd name="connsiteX43" fmla="*/ 1252 w 10000"/>
                <a:gd name="connsiteY43" fmla="*/ 1239 h 9386"/>
                <a:gd name="connsiteX44" fmla="*/ 1292 w 10000"/>
                <a:gd name="connsiteY44" fmla="*/ 1280 h 9386"/>
                <a:gd name="connsiteX45" fmla="*/ 1334 w 10000"/>
                <a:gd name="connsiteY45" fmla="*/ 1500 h 9386"/>
                <a:gd name="connsiteX46" fmla="*/ 1377 w 10000"/>
                <a:gd name="connsiteY46" fmla="*/ 1054 h 9386"/>
                <a:gd name="connsiteX47" fmla="*/ 1419 w 10000"/>
                <a:gd name="connsiteY47" fmla="*/ 1644 h 9386"/>
                <a:gd name="connsiteX48" fmla="*/ 1459 w 10000"/>
                <a:gd name="connsiteY48" fmla="*/ 1471 h 9386"/>
                <a:gd name="connsiteX49" fmla="*/ 1487 w 10000"/>
                <a:gd name="connsiteY49" fmla="*/ 1233 h 9386"/>
                <a:gd name="connsiteX50" fmla="*/ 1512 w 10000"/>
                <a:gd name="connsiteY50" fmla="*/ 1812 h 9386"/>
                <a:gd name="connsiteX51" fmla="*/ 1539 w 10000"/>
                <a:gd name="connsiteY51" fmla="*/ 1442 h 9386"/>
                <a:gd name="connsiteX52" fmla="*/ 1564 w 10000"/>
                <a:gd name="connsiteY52" fmla="*/ 643 h 9386"/>
                <a:gd name="connsiteX53" fmla="*/ 1592 w 10000"/>
                <a:gd name="connsiteY53" fmla="*/ 1581 h 9386"/>
                <a:gd name="connsiteX54" fmla="*/ 1617 w 10000"/>
                <a:gd name="connsiteY54" fmla="*/ 1992 h 9386"/>
                <a:gd name="connsiteX55" fmla="*/ 1642 w 10000"/>
                <a:gd name="connsiteY55" fmla="*/ 1830 h 9386"/>
                <a:gd name="connsiteX56" fmla="*/ 1670 w 10000"/>
                <a:gd name="connsiteY56" fmla="*/ 2131 h 9386"/>
                <a:gd name="connsiteX57" fmla="*/ 1687 w 10000"/>
                <a:gd name="connsiteY57" fmla="*/ 2258 h 9386"/>
                <a:gd name="connsiteX58" fmla="*/ 1705 w 10000"/>
                <a:gd name="connsiteY58" fmla="*/ 1812 h 9386"/>
                <a:gd name="connsiteX59" fmla="*/ 1720 w 10000"/>
                <a:gd name="connsiteY59" fmla="*/ 2357 h 9386"/>
                <a:gd name="connsiteX60" fmla="*/ 1737 w 10000"/>
                <a:gd name="connsiteY60" fmla="*/ 2218 h 9386"/>
                <a:gd name="connsiteX61" fmla="*/ 1755 w 10000"/>
                <a:gd name="connsiteY61" fmla="*/ 2629 h 9386"/>
                <a:gd name="connsiteX62" fmla="*/ 1772 w 10000"/>
                <a:gd name="connsiteY62" fmla="*/ 2409 h 9386"/>
                <a:gd name="connsiteX63" fmla="*/ 1790 w 10000"/>
                <a:gd name="connsiteY63" fmla="*/ 2316 h 9386"/>
                <a:gd name="connsiteX64" fmla="*/ 1810 w 10000"/>
                <a:gd name="connsiteY64" fmla="*/ 2727 h 9386"/>
                <a:gd name="connsiteX65" fmla="*/ 1825 w 10000"/>
                <a:gd name="connsiteY65" fmla="*/ 3109 h 9386"/>
                <a:gd name="connsiteX66" fmla="*/ 1842 w 10000"/>
                <a:gd name="connsiteY66" fmla="*/ 2942 h 9386"/>
                <a:gd name="connsiteX67" fmla="*/ 1860 w 10000"/>
                <a:gd name="connsiteY67" fmla="*/ 2913 h 9386"/>
                <a:gd name="connsiteX68" fmla="*/ 1877 w 10000"/>
                <a:gd name="connsiteY68" fmla="*/ 3289 h 9386"/>
                <a:gd name="connsiteX69" fmla="*/ 1912 w 10000"/>
                <a:gd name="connsiteY69" fmla="*/ 3185 h 9386"/>
                <a:gd name="connsiteX70" fmla="*/ 1947 w 10000"/>
                <a:gd name="connsiteY70" fmla="*/ 3445 h 9386"/>
                <a:gd name="connsiteX71" fmla="*/ 1982 w 10000"/>
                <a:gd name="connsiteY71" fmla="*/ 3231 h 9386"/>
                <a:gd name="connsiteX72" fmla="*/ 2018 w 10000"/>
                <a:gd name="connsiteY72" fmla="*/ 4314 h 9386"/>
                <a:gd name="connsiteX73" fmla="*/ 2050 w 10000"/>
                <a:gd name="connsiteY73" fmla="*/ 3949 h 9386"/>
                <a:gd name="connsiteX74" fmla="*/ 2085 w 10000"/>
                <a:gd name="connsiteY74" fmla="*/ 3683 h 9386"/>
                <a:gd name="connsiteX75" fmla="*/ 2113 w 10000"/>
                <a:gd name="connsiteY75" fmla="*/ 4354 h 9386"/>
                <a:gd name="connsiteX76" fmla="*/ 2140 w 10000"/>
                <a:gd name="connsiteY76" fmla="*/ 4227 h 9386"/>
                <a:gd name="connsiteX77" fmla="*/ 2163 w 10000"/>
                <a:gd name="connsiteY77" fmla="*/ 4175 h 9386"/>
                <a:gd name="connsiteX78" fmla="*/ 2190 w 10000"/>
                <a:gd name="connsiteY78" fmla="*/ 4094 h 9386"/>
                <a:gd name="connsiteX79" fmla="*/ 2218 w 10000"/>
                <a:gd name="connsiteY79" fmla="*/ 4545 h 9386"/>
                <a:gd name="connsiteX80" fmla="*/ 2243 w 10000"/>
                <a:gd name="connsiteY80" fmla="*/ 4598 h 9386"/>
                <a:gd name="connsiteX81" fmla="*/ 2268 w 10000"/>
                <a:gd name="connsiteY81" fmla="*/ 4117 h 9386"/>
                <a:gd name="connsiteX82" fmla="*/ 2295 w 10000"/>
                <a:gd name="connsiteY82" fmla="*/ 4331 h 9386"/>
                <a:gd name="connsiteX83" fmla="*/ 2338 w 10000"/>
                <a:gd name="connsiteY83" fmla="*/ 4082 h 9386"/>
                <a:gd name="connsiteX84" fmla="*/ 2378 w 10000"/>
                <a:gd name="connsiteY84" fmla="*/ 4082 h 9386"/>
                <a:gd name="connsiteX85" fmla="*/ 2421 w 10000"/>
                <a:gd name="connsiteY85" fmla="*/ 3677 h 9386"/>
                <a:gd name="connsiteX86" fmla="*/ 2463 w 10000"/>
                <a:gd name="connsiteY86" fmla="*/ 3862 h 9386"/>
                <a:gd name="connsiteX87" fmla="*/ 2503 w 10000"/>
                <a:gd name="connsiteY87" fmla="*/ 4198 h 9386"/>
                <a:gd name="connsiteX88" fmla="*/ 2521 w 10000"/>
                <a:gd name="connsiteY88" fmla="*/ 3642 h 9386"/>
                <a:gd name="connsiteX89" fmla="*/ 2538 w 10000"/>
                <a:gd name="connsiteY89" fmla="*/ 3399 h 9386"/>
                <a:gd name="connsiteX90" fmla="*/ 2556 w 10000"/>
                <a:gd name="connsiteY90" fmla="*/ 2947 h 9386"/>
                <a:gd name="connsiteX91" fmla="*/ 2573 w 10000"/>
                <a:gd name="connsiteY91" fmla="*/ 2982 h 9386"/>
                <a:gd name="connsiteX92" fmla="*/ 2591 w 10000"/>
                <a:gd name="connsiteY92" fmla="*/ 3005 h 9386"/>
                <a:gd name="connsiteX93" fmla="*/ 2608 w 10000"/>
                <a:gd name="connsiteY93" fmla="*/ 3793 h 9386"/>
                <a:gd name="connsiteX94" fmla="*/ 2626 w 10000"/>
                <a:gd name="connsiteY94" fmla="*/ 2988 h 9386"/>
                <a:gd name="connsiteX95" fmla="*/ 2643 w 10000"/>
                <a:gd name="connsiteY95" fmla="*/ 3052 h 9386"/>
                <a:gd name="connsiteX96" fmla="*/ 2661 w 10000"/>
                <a:gd name="connsiteY96" fmla="*/ 3289 h 9386"/>
                <a:gd name="connsiteX97" fmla="*/ 2678 w 10000"/>
                <a:gd name="connsiteY97" fmla="*/ 2623 h 9386"/>
                <a:gd name="connsiteX98" fmla="*/ 2696 w 10000"/>
                <a:gd name="connsiteY98" fmla="*/ 2901 h 9386"/>
                <a:gd name="connsiteX99" fmla="*/ 2711 w 10000"/>
                <a:gd name="connsiteY99" fmla="*/ 3127 h 9386"/>
                <a:gd name="connsiteX100" fmla="*/ 2741 w 10000"/>
                <a:gd name="connsiteY100" fmla="*/ 2386 h 9386"/>
                <a:gd name="connsiteX101" fmla="*/ 2771 w 10000"/>
                <a:gd name="connsiteY101" fmla="*/ 2831 h 9386"/>
                <a:gd name="connsiteX102" fmla="*/ 2801 w 10000"/>
                <a:gd name="connsiteY102" fmla="*/ 2438 h 9386"/>
                <a:gd name="connsiteX103" fmla="*/ 2831 w 10000"/>
                <a:gd name="connsiteY103" fmla="*/ 2970 h 9386"/>
                <a:gd name="connsiteX104" fmla="*/ 2861 w 10000"/>
                <a:gd name="connsiteY104" fmla="*/ 2032 h 9386"/>
                <a:gd name="connsiteX105" fmla="*/ 2891 w 10000"/>
                <a:gd name="connsiteY105" fmla="*/ 2583 h 9386"/>
                <a:gd name="connsiteX106" fmla="*/ 2921 w 10000"/>
                <a:gd name="connsiteY106" fmla="*/ 2571 h 9386"/>
                <a:gd name="connsiteX107" fmla="*/ 2939 w 10000"/>
                <a:gd name="connsiteY107" fmla="*/ 2200 h 9386"/>
                <a:gd name="connsiteX108" fmla="*/ 2959 w 10000"/>
                <a:gd name="connsiteY108" fmla="*/ 1702 h 9386"/>
                <a:gd name="connsiteX109" fmla="*/ 2979 w 10000"/>
                <a:gd name="connsiteY109" fmla="*/ 1731 h 9386"/>
                <a:gd name="connsiteX110" fmla="*/ 2996 w 10000"/>
                <a:gd name="connsiteY110" fmla="*/ 1210 h 9386"/>
                <a:gd name="connsiteX111" fmla="*/ 3016 w 10000"/>
                <a:gd name="connsiteY111" fmla="*/ 2403 h 9386"/>
                <a:gd name="connsiteX112" fmla="*/ 3036 w 10000"/>
                <a:gd name="connsiteY112" fmla="*/ 2270 h 9386"/>
                <a:gd name="connsiteX113" fmla="*/ 3054 w 10000"/>
                <a:gd name="connsiteY113" fmla="*/ 2206 h 9386"/>
                <a:gd name="connsiteX114" fmla="*/ 3071 w 10000"/>
                <a:gd name="connsiteY114" fmla="*/ 1795 h 9386"/>
                <a:gd name="connsiteX115" fmla="*/ 3091 w 10000"/>
                <a:gd name="connsiteY115" fmla="*/ 2142 h 9386"/>
                <a:gd name="connsiteX116" fmla="*/ 3111 w 10000"/>
                <a:gd name="connsiteY116" fmla="*/ 2565 h 9386"/>
                <a:gd name="connsiteX117" fmla="*/ 3131 w 10000"/>
                <a:gd name="connsiteY117" fmla="*/ 1616 h 9386"/>
                <a:gd name="connsiteX118" fmla="*/ 3154 w 10000"/>
                <a:gd name="connsiteY118" fmla="*/ 2606 h 9386"/>
                <a:gd name="connsiteX119" fmla="*/ 3176 w 10000"/>
                <a:gd name="connsiteY119" fmla="*/ 2305 h 9386"/>
                <a:gd name="connsiteX120" fmla="*/ 3199 w 10000"/>
                <a:gd name="connsiteY120" fmla="*/ 2299 h 9386"/>
                <a:gd name="connsiteX121" fmla="*/ 3222 w 10000"/>
                <a:gd name="connsiteY121" fmla="*/ 2629 h 9386"/>
                <a:gd name="connsiteX122" fmla="*/ 3247 w 10000"/>
                <a:gd name="connsiteY122" fmla="*/ 2287 h 9386"/>
                <a:gd name="connsiteX123" fmla="*/ 3269 w 10000"/>
                <a:gd name="connsiteY123" fmla="*/ 1644 h 9386"/>
                <a:gd name="connsiteX124" fmla="*/ 3294 w 10000"/>
                <a:gd name="connsiteY124" fmla="*/ 2027 h 9386"/>
                <a:gd name="connsiteX125" fmla="*/ 3317 w 10000"/>
                <a:gd name="connsiteY125" fmla="*/ 2299 h 9386"/>
                <a:gd name="connsiteX126" fmla="*/ 3339 w 10000"/>
                <a:gd name="connsiteY126" fmla="*/ 2426 h 9386"/>
                <a:gd name="connsiteX127" fmla="*/ 3379 w 10000"/>
                <a:gd name="connsiteY127" fmla="*/ 2299 h 9386"/>
                <a:gd name="connsiteX128" fmla="*/ 3422 w 10000"/>
                <a:gd name="connsiteY128" fmla="*/ 2577 h 9386"/>
                <a:gd name="connsiteX129" fmla="*/ 3464 w 10000"/>
                <a:gd name="connsiteY129" fmla="*/ 2745 h 9386"/>
                <a:gd name="connsiteX130" fmla="*/ 3504 w 10000"/>
                <a:gd name="connsiteY130" fmla="*/ 3034 h 9386"/>
                <a:gd name="connsiteX131" fmla="*/ 3547 w 10000"/>
                <a:gd name="connsiteY131" fmla="*/ 2594 h 9386"/>
                <a:gd name="connsiteX132" fmla="*/ 3574 w 10000"/>
                <a:gd name="connsiteY132" fmla="*/ 3196 h 9386"/>
                <a:gd name="connsiteX133" fmla="*/ 3599 w 10000"/>
                <a:gd name="connsiteY133" fmla="*/ 2843 h 9386"/>
                <a:gd name="connsiteX134" fmla="*/ 3625 w 10000"/>
                <a:gd name="connsiteY134" fmla="*/ 3683 h 9386"/>
                <a:gd name="connsiteX135" fmla="*/ 3652 w 10000"/>
                <a:gd name="connsiteY135" fmla="*/ 3445 h 9386"/>
                <a:gd name="connsiteX136" fmla="*/ 3680 w 10000"/>
                <a:gd name="connsiteY136" fmla="*/ 3138 h 9386"/>
                <a:gd name="connsiteX137" fmla="*/ 3702 w 10000"/>
                <a:gd name="connsiteY137" fmla="*/ 3028 h 9386"/>
                <a:gd name="connsiteX138" fmla="*/ 3730 w 10000"/>
                <a:gd name="connsiteY138" fmla="*/ 3671 h 9386"/>
                <a:gd name="connsiteX139" fmla="*/ 3757 w 10000"/>
                <a:gd name="connsiteY139" fmla="*/ 3254 h 9386"/>
                <a:gd name="connsiteX140" fmla="*/ 3780 w 10000"/>
                <a:gd name="connsiteY140" fmla="*/ 3787 h 9386"/>
                <a:gd name="connsiteX141" fmla="*/ 3802 w 10000"/>
                <a:gd name="connsiteY141" fmla="*/ 3920 h 9386"/>
                <a:gd name="connsiteX142" fmla="*/ 3825 w 10000"/>
                <a:gd name="connsiteY142" fmla="*/ 3133 h 9386"/>
                <a:gd name="connsiteX143" fmla="*/ 3847 w 10000"/>
                <a:gd name="connsiteY143" fmla="*/ 3573 h 9386"/>
                <a:gd name="connsiteX144" fmla="*/ 3872 w 10000"/>
                <a:gd name="connsiteY144" fmla="*/ 4192 h 9386"/>
                <a:gd name="connsiteX145" fmla="*/ 3895 w 10000"/>
                <a:gd name="connsiteY145" fmla="*/ 4181 h 9386"/>
                <a:gd name="connsiteX146" fmla="*/ 3920 w 10000"/>
                <a:gd name="connsiteY146" fmla="*/ 4302 h 9386"/>
                <a:gd name="connsiteX147" fmla="*/ 3942 w 10000"/>
                <a:gd name="connsiteY147" fmla="*/ 4372 h 9386"/>
                <a:gd name="connsiteX148" fmla="*/ 3965 w 10000"/>
                <a:gd name="connsiteY148" fmla="*/ 3990 h 9386"/>
                <a:gd name="connsiteX149" fmla="*/ 3985 w 10000"/>
                <a:gd name="connsiteY149" fmla="*/ 4818 h 9386"/>
                <a:gd name="connsiteX150" fmla="*/ 4003 w 10000"/>
                <a:gd name="connsiteY150" fmla="*/ 4296 h 9386"/>
                <a:gd name="connsiteX151" fmla="*/ 4020 w 10000"/>
                <a:gd name="connsiteY151" fmla="*/ 4105 h 9386"/>
                <a:gd name="connsiteX152" fmla="*/ 4040 w 10000"/>
                <a:gd name="connsiteY152" fmla="*/ 4129 h 9386"/>
                <a:gd name="connsiteX153" fmla="*/ 4060 w 10000"/>
                <a:gd name="connsiteY153" fmla="*/ 4244 h 9386"/>
                <a:gd name="connsiteX154" fmla="*/ 4080 w 10000"/>
                <a:gd name="connsiteY154" fmla="*/ 4366 h 9386"/>
                <a:gd name="connsiteX155" fmla="*/ 4098 w 10000"/>
                <a:gd name="connsiteY155" fmla="*/ 4632 h 9386"/>
                <a:gd name="connsiteX156" fmla="*/ 4118 w 10000"/>
                <a:gd name="connsiteY156" fmla="*/ 4528 h 9386"/>
                <a:gd name="connsiteX157" fmla="*/ 4135 w 10000"/>
                <a:gd name="connsiteY157" fmla="*/ 4771 h 9386"/>
                <a:gd name="connsiteX158" fmla="*/ 4153 w 10000"/>
                <a:gd name="connsiteY158" fmla="*/ 4765 h 9386"/>
                <a:gd name="connsiteX159" fmla="*/ 4173 w 10000"/>
                <a:gd name="connsiteY159" fmla="*/ 5043 h 9386"/>
                <a:gd name="connsiteX160" fmla="*/ 4215 w 10000"/>
                <a:gd name="connsiteY160" fmla="*/ 5194 h 9386"/>
                <a:gd name="connsiteX161" fmla="*/ 4255 w 10000"/>
                <a:gd name="connsiteY161" fmla="*/ 5744 h 9386"/>
                <a:gd name="connsiteX162" fmla="*/ 4298 w 10000"/>
                <a:gd name="connsiteY162" fmla="*/ 5970 h 9386"/>
                <a:gd name="connsiteX163" fmla="*/ 4340 w 10000"/>
                <a:gd name="connsiteY163" fmla="*/ 5246 h 9386"/>
                <a:gd name="connsiteX164" fmla="*/ 4380 w 10000"/>
                <a:gd name="connsiteY164" fmla="*/ 4904 h 9386"/>
                <a:gd name="connsiteX165" fmla="*/ 4418 w 10000"/>
                <a:gd name="connsiteY165" fmla="*/ 5038 h 9386"/>
                <a:gd name="connsiteX166" fmla="*/ 4453 w 10000"/>
                <a:gd name="connsiteY166" fmla="*/ 4829 h 9386"/>
                <a:gd name="connsiteX167" fmla="*/ 4486 w 10000"/>
                <a:gd name="connsiteY167" fmla="*/ 4488 h 9386"/>
                <a:gd name="connsiteX168" fmla="*/ 4521 w 10000"/>
                <a:gd name="connsiteY168" fmla="*/ 4418 h 9386"/>
                <a:gd name="connsiteX169" fmla="*/ 4556 w 10000"/>
                <a:gd name="connsiteY169" fmla="*/ 4198 h 9386"/>
                <a:gd name="connsiteX170" fmla="*/ 4591 w 10000"/>
                <a:gd name="connsiteY170" fmla="*/ 4499 h 9386"/>
                <a:gd name="connsiteX171" fmla="*/ 4603 w 10000"/>
                <a:gd name="connsiteY171" fmla="*/ 4586 h 9386"/>
                <a:gd name="connsiteX172" fmla="*/ 4613 w 10000"/>
                <a:gd name="connsiteY172" fmla="*/ 4389 h 9386"/>
                <a:gd name="connsiteX173" fmla="*/ 4623 w 10000"/>
                <a:gd name="connsiteY173" fmla="*/ 4314 h 9386"/>
                <a:gd name="connsiteX174" fmla="*/ 4633 w 10000"/>
                <a:gd name="connsiteY174" fmla="*/ 3885 h 9386"/>
                <a:gd name="connsiteX175" fmla="*/ 4646 w 10000"/>
                <a:gd name="connsiteY175" fmla="*/ 4482 h 9386"/>
                <a:gd name="connsiteX176" fmla="*/ 4658 w 10000"/>
                <a:gd name="connsiteY176" fmla="*/ 4360 h 9386"/>
                <a:gd name="connsiteX177" fmla="*/ 4668 w 10000"/>
                <a:gd name="connsiteY177" fmla="*/ 3573 h 9386"/>
                <a:gd name="connsiteX178" fmla="*/ 4678 w 10000"/>
                <a:gd name="connsiteY178" fmla="*/ 3480 h 9386"/>
                <a:gd name="connsiteX179" fmla="*/ 4688 w 10000"/>
                <a:gd name="connsiteY179" fmla="*/ 3775 h 9386"/>
                <a:gd name="connsiteX180" fmla="*/ 4701 w 10000"/>
                <a:gd name="connsiteY180" fmla="*/ 3358 h 9386"/>
                <a:gd name="connsiteX181" fmla="*/ 4713 w 10000"/>
                <a:gd name="connsiteY181" fmla="*/ 3376 h 9386"/>
                <a:gd name="connsiteX182" fmla="*/ 4723 w 10000"/>
                <a:gd name="connsiteY182" fmla="*/ 3306 h 9386"/>
                <a:gd name="connsiteX183" fmla="*/ 4733 w 10000"/>
                <a:gd name="connsiteY183" fmla="*/ 4117 h 9386"/>
                <a:gd name="connsiteX184" fmla="*/ 4743 w 10000"/>
                <a:gd name="connsiteY184" fmla="*/ 3492 h 9386"/>
                <a:gd name="connsiteX185" fmla="*/ 4756 w 10000"/>
                <a:gd name="connsiteY185" fmla="*/ 3584 h 9386"/>
                <a:gd name="connsiteX186" fmla="*/ 4766 w 10000"/>
                <a:gd name="connsiteY186" fmla="*/ 3723 h 9386"/>
                <a:gd name="connsiteX187" fmla="*/ 4778 w 10000"/>
                <a:gd name="connsiteY187" fmla="*/ 3138 h 9386"/>
                <a:gd name="connsiteX188" fmla="*/ 4788 w 10000"/>
                <a:gd name="connsiteY188" fmla="*/ 3248 h 9386"/>
                <a:gd name="connsiteX189" fmla="*/ 4801 w 10000"/>
                <a:gd name="connsiteY189" fmla="*/ 2629 h 9386"/>
                <a:gd name="connsiteX190" fmla="*/ 4841 w 10000"/>
                <a:gd name="connsiteY190" fmla="*/ 2791 h 9386"/>
                <a:gd name="connsiteX191" fmla="*/ 4884 w 10000"/>
                <a:gd name="connsiteY191" fmla="*/ 2351 h 9386"/>
                <a:gd name="connsiteX192" fmla="*/ 4924 w 10000"/>
                <a:gd name="connsiteY192" fmla="*/ 2895 h 9386"/>
                <a:gd name="connsiteX193" fmla="*/ 4966 w 10000"/>
                <a:gd name="connsiteY193" fmla="*/ 3040 h 9386"/>
                <a:gd name="connsiteX194" fmla="*/ 5009 w 10000"/>
                <a:gd name="connsiteY194" fmla="*/ 2774 h 9386"/>
                <a:gd name="connsiteX195" fmla="*/ 5044 w 10000"/>
                <a:gd name="connsiteY195" fmla="*/ 3208 h 9386"/>
                <a:gd name="connsiteX196" fmla="*/ 5079 w 10000"/>
                <a:gd name="connsiteY196" fmla="*/ 2797 h 9386"/>
                <a:gd name="connsiteX197" fmla="*/ 5114 w 10000"/>
                <a:gd name="connsiteY197" fmla="*/ 1459 h 9386"/>
                <a:gd name="connsiteX198" fmla="*/ 5146 w 10000"/>
                <a:gd name="connsiteY198" fmla="*/ 2675 h 9386"/>
                <a:gd name="connsiteX199" fmla="*/ 5181 w 10000"/>
                <a:gd name="connsiteY199" fmla="*/ 2976 h 9386"/>
                <a:gd name="connsiteX200" fmla="*/ 5217 w 10000"/>
                <a:gd name="connsiteY200" fmla="*/ 2351 h 9386"/>
                <a:gd name="connsiteX201" fmla="*/ 5244 w 10000"/>
                <a:gd name="connsiteY201" fmla="*/ 2212 h 9386"/>
                <a:gd name="connsiteX202" fmla="*/ 5269 w 10000"/>
                <a:gd name="connsiteY202" fmla="*/ 2658 h 9386"/>
                <a:gd name="connsiteX203" fmla="*/ 5297 w 10000"/>
                <a:gd name="connsiteY203" fmla="*/ 3138 h 9386"/>
                <a:gd name="connsiteX204" fmla="*/ 5322 w 10000"/>
                <a:gd name="connsiteY204" fmla="*/ 2750 h 9386"/>
                <a:gd name="connsiteX205" fmla="*/ 5349 w 10000"/>
                <a:gd name="connsiteY205" fmla="*/ 3156 h 9386"/>
                <a:gd name="connsiteX206" fmla="*/ 5374 w 10000"/>
                <a:gd name="connsiteY206" fmla="*/ 3694 h 9386"/>
                <a:gd name="connsiteX207" fmla="*/ 5399 w 10000"/>
                <a:gd name="connsiteY207" fmla="*/ 3191 h 9386"/>
                <a:gd name="connsiteX208" fmla="*/ 5427 w 10000"/>
                <a:gd name="connsiteY208" fmla="*/ 3069 h 9386"/>
                <a:gd name="connsiteX209" fmla="*/ 5434 w 10000"/>
                <a:gd name="connsiteY209" fmla="*/ 3723 h 9386"/>
                <a:gd name="connsiteX210" fmla="*/ 5442 w 10000"/>
                <a:gd name="connsiteY210" fmla="*/ 3028 h 9386"/>
                <a:gd name="connsiteX211" fmla="*/ 5449 w 10000"/>
                <a:gd name="connsiteY211" fmla="*/ 3196 h 9386"/>
                <a:gd name="connsiteX212" fmla="*/ 5457 w 10000"/>
                <a:gd name="connsiteY212" fmla="*/ 3248 h 9386"/>
                <a:gd name="connsiteX213" fmla="*/ 5464 w 10000"/>
                <a:gd name="connsiteY213" fmla="*/ 2229 h 9386"/>
                <a:gd name="connsiteX214" fmla="*/ 5472 w 10000"/>
                <a:gd name="connsiteY214" fmla="*/ 2646 h 9386"/>
                <a:gd name="connsiteX215" fmla="*/ 5479 w 10000"/>
                <a:gd name="connsiteY215" fmla="*/ 1656 h 9386"/>
                <a:gd name="connsiteX216" fmla="*/ 5487 w 10000"/>
                <a:gd name="connsiteY216" fmla="*/ 3694 h 9386"/>
                <a:gd name="connsiteX217" fmla="*/ 5494 w 10000"/>
                <a:gd name="connsiteY217" fmla="*/ 4870 h 9386"/>
                <a:gd name="connsiteX218" fmla="*/ 5504 w 10000"/>
                <a:gd name="connsiteY218" fmla="*/ 4447 h 9386"/>
                <a:gd name="connsiteX219" fmla="*/ 5512 w 10000"/>
                <a:gd name="connsiteY219" fmla="*/ 5443 h 9386"/>
                <a:gd name="connsiteX220" fmla="*/ 5517 w 10000"/>
                <a:gd name="connsiteY220" fmla="*/ 5153 h 9386"/>
                <a:gd name="connsiteX221" fmla="*/ 5527 w 10000"/>
                <a:gd name="connsiteY221" fmla="*/ 4378 h 9386"/>
                <a:gd name="connsiteX222" fmla="*/ 5534 w 10000"/>
                <a:gd name="connsiteY222" fmla="*/ 4459 h 9386"/>
                <a:gd name="connsiteX223" fmla="*/ 5542 w 10000"/>
                <a:gd name="connsiteY223" fmla="*/ 5269 h 9386"/>
                <a:gd name="connsiteX224" fmla="*/ 5549 w 10000"/>
                <a:gd name="connsiteY224" fmla="*/ 4910 h 9386"/>
                <a:gd name="connsiteX225" fmla="*/ 5557 w 10000"/>
                <a:gd name="connsiteY225" fmla="*/ 3040 h 9386"/>
                <a:gd name="connsiteX226" fmla="*/ 5567 w 10000"/>
                <a:gd name="connsiteY226" fmla="*/ 1650 h 9386"/>
                <a:gd name="connsiteX227" fmla="*/ 5572 w 10000"/>
                <a:gd name="connsiteY227" fmla="*/ 730 h 9386"/>
                <a:gd name="connsiteX228" fmla="*/ 5579 w 10000"/>
                <a:gd name="connsiteY228" fmla="*/ 1824 h 9386"/>
                <a:gd name="connsiteX229" fmla="*/ 5589 w 10000"/>
                <a:gd name="connsiteY229" fmla="*/ 4105 h 9386"/>
                <a:gd name="connsiteX230" fmla="*/ 5597 w 10000"/>
                <a:gd name="connsiteY230" fmla="*/ 3984 h 9386"/>
                <a:gd name="connsiteX231" fmla="*/ 5602 w 10000"/>
                <a:gd name="connsiteY231" fmla="*/ 5958 h 9386"/>
                <a:gd name="connsiteX232" fmla="*/ 5612 w 10000"/>
                <a:gd name="connsiteY232" fmla="*/ 5275 h 9386"/>
                <a:gd name="connsiteX233" fmla="*/ 5620 w 10000"/>
                <a:gd name="connsiteY233" fmla="*/ 6039 h 9386"/>
                <a:gd name="connsiteX234" fmla="*/ 5627 w 10000"/>
                <a:gd name="connsiteY234" fmla="*/ 4870 h 9386"/>
                <a:gd name="connsiteX235" fmla="*/ 5635 w 10000"/>
                <a:gd name="connsiteY235" fmla="*/ 5640 h 9386"/>
                <a:gd name="connsiteX236" fmla="*/ 5650 w 10000"/>
                <a:gd name="connsiteY236" fmla="*/ 5611 h 9386"/>
                <a:gd name="connsiteX237" fmla="*/ 5662 w 10000"/>
                <a:gd name="connsiteY237" fmla="*/ 5970 h 9386"/>
                <a:gd name="connsiteX238" fmla="*/ 5677 w 10000"/>
                <a:gd name="connsiteY238" fmla="*/ 5582 h 9386"/>
                <a:gd name="connsiteX239" fmla="*/ 5690 w 10000"/>
                <a:gd name="connsiteY239" fmla="*/ 4968 h 9386"/>
                <a:gd name="connsiteX240" fmla="*/ 5705 w 10000"/>
                <a:gd name="connsiteY240" fmla="*/ 4760 h 9386"/>
                <a:gd name="connsiteX241" fmla="*/ 5717 w 10000"/>
                <a:gd name="connsiteY241" fmla="*/ 4661 h 9386"/>
                <a:gd name="connsiteX242" fmla="*/ 5732 w 10000"/>
                <a:gd name="connsiteY242" fmla="*/ 4152 h 9386"/>
                <a:gd name="connsiteX243" fmla="*/ 5747 w 10000"/>
                <a:gd name="connsiteY243" fmla="*/ 2322 h 9386"/>
                <a:gd name="connsiteX244" fmla="*/ 5760 w 10000"/>
                <a:gd name="connsiteY244" fmla="*/ 3040 h 9386"/>
                <a:gd name="connsiteX245" fmla="*/ 5775 w 10000"/>
                <a:gd name="connsiteY245" fmla="*/ 3816 h 9386"/>
                <a:gd name="connsiteX246" fmla="*/ 5787 w 10000"/>
                <a:gd name="connsiteY246" fmla="*/ 4117 h 9386"/>
                <a:gd name="connsiteX247" fmla="*/ 5800 w 10000"/>
                <a:gd name="connsiteY247" fmla="*/ 4424 h 9386"/>
                <a:gd name="connsiteX248" fmla="*/ 5815 w 10000"/>
                <a:gd name="connsiteY248" fmla="*/ 5142 h 9386"/>
                <a:gd name="connsiteX249" fmla="*/ 5830 w 10000"/>
                <a:gd name="connsiteY249" fmla="*/ 4627 h 9386"/>
                <a:gd name="connsiteX250" fmla="*/ 5842 w 10000"/>
                <a:gd name="connsiteY250" fmla="*/ 4256 h 9386"/>
                <a:gd name="connsiteX251" fmla="*/ 5885 w 10000"/>
                <a:gd name="connsiteY251" fmla="*/ 4320 h 9386"/>
                <a:gd name="connsiteX252" fmla="*/ 5927 w 10000"/>
                <a:gd name="connsiteY252" fmla="*/ 4592 h 9386"/>
                <a:gd name="connsiteX253" fmla="*/ 5967 w 10000"/>
                <a:gd name="connsiteY253" fmla="*/ 4493 h 9386"/>
                <a:gd name="connsiteX254" fmla="*/ 6010 w 10000"/>
                <a:gd name="connsiteY254" fmla="*/ 4019 h 9386"/>
                <a:gd name="connsiteX255" fmla="*/ 6053 w 10000"/>
                <a:gd name="connsiteY255" fmla="*/ 4360 h 9386"/>
                <a:gd name="connsiteX256" fmla="*/ 6095 w 10000"/>
                <a:gd name="connsiteY256" fmla="*/ 4296 h 9386"/>
                <a:gd name="connsiteX257" fmla="*/ 6135 w 10000"/>
                <a:gd name="connsiteY257" fmla="*/ 3567 h 9386"/>
                <a:gd name="connsiteX258" fmla="*/ 6178 w 10000"/>
                <a:gd name="connsiteY258" fmla="*/ 4823 h 9386"/>
                <a:gd name="connsiteX259" fmla="*/ 6220 w 10000"/>
                <a:gd name="connsiteY259" fmla="*/ 5675 h 9386"/>
                <a:gd name="connsiteX260" fmla="*/ 6260 w 10000"/>
                <a:gd name="connsiteY260" fmla="*/ 4059 h 9386"/>
                <a:gd name="connsiteX261" fmla="*/ 6290 w 10000"/>
                <a:gd name="connsiteY261" fmla="*/ 4702 h 9386"/>
                <a:gd name="connsiteX262" fmla="*/ 6320 w 10000"/>
                <a:gd name="connsiteY262" fmla="*/ 4690 h 9386"/>
                <a:gd name="connsiteX263" fmla="*/ 6350 w 10000"/>
                <a:gd name="connsiteY263" fmla="*/ 4939 h 9386"/>
                <a:gd name="connsiteX264" fmla="*/ 6380 w 10000"/>
                <a:gd name="connsiteY264" fmla="*/ 4945 h 9386"/>
                <a:gd name="connsiteX265" fmla="*/ 6411 w 10000"/>
                <a:gd name="connsiteY265" fmla="*/ 4661 h 9386"/>
                <a:gd name="connsiteX266" fmla="*/ 6441 w 10000"/>
                <a:gd name="connsiteY266" fmla="*/ 4163 h 9386"/>
                <a:gd name="connsiteX267" fmla="*/ 6468 w 10000"/>
                <a:gd name="connsiteY267" fmla="*/ 4655 h 9386"/>
                <a:gd name="connsiteX268" fmla="*/ 6503 w 10000"/>
                <a:gd name="connsiteY268" fmla="*/ 5825 h 9386"/>
                <a:gd name="connsiteX269" fmla="*/ 6541 w 10000"/>
                <a:gd name="connsiteY269" fmla="*/ 4632 h 9386"/>
                <a:gd name="connsiteX270" fmla="*/ 6573 w 10000"/>
                <a:gd name="connsiteY270" fmla="*/ 4609 h 9386"/>
                <a:gd name="connsiteX271" fmla="*/ 6608 w 10000"/>
                <a:gd name="connsiteY271" fmla="*/ 5148 h 9386"/>
                <a:gd name="connsiteX272" fmla="*/ 6643 w 10000"/>
                <a:gd name="connsiteY272" fmla="*/ 4939 h 9386"/>
                <a:gd name="connsiteX273" fmla="*/ 6678 w 10000"/>
                <a:gd name="connsiteY273" fmla="*/ 4325 h 9386"/>
                <a:gd name="connsiteX274" fmla="*/ 6721 w 10000"/>
                <a:gd name="connsiteY274" fmla="*/ 5009 h 9386"/>
                <a:gd name="connsiteX275" fmla="*/ 6761 w 10000"/>
                <a:gd name="connsiteY275" fmla="*/ 5258 h 9386"/>
                <a:gd name="connsiteX276" fmla="*/ 6804 w 10000"/>
                <a:gd name="connsiteY276" fmla="*/ 5541 h 9386"/>
                <a:gd name="connsiteX277" fmla="*/ 6846 w 10000"/>
                <a:gd name="connsiteY277" fmla="*/ 4737 h 9386"/>
                <a:gd name="connsiteX278" fmla="*/ 6889 w 10000"/>
                <a:gd name="connsiteY278" fmla="*/ 4482 h 9386"/>
                <a:gd name="connsiteX279" fmla="*/ 6929 w 10000"/>
                <a:gd name="connsiteY279" fmla="*/ 4464 h 9386"/>
                <a:gd name="connsiteX280" fmla="*/ 6971 w 10000"/>
                <a:gd name="connsiteY280" fmla="*/ 5298 h 9386"/>
                <a:gd name="connsiteX281" fmla="*/ 7014 w 10000"/>
                <a:gd name="connsiteY281" fmla="*/ 4609 h 9386"/>
                <a:gd name="connsiteX282" fmla="*/ 7054 w 10000"/>
                <a:gd name="connsiteY282" fmla="*/ 3573 h 9386"/>
                <a:gd name="connsiteX283" fmla="*/ 7096 w 10000"/>
                <a:gd name="connsiteY283" fmla="*/ 4285 h 9386"/>
                <a:gd name="connsiteX284" fmla="*/ 7124 w 10000"/>
                <a:gd name="connsiteY284" fmla="*/ 3613 h 9386"/>
                <a:gd name="connsiteX285" fmla="*/ 7146 w 10000"/>
                <a:gd name="connsiteY285" fmla="*/ 3978 h 9386"/>
                <a:gd name="connsiteX286" fmla="*/ 7174 w 10000"/>
                <a:gd name="connsiteY286" fmla="*/ 3839 h 9386"/>
                <a:gd name="connsiteX287" fmla="*/ 7202 w 10000"/>
                <a:gd name="connsiteY287" fmla="*/ 4244 h 9386"/>
                <a:gd name="connsiteX288" fmla="*/ 7227 w 10000"/>
                <a:gd name="connsiteY288" fmla="*/ 4279 h 9386"/>
                <a:gd name="connsiteX289" fmla="*/ 7252 w 10000"/>
                <a:gd name="connsiteY289" fmla="*/ 3654 h 9386"/>
                <a:gd name="connsiteX290" fmla="*/ 7279 w 10000"/>
                <a:gd name="connsiteY290" fmla="*/ 3839 h 9386"/>
                <a:gd name="connsiteX291" fmla="*/ 7304 w 10000"/>
                <a:gd name="connsiteY291" fmla="*/ 3677 h 9386"/>
                <a:gd name="connsiteX292" fmla="*/ 7332 w 10000"/>
                <a:gd name="connsiteY292" fmla="*/ 4748 h 9386"/>
                <a:gd name="connsiteX293" fmla="*/ 7357 w 10000"/>
                <a:gd name="connsiteY293" fmla="*/ 3984 h 9386"/>
                <a:gd name="connsiteX294" fmla="*/ 7382 w 10000"/>
                <a:gd name="connsiteY294" fmla="*/ 4244 h 9386"/>
                <a:gd name="connsiteX295" fmla="*/ 7409 w 10000"/>
                <a:gd name="connsiteY295" fmla="*/ 3538 h 9386"/>
                <a:gd name="connsiteX296" fmla="*/ 7434 w 10000"/>
                <a:gd name="connsiteY296" fmla="*/ 4129 h 9386"/>
                <a:gd name="connsiteX297" fmla="*/ 7459 w 10000"/>
                <a:gd name="connsiteY297" fmla="*/ 4702 h 9386"/>
                <a:gd name="connsiteX298" fmla="*/ 7487 w 10000"/>
                <a:gd name="connsiteY298" fmla="*/ 4482 h 9386"/>
                <a:gd name="connsiteX299" fmla="*/ 7514 w 10000"/>
                <a:gd name="connsiteY299" fmla="*/ 4343 h 9386"/>
                <a:gd name="connsiteX300" fmla="*/ 7554 w 10000"/>
                <a:gd name="connsiteY300" fmla="*/ 3607 h 9386"/>
                <a:gd name="connsiteX301" fmla="*/ 7597 w 10000"/>
                <a:gd name="connsiteY301" fmla="*/ 4175 h 9386"/>
                <a:gd name="connsiteX302" fmla="*/ 7640 w 10000"/>
                <a:gd name="connsiteY302" fmla="*/ 4181 h 9386"/>
                <a:gd name="connsiteX303" fmla="*/ 7680 w 10000"/>
                <a:gd name="connsiteY303" fmla="*/ 4488 h 9386"/>
                <a:gd name="connsiteX304" fmla="*/ 7722 w 10000"/>
                <a:gd name="connsiteY304" fmla="*/ 4076 h 9386"/>
                <a:gd name="connsiteX305" fmla="*/ 7765 w 10000"/>
                <a:gd name="connsiteY305" fmla="*/ 5194 h 9386"/>
                <a:gd name="connsiteX306" fmla="*/ 7805 w 10000"/>
                <a:gd name="connsiteY306" fmla="*/ 4852 h 9386"/>
                <a:gd name="connsiteX307" fmla="*/ 7847 w 10000"/>
                <a:gd name="connsiteY307" fmla="*/ 4186 h 9386"/>
                <a:gd name="connsiteX308" fmla="*/ 7890 w 10000"/>
                <a:gd name="connsiteY308" fmla="*/ 4794 h 9386"/>
                <a:gd name="connsiteX309" fmla="*/ 7930 w 10000"/>
                <a:gd name="connsiteY309" fmla="*/ 4383 h 9386"/>
                <a:gd name="connsiteX310" fmla="*/ 7957 w 10000"/>
                <a:gd name="connsiteY310" fmla="*/ 5096 h 9386"/>
                <a:gd name="connsiteX311" fmla="*/ 7982 w 10000"/>
                <a:gd name="connsiteY311" fmla="*/ 4256 h 9386"/>
                <a:gd name="connsiteX312" fmla="*/ 8008 w 10000"/>
                <a:gd name="connsiteY312" fmla="*/ 4899 h 9386"/>
                <a:gd name="connsiteX313" fmla="*/ 8035 w 10000"/>
                <a:gd name="connsiteY313" fmla="*/ 4424 h 9386"/>
                <a:gd name="connsiteX314" fmla="*/ 8060 w 10000"/>
                <a:gd name="connsiteY314" fmla="*/ 4059 h 9386"/>
                <a:gd name="connsiteX315" fmla="*/ 8088 w 10000"/>
                <a:gd name="connsiteY315" fmla="*/ 3891 h 9386"/>
                <a:gd name="connsiteX316" fmla="*/ 8115 w 10000"/>
                <a:gd name="connsiteY316" fmla="*/ 4424 h 9386"/>
                <a:gd name="connsiteX317" fmla="*/ 8138 w 10000"/>
                <a:gd name="connsiteY317" fmla="*/ 5026 h 9386"/>
                <a:gd name="connsiteX318" fmla="*/ 8180 w 10000"/>
                <a:gd name="connsiteY318" fmla="*/ 4968 h 9386"/>
                <a:gd name="connsiteX319" fmla="*/ 8223 w 10000"/>
                <a:gd name="connsiteY319" fmla="*/ 4800 h 9386"/>
                <a:gd name="connsiteX320" fmla="*/ 8265 w 10000"/>
                <a:gd name="connsiteY320" fmla="*/ 4459 h 9386"/>
                <a:gd name="connsiteX321" fmla="*/ 8308 w 10000"/>
                <a:gd name="connsiteY321" fmla="*/ 4760 h 9386"/>
                <a:gd name="connsiteX322" fmla="*/ 8348 w 10000"/>
                <a:gd name="connsiteY322" fmla="*/ 4910 h 9386"/>
                <a:gd name="connsiteX323" fmla="*/ 8383 w 10000"/>
                <a:gd name="connsiteY323" fmla="*/ 4522 h 9386"/>
                <a:gd name="connsiteX324" fmla="*/ 8418 w 10000"/>
                <a:gd name="connsiteY324" fmla="*/ 4493 h 9386"/>
                <a:gd name="connsiteX325" fmla="*/ 8451 w 10000"/>
                <a:gd name="connsiteY325" fmla="*/ 5032 h 9386"/>
                <a:gd name="connsiteX326" fmla="*/ 8488 w 10000"/>
                <a:gd name="connsiteY326" fmla="*/ 5194 h 9386"/>
                <a:gd name="connsiteX327" fmla="*/ 8523 w 10000"/>
                <a:gd name="connsiteY327" fmla="*/ 4638 h 9386"/>
                <a:gd name="connsiteX328" fmla="*/ 8558 w 10000"/>
                <a:gd name="connsiteY328" fmla="*/ 4505 h 9386"/>
                <a:gd name="connsiteX329" fmla="*/ 8598 w 10000"/>
                <a:gd name="connsiteY329" fmla="*/ 4690 h 9386"/>
                <a:gd name="connsiteX330" fmla="*/ 8641 w 10000"/>
                <a:gd name="connsiteY330" fmla="*/ 4105 h 9386"/>
                <a:gd name="connsiteX331" fmla="*/ 8681 w 10000"/>
                <a:gd name="connsiteY331" fmla="*/ 4441 h 9386"/>
                <a:gd name="connsiteX332" fmla="*/ 8723 w 10000"/>
                <a:gd name="connsiteY332" fmla="*/ 4302 h 9386"/>
                <a:gd name="connsiteX333" fmla="*/ 8766 w 10000"/>
                <a:gd name="connsiteY333" fmla="*/ 4505 h 9386"/>
                <a:gd name="connsiteX334" fmla="*/ 8771 w 10000"/>
                <a:gd name="connsiteY334" fmla="*/ 4325 h 9386"/>
                <a:gd name="connsiteX335" fmla="*/ 8773 w 10000"/>
                <a:gd name="connsiteY335" fmla="*/ 4210 h 9386"/>
                <a:gd name="connsiteX336" fmla="*/ 8778 w 10000"/>
                <a:gd name="connsiteY336" fmla="*/ 4841 h 9386"/>
                <a:gd name="connsiteX337" fmla="*/ 8781 w 10000"/>
                <a:gd name="connsiteY337" fmla="*/ 4789 h 9386"/>
                <a:gd name="connsiteX338" fmla="*/ 8786 w 10000"/>
                <a:gd name="connsiteY338" fmla="*/ 4383 h 9386"/>
                <a:gd name="connsiteX339" fmla="*/ 8791 w 10000"/>
                <a:gd name="connsiteY339" fmla="*/ 4650 h 9386"/>
                <a:gd name="connsiteX340" fmla="*/ 8793 w 10000"/>
                <a:gd name="connsiteY340" fmla="*/ 4354 h 9386"/>
                <a:gd name="connsiteX341" fmla="*/ 8801 w 10000"/>
                <a:gd name="connsiteY341" fmla="*/ 4169 h 9386"/>
                <a:gd name="connsiteX342" fmla="*/ 8804 w 10000"/>
                <a:gd name="connsiteY342" fmla="*/ 4632 h 9386"/>
                <a:gd name="connsiteX343" fmla="*/ 8806 w 10000"/>
                <a:gd name="connsiteY343" fmla="*/ 4986 h 9386"/>
                <a:gd name="connsiteX344" fmla="*/ 8811 w 10000"/>
                <a:gd name="connsiteY344" fmla="*/ 4742 h 9386"/>
                <a:gd name="connsiteX345" fmla="*/ 8816 w 10000"/>
                <a:gd name="connsiteY345" fmla="*/ 4406 h 9386"/>
                <a:gd name="connsiteX346" fmla="*/ 8819 w 10000"/>
                <a:gd name="connsiteY346" fmla="*/ 4285 h 9386"/>
                <a:gd name="connsiteX347" fmla="*/ 8824 w 10000"/>
                <a:gd name="connsiteY347" fmla="*/ 4239 h 9386"/>
                <a:gd name="connsiteX348" fmla="*/ 8829 w 10000"/>
                <a:gd name="connsiteY348" fmla="*/ 4574 h 9386"/>
                <a:gd name="connsiteX349" fmla="*/ 8831 w 10000"/>
                <a:gd name="connsiteY349" fmla="*/ 4655 h 9386"/>
                <a:gd name="connsiteX350" fmla="*/ 8836 w 10000"/>
                <a:gd name="connsiteY350" fmla="*/ 4812 h 9386"/>
                <a:gd name="connsiteX351" fmla="*/ 8841 w 10000"/>
                <a:gd name="connsiteY351" fmla="*/ 4968 h 9386"/>
                <a:gd name="connsiteX352" fmla="*/ 8846 w 10000"/>
                <a:gd name="connsiteY352" fmla="*/ 4655 h 9386"/>
                <a:gd name="connsiteX353" fmla="*/ 8849 w 10000"/>
                <a:gd name="connsiteY353" fmla="*/ 4737 h 9386"/>
                <a:gd name="connsiteX354" fmla="*/ 8854 w 10000"/>
                <a:gd name="connsiteY354" fmla="*/ 4650 h 9386"/>
                <a:gd name="connsiteX355" fmla="*/ 8859 w 10000"/>
                <a:gd name="connsiteY355" fmla="*/ 4592 h 9386"/>
                <a:gd name="connsiteX356" fmla="*/ 8861 w 10000"/>
                <a:gd name="connsiteY356" fmla="*/ 4337 h 9386"/>
                <a:gd name="connsiteX357" fmla="*/ 8866 w 10000"/>
                <a:gd name="connsiteY357" fmla="*/ 3874 h 9386"/>
                <a:gd name="connsiteX358" fmla="*/ 8871 w 10000"/>
                <a:gd name="connsiteY358" fmla="*/ 3503 h 9386"/>
                <a:gd name="connsiteX359" fmla="*/ 8874 w 10000"/>
                <a:gd name="connsiteY359" fmla="*/ 3080 h 9386"/>
                <a:gd name="connsiteX360" fmla="*/ 8879 w 10000"/>
                <a:gd name="connsiteY360" fmla="*/ 3885 h 9386"/>
                <a:gd name="connsiteX361" fmla="*/ 8884 w 10000"/>
                <a:gd name="connsiteY361" fmla="*/ 4708 h 9386"/>
                <a:gd name="connsiteX362" fmla="*/ 8886 w 10000"/>
                <a:gd name="connsiteY362" fmla="*/ 6028 h 9386"/>
                <a:gd name="connsiteX363" fmla="*/ 8891 w 10000"/>
                <a:gd name="connsiteY363" fmla="*/ 7267 h 9386"/>
                <a:gd name="connsiteX364" fmla="*/ 8896 w 10000"/>
                <a:gd name="connsiteY364" fmla="*/ 6532 h 9386"/>
                <a:gd name="connsiteX365" fmla="*/ 8899 w 10000"/>
                <a:gd name="connsiteY365" fmla="*/ 6543 h 9386"/>
                <a:gd name="connsiteX366" fmla="*/ 8904 w 10000"/>
                <a:gd name="connsiteY366" fmla="*/ 6891 h 9386"/>
                <a:gd name="connsiteX367" fmla="*/ 8909 w 10000"/>
                <a:gd name="connsiteY367" fmla="*/ 6283 h 9386"/>
                <a:gd name="connsiteX368" fmla="*/ 8911 w 10000"/>
                <a:gd name="connsiteY368" fmla="*/ 6283 h 9386"/>
                <a:gd name="connsiteX369" fmla="*/ 8916 w 10000"/>
                <a:gd name="connsiteY369" fmla="*/ 6589 h 9386"/>
                <a:gd name="connsiteX370" fmla="*/ 8921 w 10000"/>
                <a:gd name="connsiteY370" fmla="*/ 6665 h 9386"/>
                <a:gd name="connsiteX371" fmla="*/ 8924 w 10000"/>
                <a:gd name="connsiteY371" fmla="*/ 6850 h 9386"/>
                <a:gd name="connsiteX372" fmla="*/ 8929 w 10000"/>
                <a:gd name="connsiteY372" fmla="*/ 6526 h 9386"/>
                <a:gd name="connsiteX373" fmla="*/ 8931 w 10000"/>
                <a:gd name="connsiteY373" fmla="*/ 6508 h 9386"/>
                <a:gd name="connsiteX374" fmla="*/ 8936 w 10000"/>
                <a:gd name="connsiteY374" fmla="*/ 6387 h 9386"/>
                <a:gd name="connsiteX375" fmla="*/ 8941 w 10000"/>
                <a:gd name="connsiteY375" fmla="*/ 6196 h 9386"/>
                <a:gd name="connsiteX376" fmla="*/ 8944 w 10000"/>
                <a:gd name="connsiteY376" fmla="*/ 5866 h 9386"/>
                <a:gd name="connsiteX377" fmla="*/ 8951 w 10000"/>
                <a:gd name="connsiteY377" fmla="*/ 5130 h 9386"/>
                <a:gd name="connsiteX378" fmla="*/ 8954 w 10000"/>
                <a:gd name="connsiteY378" fmla="*/ 5877 h 9386"/>
                <a:gd name="connsiteX379" fmla="*/ 8956 w 10000"/>
                <a:gd name="connsiteY379" fmla="*/ 5651 h 9386"/>
                <a:gd name="connsiteX380" fmla="*/ 8961 w 10000"/>
                <a:gd name="connsiteY380" fmla="*/ 5918 h 9386"/>
                <a:gd name="connsiteX381" fmla="*/ 8966 w 10000"/>
                <a:gd name="connsiteY381" fmla="*/ 8674 h 9386"/>
                <a:gd name="connsiteX382" fmla="*/ 7942 w 10000"/>
                <a:gd name="connsiteY382" fmla="*/ 9040 h 9386"/>
                <a:gd name="connsiteX383" fmla="*/ 8974 w 10000"/>
                <a:gd name="connsiteY383" fmla="*/ 9386 h 9386"/>
                <a:gd name="connsiteX384" fmla="*/ 8981 w 10000"/>
                <a:gd name="connsiteY384" fmla="*/ 8130 h 9386"/>
                <a:gd name="connsiteX385" fmla="*/ 8986 w 10000"/>
                <a:gd name="connsiteY385" fmla="*/ 7499 h 9386"/>
                <a:gd name="connsiteX386" fmla="*/ 8991 w 10000"/>
                <a:gd name="connsiteY386" fmla="*/ 7093 h 9386"/>
                <a:gd name="connsiteX387" fmla="*/ 8996 w 10000"/>
                <a:gd name="connsiteY387" fmla="*/ 6966 h 9386"/>
                <a:gd name="connsiteX388" fmla="*/ 9001 w 10000"/>
                <a:gd name="connsiteY388" fmla="*/ 6207 h 9386"/>
                <a:gd name="connsiteX389" fmla="*/ 9006 w 10000"/>
                <a:gd name="connsiteY389" fmla="*/ 6346 h 9386"/>
                <a:gd name="connsiteX390" fmla="*/ 9011 w 10000"/>
                <a:gd name="connsiteY390" fmla="*/ 6074 h 9386"/>
                <a:gd name="connsiteX391" fmla="*/ 9016 w 10000"/>
                <a:gd name="connsiteY391" fmla="*/ 6126 h 9386"/>
                <a:gd name="connsiteX392" fmla="*/ 9021 w 10000"/>
                <a:gd name="connsiteY392" fmla="*/ 6404 h 9386"/>
                <a:gd name="connsiteX393" fmla="*/ 9029 w 10000"/>
                <a:gd name="connsiteY393" fmla="*/ 6005 h 9386"/>
                <a:gd name="connsiteX394" fmla="*/ 9034 w 10000"/>
                <a:gd name="connsiteY394" fmla="*/ 5947 h 9386"/>
                <a:gd name="connsiteX395" fmla="*/ 9039 w 10000"/>
                <a:gd name="connsiteY395" fmla="*/ 5732 h 9386"/>
                <a:gd name="connsiteX396" fmla="*/ 9044 w 10000"/>
                <a:gd name="connsiteY396" fmla="*/ 5530 h 9386"/>
                <a:gd name="connsiteX397" fmla="*/ 9049 w 10000"/>
                <a:gd name="connsiteY397" fmla="*/ 6613 h 9386"/>
                <a:gd name="connsiteX398" fmla="*/ 9054 w 10000"/>
                <a:gd name="connsiteY398" fmla="*/ 6474 h 9386"/>
                <a:gd name="connsiteX399" fmla="*/ 9059 w 10000"/>
                <a:gd name="connsiteY399" fmla="*/ 6642 h 9386"/>
                <a:gd name="connsiteX400" fmla="*/ 9064 w 10000"/>
                <a:gd name="connsiteY400" fmla="*/ 5796 h 9386"/>
                <a:gd name="connsiteX401" fmla="*/ 9071 w 10000"/>
                <a:gd name="connsiteY401" fmla="*/ 6028 h 9386"/>
                <a:gd name="connsiteX402" fmla="*/ 9076 w 10000"/>
                <a:gd name="connsiteY402" fmla="*/ 6271 h 9386"/>
                <a:gd name="connsiteX403" fmla="*/ 9081 w 10000"/>
                <a:gd name="connsiteY403" fmla="*/ 5709 h 9386"/>
                <a:gd name="connsiteX404" fmla="*/ 9086 w 10000"/>
                <a:gd name="connsiteY404" fmla="*/ 5675 h 9386"/>
                <a:gd name="connsiteX405" fmla="*/ 9091 w 10000"/>
                <a:gd name="connsiteY405" fmla="*/ 5837 h 9386"/>
                <a:gd name="connsiteX406" fmla="*/ 9096 w 10000"/>
                <a:gd name="connsiteY406" fmla="*/ 5895 h 9386"/>
                <a:gd name="connsiteX407" fmla="*/ 9101 w 10000"/>
                <a:gd name="connsiteY407" fmla="*/ 6404 h 9386"/>
                <a:gd name="connsiteX408" fmla="*/ 9106 w 10000"/>
                <a:gd name="connsiteY408" fmla="*/ 6364 h 9386"/>
                <a:gd name="connsiteX409" fmla="*/ 9111 w 10000"/>
                <a:gd name="connsiteY409" fmla="*/ 6815 h 9386"/>
                <a:gd name="connsiteX410" fmla="*/ 9119 w 10000"/>
                <a:gd name="connsiteY410" fmla="*/ 6375 h 9386"/>
                <a:gd name="connsiteX411" fmla="*/ 9124 w 10000"/>
                <a:gd name="connsiteY411" fmla="*/ 6010 h 9386"/>
                <a:gd name="connsiteX412" fmla="*/ 9131 w 10000"/>
                <a:gd name="connsiteY412" fmla="*/ 6381 h 9386"/>
                <a:gd name="connsiteX413" fmla="*/ 9136 w 10000"/>
                <a:gd name="connsiteY413" fmla="*/ 6943 h 9386"/>
                <a:gd name="connsiteX414" fmla="*/ 9141 w 10000"/>
                <a:gd name="connsiteY414" fmla="*/ 6213 h 9386"/>
                <a:gd name="connsiteX415" fmla="*/ 9146 w 10000"/>
                <a:gd name="connsiteY415" fmla="*/ 6549 h 9386"/>
                <a:gd name="connsiteX416" fmla="*/ 9151 w 10000"/>
                <a:gd name="connsiteY416" fmla="*/ 6462 h 9386"/>
                <a:gd name="connsiteX417" fmla="*/ 9156 w 10000"/>
                <a:gd name="connsiteY417" fmla="*/ 6300 h 9386"/>
                <a:gd name="connsiteX418" fmla="*/ 9161 w 10000"/>
                <a:gd name="connsiteY418" fmla="*/ 6809 h 9386"/>
                <a:gd name="connsiteX419" fmla="*/ 9166 w 10000"/>
                <a:gd name="connsiteY419" fmla="*/ 6190 h 9386"/>
                <a:gd name="connsiteX420" fmla="*/ 9171 w 10000"/>
                <a:gd name="connsiteY420" fmla="*/ 5570 h 9386"/>
                <a:gd name="connsiteX421" fmla="*/ 9179 w 10000"/>
                <a:gd name="connsiteY421" fmla="*/ 5622 h 9386"/>
                <a:gd name="connsiteX422" fmla="*/ 9184 w 10000"/>
                <a:gd name="connsiteY422" fmla="*/ 5622 h 9386"/>
                <a:gd name="connsiteX423" fmla="*/ 9207 w 10000"/>
                <a:gd name="connsiteY423" fmla="*/ 6219 h 9386"/>
                <a:gd name="connsiteX424" fmla="*/ 9229 w 10000"/>
                <a:gd name="connsiteY424" fmla="*/ 6601 h 9386"/>
                <a:gd name="connsiteX425" fmla="*/ 9252 w 10000"/>
                <a:gd name="connsiteY425" fmla="*/ 6549 h 9386"/>
                <a:gd name="connsiteX426" fmla="*/ 9274 w 10000"/>
                <a:gd name="connsiteY426" fmla="*/ 4823 h 9386"/>
                <a:gd name="connsiteX427" fmla="*/ 9299 w 10000"/>
                <a:gd name="connsiteY427" fmla="*/ 5281 h 9386"/>
                <a:gd name="connsiteX428" fmla="*/ 9322 w 10000"/>
                <a:gd name="connsiteY428" fmla="*/ 6242 h 9386"/>
                <a:gd name="connsiteX429" fmla="*/ 9347 w 10000"/>
                <a:gd name="connsiteY429" fmla="*/ 6230 h 9386"/>
                <a:gd name="connsiteX430" fmla="*/ 9369 w 10000"/>
                <a:gd name="connsiteY430" fmla="*/ 5501 h 9386"/>
                <a:gd name="connsiteX431" fmla="*/ 9392 w 10000"/>
                <a:gd name="connsiteY431" fmla="*/ 4864 h 9386"/>
                <a:gd name="connsiteX432" fmla="*/ 9427 w 10000"/>
                <a:gd name="connsiteY432" fmla="*/ 5321 h 9386"/>
                <a:gd name="connsiteX433" fmla="*/ 9462 w 10000"/>
                <a:gd name="connsiteY433" fmla="*/ 5316 h 9386"/>
                <a:gd name="connsiteX434" fmla="*/ 9497 w 10000"/>
                <a:gd name="connsiteY434" fmla="*/ 4922 h 9386"/>
                <a:gd name="connsiteX435" fmla="*/ 9532 w 10000"/>
                <a:gd name="connsiteY435" fmla="*/ 4893 h 9386"/>
                <a:gd name="connsiteX436" fmla="*/ 9564 w 10000"/>
                <a:gd name="connsiteY436" fmla="*/ 5119 h 9386"/>
                <a:gd name="connsiteX437" fmla="*/ 9599 w 10000"/>
                <a:gd name="connsiteY437" fmla="*/ 5188 h 9386"/>
                <a:gd name="connsiteX438" fmla="*/ 9617 w 10000"/>
                <a:gd name="connsiteY438" fmla="*/ 5043 h 9386"/>
                <a:gd name="connsiteX439" fmla="*/ 9635 w 10000"/>
                <a:gd name="connsiteY439" fmla="*/ 4910 h 9386"/>
                <a:gd name="connsiteX440" fmla="*/ 9655 w 10000"/>
                <a:gd name="connsiteY440" fmla="*/ 4702 h 9386"/>
                <a:gd name="connsiteX441" fmla="*/ 9670 w 10000"/>
                <a:gd name="connsiteY441" fmla="*/ 4551 h 9386"/>
                <a:gd name="connsiteX442" fmla="*/ 9687 w 10000"/>
                <a:gd name="connsiteY442" fmla="*/ 4540 h 9386"/>
                <a:gd name="connsiteX443" fmla="*/ 9705 w 10000"/>
                <a:gd name="connsiteY443" fmla="*/ 4847 h 9386"/>
                <a:gd name="connsiteX444" fmla="*/ 9722 w 10000"/>
                <a:gd name="connsiteY444" fmla="*/ 4198 h 9386"/>
                <a:gd name="connsiteX445" fmla="*/ 9740 w 10000"/>
                <a:gd name="connsiteY445" fmla="*/ 4829 h 9386"/>
                <a:gd name="connsiteX446" fmla="*/ 9757 w 10000"/>
                <a:gd name="connsiteY446" fmla="*/ 4256 h 9386"/>
                <a:gd name="connsiteX447" fmla="*/ 9775 w 10000"/>
                <a:gd name="connsiteY447" fmla="*/ 4603 h 9386"/>
                <a:gd name="connsiteX448" fmla="*/ 9792 w 10000"/>
                <a:gd name="connsiteY448" fmla="*/ 4268 h 9386"/>
                <a:gd name="connsiteX449" fmla="*/ 9810 w 10000"/>
                <a:gd name="connsiteY449" fmla="*/ 4082 h 9386"/>
                <a:gd name="connsiteX450" fmla="*/ 9852 w 10000"/>
                <a:gd name="connsiteY450" fmla="*/ 3683 h 9386"/>
                <a:gd name="connsiteX451" fmla="*/ 9892 w 10000"/>
                <a:gd name="connsiteY451" fmla="*/ 4470 h 9386"/>
                <a:gd name="connsiteX452" fmla="*/ 9935 w 10000"/>
                <a:gd name="connsiteY452" fmla="*/ 3717 h 9386"/>
                <a:gd name="connsiteX453" fmla="*/ 9977 w 10000"/>
                <a:gd name="connsiteY453" fmla="*/ 4088 h 9386"/>
                <a:gd name="connsiteX454" fmla="*/ 10000 w 10000"/>
                <a:gd name="connsiteY454" fmla="*/ 3851 h 9386"/>
                <a:gd name="connsiteX0" fmla="*/ 0 w 10000"/>
                <a:gd name="connsiteY0" fmla="*/ 413 h 10000"/>
                <a:gd name="connsiteX1" fmla="*/ 20 w 10000"/>
                <a:gd name="connsiteY1" fmla="*/ 216 h 10000"/>
                <a:gd name="connsiteX2" fmla="*/ 43 w 10000"/>
                <a:gd name="connsiteY2" fmla="*/ 568 h 10000"/>
                <a:gd name="connsiteX3" fmla="*/ 60 w 10000"/>
                <a:gd name="connsiteY3" fmla="*/ 537 h 10000"/>
                <a:gd name="connsiteX4" fmla="*/ 83 w 10000"/>
                <a:gd name="connsiteY4" fmla="*/ 1333 h 10000"/>
                <a:gd name="connsiteX5" fmla="*/ 103 w 10000"/>
                <a:gd name="connsiteY5" fmla="*/ 1209 h 10000"/>
                <a:gd name="connsiteX6" fmla="*/ 125 w 10000"/>
                <a:gd name="connsiteY6" fmla="*/ 1888 h 10000"/>
                <a:gd name="connsiteX7" fmla="*/ 145 w 10000"/>
                <a:gd name="connsiteY7" fmla="*/ 2048 h 10000"/>
                <a:gd name="connsiteX8" fmla="*/ 165 w 10000"/>
                <a:gd name="connsiteY8" fmla="*/ 1987 h 10000"/>
                <a:gd name="connsiteX9" fmla="*/ 185 w 10000"/>
                <a:gd name="connsiteY9" fmla="*/ 1709 h 10000"/>
                <a:gd name="connsiteX10" fmla="*/ 208 w 10000"/>
                <a:gd name="connsiteY10" fmla="*/ 1382 h 10000"/>
                <a:gd name="connsiteX11" fmla="*/ 250 w 10000"/>
                <a:gd name="connsiteY11" fmla="*/ 1382 h 10000"/>
                <a:gd name="connsiteX12" fmla="*/ 290 w 10000"/>
                <a:gd name="connsiteY12" fmla="*/ 672 h 10000"/>
                <a:gd name="connsiteX13" fmla="*/ 333 w 10000"/>
                <a:gd name="connsiteY13" fmla="*/ 0 h 10000"/>
                <a:gd name="connsiteX14" fmla="*/ 375 w 10000"/>
                <a:gd name="connsiteY14" fmla="*/ 1450 h 10000"/>
                <a:gd name="connsiteX15" fmla="*/ 416 w 10000"/>
                <a:gd name="connsiteY15" fmla="*/ 1333 h 10000"/>
                <a:gd name="connsiteX16" fmla="*/ 436 w 10000"/>
                <a:gd name="connsiteY16" fmla="*/ 1660 h 10000"/>
                <a:gd name="connsiteX17" fmla="*/ 456 w 10000"/>
                <a:gd name="connsiteY17" fmla="*/ 2308 h 10000"/>
                <a:gd name="connsiteX18" fmla="*/ 473 w 10000"/>
                <a:gd name="connsiteY18" fmla="*/ 1808 h 10000"/>
                <a:gd name="connsiteX19" fmla="*/ 493 w 10000"/>
                <a:gd name="connsiteY19" fmla="*/ 1166 h 10000"/>
                <a:gd name="connsiteX20" fmla="*/ 511 w 10000"/>
                <a:gd name="connsiteY20" fmla="*/ 1196 h 10000"/>
                <a:gd name="connsiteX21" fmla="*/ 531 w 10000"/>
                <a:gd name="connsiteY21" fmla="*/ 1185 h 10000"/>
                <a:gd name="connsiteX22" fmla="*/ 548 w 10000"/>
                <a:gd name="connsiteY22" fmla="*/ 1579 h 10000"/>
                <a:gd name="connsiteX23" fmla="*/ 568 w 10000"/>
                <a:gd name="connsiteY23" fmla="*/ 876 h 10000"/>
                <a:gd name="connsiteX24" fmla="*/ 588 w 10000"/>
                <a:gd name="connsiteY24" fmla="*/ 1320 h 10000"/>
                <a:gd name="connsiteX25" fmla="*/ 606 w 10000"/>
                <a:gd name="connsiteY25" fmla="*/ 679 h 10000"/>
                <a:gd name="connsiteX26" fmla="*/ 626 w 10000"/>
                <a:gd name="connsiteY26" fmla="*/ 222 h 10000"/>
                <a:gd name="connsiteX27" fmla="*/ 661 w 10000"/>
                <a:gd name="connsiteY27" fmla="*/ 858 h 10000"/>
                <a:gd name="connsiteX28" fmla="*/ 696 w 10000"/>
                <a:gd name="connsiteY28" fmla="*/ 1061 h 10000"/>
                <a:gd name="connsiteX29" fmla="*/ 728 w 10000"/>
                <a:gd name="connsiteY29" fmla="*/ 1554 h 10000"/>
                <a:gd name="connsiteX30" fmla="*/ 763 w 10000"/>
                <a:gd name="connsiteY30" fmla="*/ 1634 h 10000"/>
                <a:gd name="connsiteX31" fmla="*/ 798 w 10000"/>
                <a:gd name="connsiteY31" fmla="*/ 944 h 10000"/>
                <a:gd name="connsiteX32" fmla="*/ 834 w 10000"/>
                <a:gd name="connsiteY32" fmla="*/ 610 h 10000"/>
                <a:gd name="connsiteX33" fmla="*/ 876 w 10000"/>
                <a:gd name="connsiteY33" fmla="*/ 228 h 10000"/>
                <a:gd name="connsiteX34" fmla="*/ 919 w 10000"/>
                <a:gd name="connsiteY34" fmla="*/ 1468 h 10000"/>
                <a:gd name="connsiteX35" fmla="*/ 959 w 10000"/>
                <a:gd name="connsiteY35" fmla="*/ 185 h 10000"/>
                <a:gd name="connsiteX36" fmla="*/ 1001 w 10000"/>
                <a:gd name="connsiteY36" fmla="*/ 500 h 10000"/>
                <a:gd name="connsiteX37" fmla="*/ 1044 w 10000"/>
                <a:gd name="connsiteY37" fmla="*/ 926 h 10000"/>
                <a:gd name="connsiteX38" fmla="*/ 1076 w 10000"/>
                <a:gd name="connsiteY38" fmla="*/ 604 h 10000"/>
                <a:gd name="connsiteX39" fmla="*/ 1111 w 10000"/>
                <a:gd name="connsiteY39" fmla="*/ 721 h 10000"/>
                <a:gd name="connsiteX40" fmla="*/ 1149 w 10000"/>
                <a:gd name="connsiteY40" fmla="*/ 691 h 10000"/>
                <a:gd name="connsiteX41" fmla="*/ 1181 w 10000"/>
                <a:gd name="connsiteY41" fmla="*/ 173 h 10000"/>
                <a:gd name="connsiteX42" fmla="*/ 1217 w 10000"/>
                <a:gd name="connsiteY42" fmla="*/ 1605 h 10000"/>
                <a:gd name="connsiteX43" fmla="*/ 1252 w 10000"/>
                <a:gd name="connsiteY43" fmla="*/ 1320 h 10000"/>
                <a:gd name="connsiteX44" fmla="*/ 1292 w 10000"/>
                <a:gd name="connsiteY44" fmla="*/ 1364 h 10000"/>
                <a:gd name="connsiteX45" fmla="*/ 1334 w 10000"/>
                <a:gd name="connsiteY45" fmla="*/ 1598 h 10000"/>
                <a:gd name="connsiteX46" fmla="*/ 1377 w 10000"/>
                <a:gd name="connsiteY46" fmla="*/ 1123 h 10000"/>
                <a:gd name="connsiteX47" fmla="*/ 1419 w 10000"/>
                <a:gd name="connsiteY47" fmla="*/ 1752 h 10000"/>
                <a:gd name="connsiteX48" fmla="*/ 1459 w 10000"/>
                <a:gd name="connsiteY48" fmla="*/ 1567 h 10000"/>
                <a:gd name="connsiteX49" fmla="*/ 1487 w 10000"/>
                <a:gd name="connsiteY49" fmla="*/ 1314 h 10000"/>
                <a:gd name="connsiteX50" fmla="*/ 1512 w 10000"/>
                <a:gd name="connsiteY50" fmla="*/ 1931 h 10000"/>
                <a:gd name="connsiteX51" fmla="*/ 1539 w 10000"/>
                <a:gd name="connsiteY51" fmla="*/ 1536 h 10000"/>
                <a:gd name="connsiteX52" fmla="*/ 1564 w 10000"/>
                <a:gd name="connsiteY52" fmla="*/ 685 h 10000"/>
                <a:gd name="connsiteX53" fmla="*/ 1592 w 10000"/>
                <a:gd name="connsiteY53" fmla="*/ 1684 h 10000"/>
                <a:gd name="connsiteX54" fmla="*/ 1617 w 10000"/>
                <a:gd name="connsiteY54" fmla="*/ 2122 h 10000"/>
                <a:gd name="connsiteX55" fmla="*/ 1642 w 10000"/>
                <a:gd name="connsiteY55" fmla="*/ 1950 h 10000"/>
                <a:gd name="connsiteX56" fmla="*/ 1670 w 10000"/>
                <a:gd name="connsiteY56" fmla="*/ 2270 h 10000"/>
                <a:gd name="connsiteX57" fmla="*/ 1687 w 10000"/>
                <a:gd name="connsiteY57" fmla="*/ 2406 h 10000"/>
                <a:gd name="connsiteX58" fmla="*/ 1705 w 10000"/>
                <a:gd name="connsiteY58" fmla="*/ 1931 h 10000"/>
                <a:gd name="connsiteX59" fmla="*/ 1720 w 10000"/>
                <a:gd name="connsiteY59" fmla="*/ 2511 h 10000"/>
                <a:gd name="connsiteX60" fmla="*/ 1737 w 10000"/>
                <a:gd name="connsiteY60" fmla="*/ 2363 h 10000"/>
                <a:gd name="connsiteX61" fmla="*/ 1755 w 10000"/>
                <a:gd name="connsiteY61" fmla="*/ 2801 h 10000"/>
                <a:gd name="connsiteX62" fmla="*/ 1772 w 10000"/>
                <a:gd name="connsiteY62" fmla="*/ 2567 h 10000"/>
                <a:gd name="connsiteX63" fmla="*/ 1790 w 10000"/>
                <a:gd name="connsiteY63" fmla="*/ 2468 h 10000"/>
                <a:gd name="connsiteX64" fmla="*/ 1810 w 10000"/>
                <a:gd name="connsiteY64" fmla="*/ 2905 h 10000"/>
                <a:gd name="connsiteX65" fmla="*/ 1825 w 10000"/>
                <a:gd name="connsiteY65" fmla="*/ 3312 h 10000"/>
                <a:gd name="connsiteX66" fmla="*/ 1842 w 10000"/>
                <a:gd name="connsiteY66" fmla="*/ 3134 h 10000"/>
                <a:gd name="connsiteX67" fmla="*/ 1860 w 10000"/>
                <a:gd name="connsiteY67" fmla="*/ 3104 h 10000"/>
                <a:gd name="connsiteX68" fmla="*/ 1877 w 10000"/>
                <a:gd name="connsiteY68" fmla="*/ 3504 h 10000"/>
                <a:gd name="connsiteX69" fmla="*/ 1912 w 10000"/>
                <a:gd name="connsiteY69" fmla="*/ 3393 h 10000"/>
                <a:gd name="connsiteX70" fmla="*/ 1947 w 10000"/>
                <a:gd name="connsiteY70" fmla="*/ 3670 h 10000"/>
                <a:gd name="connsiteX71" fmla="*/ 1982 w 10000"/>
                <a:gd name="connsiteY71" fmla="*/ 3442 h 10000"/>
                <a:gd name="connsiteX72" fmla="*/ 2018 w 10000"/>
                <a:gd name="connsiteY72" fmla="*/ 4596 h 10000"/>
                <a:gd name="connsiteX73" fmla="*/ 2050 w 10000"/>
                <a:gd name="connsiteY73" fmla="*/ 4207 h 10000"/>
                <a:gd name="connsiteX74" fmla="*/ 2085 w 10000"/>
                <a:gd name="connsiteY74" fmla="*/ 3924 h 10000"/>
                <a:gd name="connsiteX75" fmla="*/ 2113 w 10000"/>
                <a:gd name="connsiteY75" fmla="*/ 4639 h 10000"/>
                <a:gd name="connsiteX76" fmla="*/ 2140 w 10000"/>
                <a:gd name="connsiteY76" fmla="*/ 4504 h 10000"/>
                <a:gd name="connsiteX77" fmla="*/ 2163 w 10000"/>
                <a:gd name="connsiteY77" fmla="*/ 4448 h 10000"/>
                <a:gd name="connsiteX78" fmla="*/ 2190 w 10000"/>
                <a:gd name="connsiteY78" fmla="*/ 4362 h 10000"/>
                <a:gd name="connsiteX79" fmla="*/ 2218 w 10000"/>
                <a:gd name="connsiteY79" fmla="*/ 4842 h 10000"/>
                <a:gd name="connsiteX80" fmla="*/ 2243 w 10000"/>
                <a:gd name="connsiteY80" fmla="*/ 4899 h 10000"/>
                <a:gd name="connsiteX81" fmla="*/ 2268 w 10000"/>
                <a:gd name="connsiteY81" fmla="*/ 4386 h 10000"/>
                <a:gd name="connsiteX82" fmla="*/ 2295 w 10000"/>
                <a:gd name="connsiteY82" fmla="*/ 4614 h 10000"/>
                <a:gd name="connsiteX83" fmla="*/ 2338 w 10000"/>
                <a:gd name="connsiteY83" fmla="*/ 4349 h 10000"/>
                <a:gd name="connsiteX84" fmla="*/ 2378 w 10000"/>
                <a:gd name="connsiteY84" fmla="*/ 4349 h 10000"/>
                <a:gd name="connsiteX85" fmla="*/ 2421 w 10000"/>
                <a:gd name="connsiteY85" fmla="*/ 3918 h 10000"/>
                <a:gd name="connsiteX86" fmla="*/ 2463 w 10000"/>
                <a:gd name="connsiteY86" fmla="*/ 4115 h 10000"/>
                <a:gd name="connsiteX87" fmla="*/ 2503 w 10000"/>
                <a:gd name="connsiteY87" fmla="*/ 4473 h 10000"/>
                <a:gd name="connsiteX88" fmla="*/ 2521 w 10000"/>
                <a:gd name="connsiteY88" fmla="*/ 3880 h 10000"/>
                <a:gd name="connsiteX89" fmla="*/ 2538 w 10000"/>
                <a:gd name="connsiteY89" fmla="*/ 3621 h 10000"/>
                <a:gd name="connsiteX90" fmla="*/ 2556 w 10000"/>
                <a:gd name="connsiteY90" fmla="*/ 3140 h 10000"/>
                <a:gd name="connsiteX91" fmla="*/ 2573 w 10000"/>
                <a:gd name="connsiteY91" fmla="*/ 3177 h 10000"/>
                <a:gd name="connsiteX92" fmla="*/ 2591 w 10000"/>
                <a:gd name="connsiteY92" fmla="*/ 3202 h 10000"/>
                <a:gd name="connsiteX93" fmla="*/ 2608 w 10000"/>
                <a:gd name="connsiteY93" fmla="*/ 4041 h 10000"/>
                <a:gd name="connsiteX94" fmla="*/ 2626 w 10000"/>
                <a:gd name="connsiteY94" fmla="*/ 3183 h 10000"/>
                <a:gd name="connsiteX95" fmla="*/ 2643 w 10000"/>
                <a:gd name="connsiteY95" fmla="*/ 3252 h 10000"/>
                <a:gd name="connsiteX96" fmla="*/ 2661 w 10000"/>
                <a:gd name="connsiteY96" fmla="*/ 3504 h 10000"/>
                <a:gd name="connsiteX97" fmla="*/ 2678 w 10000"/>
                <a:gd name="connsiteY97" fmla="*/ 2795 h 10000"/>
                <a:gd name="connsiteX98" fmla="*/ 2696 w 10000"/>
                <a:gd name="connsiteY98" fmla="*/ 3091 h 10000"/>
                <a:gd name="connsiteX99" fmla="*/ 2711 w 10000"/>
                <a:gd name="connsiteY99" fmla="*/ 3332 h 10000"/>
                <a:gd name="connsiteX100" fmla="*/ 2741 w 10000"/>
                <a:gd name="connsiteY100" fmla="*/ 2542 h 10000"/>
                <a:gd name="connsiteX101" fmla="*/ 2771 w 10000"/>
                <a:gd name="connsiteY101" fmla="*/ 3016 h 10000"/>
                <a:gd name="connsiteX102" fmla="*/ 2801 w 10000"/>
                <a:gd name="connsiteY102" fmla="*/ 2597 h 10000"/>
                <a:gd name="connsiteX103" fmla="*/ 2831 w 10000"/>
                <a:gd name="connsiteY103" fmla="*/ 3164 h 10000"/>
                <a:gd name="connsiteX104" fmla="*/ 2861 w 10000"/>
                <a:gd name="connsiteY104" fmla="*/ 2165 h 10000"/>
                <a:gd name="connsiteX105" fmla="*/ 2891 w 10000"/>
                <a:gd name="connsiteY105" fmla="*/ 2752 h 10000"/>
                <a:gd name="connsiteX106" fmla="*/ 2921 w 10000"/>
                <a:gd name="connsiteY106" fmla="*/ 2739 h 10000"/>
                <a:gd name="connsiteX107" fmla="*/ 2939 w 10000"/>
                <a:gd name="connsiteY107" fmla="*/ 2344 h 10000"/>
                <a:gd name="connsiteX108" fmla="*/ 2959 w 10000"/>
                <a:gd name="connsiteY108" fmla="*/ 1813 h 10000"/>
                <a:gd name="connsiteX109" fmla="*/ 2979 w 10000"/>
                <a:gd name="connsiteY109" fmla="*/ 1844 h 10000"/>
                <a:gd name="connsiteX110" fmla="*/ 2996 w 10000"/>
                <a:gd name="connsiteY110" fmla="*/ 1289 h 10000"/>
                <a:gd name="connsiteX111" fmla="*/ 3016 w 10000"/>
                <a:gd name="connsiteY111" fmla="*/ 2560 h 10000"/>
                <a:gd name="connsiteX112" fmla="*/ 3036 w 10000"/>
                <a:gd name="connsiteY112" fmla="*/ 2418 h 10000"/>
                <a:gd name="connsiteX113" fmla="*/ 3054 w 10000"/>
                <a:gd name="connsiteY113" fmla="*/ 2350 h 10000"/>
                <a:gd name="connsiteX114" fmla="*/ 3071 w 10000"/>
                <a:gd name="connsiteY114" fmla="*/ 1912 h 10000"/>
                <a:gd name="connsiteX115" fmla="*/ 3091 w 10000"/>
                <a:gd name="connsiteY115" fmla="*/ 2282 h 10000"/>
                <a:gd name="connsiteX116" fmla="*/ 3111 w 10000"/>
                <a:gd name="connsiteY116" fmla="*/ 2733 h 10000"/>
                <a:gd name="connsiteX117" fmla="*/ 3131 w 10000"/>
                <a:gd name="connsiteY117" fmla="*/ 1722 h 10000"/>
                <a:gd name="connsiteX118" fmla="*/ 3154 w 10000"/>
                <a:gd name="connsiteY118" fmla="*/ 2776 h 10000"/>
                <a:gd name="connsiteX119" fmla="*/ 3176 w 10000"/>
                <a:gd name="connsiteY119" fmla="*/ 2456 h 10000"/>
                <a:gd name="connsiteX120" fmla="*/ 3199 w 10000"/>
                <a:gd name="connsiteY120" fmla="*/ 2449 h 10000"/>
                <a:gd name="connsiteX121" fmla="*/ 3222 w 10000"/>
                <a:gd name="connsiteY121" fmla="*/ 2801 h 10000"/>
                <a:gd name="connsiteX122" fmla="*/ 3247 w 10000"/>
                <a:gd name="connsiteY122" fmla="*/ 2437 h 10000"/>
                <a:gd name="connsiteX123" fmla="*/ 3269 w 10000"/>
                <a:gd name="connsiteY123" fmla="*/ 1752 h 10000"/>
                <a:gd name="connsiteX124" fmla="*/ 3294 w 10000"/>
                <a:gd name="connsiteY124" fmla="*/ 2160 h 10000"/>
                <a:gd name="connsiteX125" fmla="*/ 3317 w 10000"/>
                <a:gd name="connsiteY125" fmla="*/ 2449 h 10000"/>
                <a:gd name="connsiteX126" fmla="*/ 3339 w 10000"/>
                <a:gd name="connsiteY126" fmla="*/ 2585 h 10000"/>
                <a:gd name="connsiteX127" fmla="*/ 3379 w 10000"/>
                <a:gd name="connsiteY127" fmla="*/ 2449 h 10000"/>
                <a:gd name="connsiteX128" fmla="*/ 3422 w 10000"/>
                <a:gd name="connsiteY128" fmla="*/ 2746 h 10000"/>
                <a:gd name="connsiteX129" fmla="*/ 3464 w 10000"/>
                <a:gd name="connsiteY129" fmla="*/ 2925 h 10000"/>
                <a:gd name="connsiteX130" fmla="*/ 3504 w 10000"/>
                <a:gd name="connsiteY130" fmla="*/ 3232 h 10000"/>
                <a:gd name="connsiteX131" fmla="*/ 3547 w 10000"/>
                <a:gd name="connsiteY131" fmla="*/ 2764 h 10000"/>
                <a:gd name="connsiteX132" fmla="*/ 3574 w 10000"/>
                <a:gd name="connsiteY132" fmla="*/ 3405 h 10000"/>
                <a:gd name="connsiteX133" fmla="*/ 3599 w 10000"/>
                <a:gd name="connsiteY133" fmla="*/ 3029 h 10000"/>
                <a:gd name="connsiteX134" fmla="*/ 3625 w 10000"/>
                <a:gd name="connsiteY134" fmla="*/ 3924 h 10000"/>
                <a:gd name="connsiteX135" fmla="*/ 3652 w 10000"/>
                <a:gd name="connsiteY135" fmla="*/ 3670 h 10000"/>
                <a:gd name="connsiteX136" fmla="*/ 3680 w 10000"/>
                <a:gd name="connsiteY136" fmla="*/ 3343 h 10000"/>
                <a:gd name="connsiteX137" fmla="*/ 3702 w 10000"/>
                <a:gd name="connsiteY137" fmla="*/ 3226 h 10000"/>
                <a:gd name="connsiteX138" fmla="*/ 3730 w 10000"/>
                <a:gd name="connsiteY138" fmla="*/ 3911 h 10000"/>
                <a:gd name="connsiteX139" fmla="*/ 3757 w 10000"/>
                <a:gd name="connsiteY139" fmla="*/ 3467 h 10000"/>
                <a:gd name="connsiteX140" fmla="*/ 3780 w 10000"/>
                <a:gd name="connsiteY140" fmla="*/ 4035 h 10000"/>
                <a:gd name="connsiteX141" fmla="*/ 3802 w 10000"/>
                <a:gd name="connsiteY141" fmla="*/ 4176 h 10000"/>
                <a:gd name="connsiteX142" fmla="*/ 3825 w 10000"/>
                <a:gd name="connsiteY142" fmla="*/ 3338 h 10000"/>
                <a:gd name="connsiteX143" fmla="*/ 3847 w 10000"/>
                <a:gd name="connsiteY143" fmla="*/ 3807 h 10000"/>
                <a:gd name="connsiteX144" fmla="*/ 3872 w 10000"/>
                <a:gd name="connsiteY144" fmla="*/ 4466 h 10000"/>
                <a:gd name="connsiteX145" fmla="*/ 3895 w 10000"/>
                <a:gd name="connsiteY145" fmla="*/ 4455 h 10000"/>
                <a:gd name="connsiteX146" fmla="*/ 3920 w 10000"/>
                <a:gd name="connsiteY146" fmla="*/ 4583 h 10000"/>
                <a:gd name="connsiteX147" fmla="*/ 3942 w 10000"/>
                <a:gd name="connsiteY147" fmla="*/ 4658 h 10000"/>
                <a:gd name="connsiteX148" fmla="*/ 3965 w 10000"/>
                <a:gd name="connsiteY148" fmla="*/ 4251 h 10000"/>
                <a:gd name="connsiteX149" fmla="*/ 3985 w 10000"/>
                <a:gd name="connsiteY149" fmla="*/ 5133 h 10000"/>
                <a:gd name="connsiteX150" fmla="*/ 4003 w 10000"/>
                <a:gd name="connsiteY150" fmla="*/ 4577 h 10000"/>
                <a:gd name="connsiteX151" fmla="*/ 4020 w 10000"/>
                <a:gd name="connsiteY151" fmla="*/ 4374 h 10000"/>
                <a:gd name="connsiteX152" fmla="*/ 4040 w 10000"/>
                <a:gd name="connsiteY152" fmla="*/ 4399 h 10000"/>
                <a:gd name="connsiteX153" fmla="*/ 4060 w 10000"/>
                <a:gd name="connsiteY153" fmla="*/ 4522 h 10000"/>
                <a:gd name="connsiteX154" fmla="*/ 4080 w 10000"/>
                <a:gd name="connsiteY154" fmla="*/ 4652 h 10000"/>
                <a:gd name="connsiteX155" fmla="*/ 4098 w 10000"/>
                <a:gd name="connsiteY155" fmla="*/ 4935 h 10000"/>
                <a:gd name="connsiteX156" fmla="*/ 4118 w 10000"/>
                <a:gd name="connsiteY156" fmla="*/ 4824 h 10000"/>
                <a:gd name="connsiteX157" fmla="*/ 4135 w 10000"/>
                <a:gd name="connsiteY157" fmla="*/ 5083 h 10000"/>
                <a:gd name="connsiteX158" fmla="*/ 4153 w 10000"/>
                <a:gd name="connsiteY158" fmla="*/ 5077 h 10000"/>
                <a:gd name="connsiteX159" fmla="*/ 4173 w 10000"/>
                <a:gd name="connsiteY159" fmla="*/ 5373 h 10000"/>
                <a:gd name="connsiteX160" fmla="*/ 4215 w 10000"/>
                <a:gd name="connsiteY160" fmla="*/ 5534 h 10000"/>
                <a:gd name="connsiteX161" fmla="*/ 4255 w 10000"/>
                <a:gd name="connsiteY161" fmla="*/ 6120 h 10000"/>
                <a:gd name="connsiteX162" fmla="*/ 4298 w 10000"/>
                <a:gd name="connsiteY162" fmla="*/ 6361 h 10000"/>
                <a:gd name="connsiteX163" fmla="*/ 4340 w 10000"/>
                <a:gd name="connsiteY163" fmla="*/ 5589 h 10000"/>
                <a:gd name="connsiteX164" fmla="*/ 4380 w 10000"/>
                <a:gd name="connsiteY164" fmla="*/ 5225 h 10000"/>
                <a:gd name="connsiteX165" fmla="*/ 4418 w 10000"/>
                <a:gd name="connsiteY165" fmla="*/ 5368 h 10000"/>
                <a:gd name="connsiteX166" fmla="*/ 4453 w 10000"/>
                <a:gd name="connsiteY166" fmla="*/ 5145 h 10000"/>
                <a:gd name="connsiteX167" fmla="*/ 4486 w 10000"/>
                <a:gd name="connsiteY167" fmla="*/ 4782 h 10000"/>
                <a:gd name="connsiteX168" fmla="*/ 4521 w 10000"/>
                <a:gd name="connsiteY168" fmla="*/ 4707 h 10000"/>
                <a:gd name="connsiteX169" fmla="*/ 4556 w 10000"/>
                <a:gd name="connsiteY169" fmla="*/ 4473 h 10000"/>
                <a:gd name="connsiteX170" fmla="*/ 4591 w 10000"/>
                <a:gd name="connsiteY170" fmla="*/ 4793 h 10000"/>
                <a:gd name="connsiteX171" fmla="*/ 4603 w 10000"/>
                <a:gd name="connsiteY171" fmla="*/ 4886 h 10000"/>
                <a:gd name="connsiteX172" fmla="*/ 4613 w 10000"/>
                <a:gd name="connsiteY172" fmla="*/ 4676 h 10000"/>
                <a:gd name="connsiteX173" fmla="*/ 4623 w 10000"/>
                <a:gd name="connsiteY173" fmla="*/ 4596 h 10000"/>
                <a:gd name="connsiteX174" fmla="*/ 4633 w 10000"/>
                <a:gd name="connsiteY174" fmla="*/ 4139 h 10000"/>
                <a:gd name="connsiteX175" fmla="*/ 4646 w 10000"/>
                <a:gd name="connsiteY175" fmla="*/ 4775 h 10000"/>
                <a:gd name="connsiteX176" fmla="*/ 4658 w 10000"/>
                <a:gd name="connsiteY176" fmla="*/ 4645 h 10000"/>
                <a:gd name="connsiteX177" fmla="*/ 4668 w 10000"/>
                <a:gd name="connsiteY177" fmla="*/ 3807 h 10000"/>
                <a:gd name="connsiteX178" fmla="*/ 4678 w 10000"/>
                <a:gd name="connsiteY178" fmla="*/ 3708 h 10000"/>
                <a:gd name="connsiteX179" fmla="*/ 4688 w 10000"/>
                <a:gd name="connsiteY179" fmla="*/ 4022 h 10000"/>
                <a:gd name="connsiteX180" fmla="*/ 4701 w 10000"/>
                <a:gd name="connsiteY180" fmla="*/ 3578 h 10000"/>
                <a:gd name="connsiteX181" fmla="*/ 4713 w 10000"/>
                <a:gd name="connsiteY181" fmla="*/ 3597 h 10000"/>
                <a:gd name="connsiteX182" fmla="*/ 4723 w 10000"/>
                <a:gd name="connsiteY182" fmla="*/ 3522 h 10000"/>
                <a:gd name="connsiteX183" fmla="*/ 4733 w 10000"/>
                <a:gd name="connsiteY183" fmla="*/ 4386 h 10000"/>
                <a:gd name="connsiteX184" fmla="*/ 4743 w 10000"/>
                <a:gd name="connsiteY184" fmla="*/ 3720 h 10000"/>
                <a:gd name="connsiteX185" fmla="*/ 4756 w 10000"/>
                <a:gd name="connsiteY185" fmla="*/ 3818 h 10000"/>
                <a:gd name="connsiteX186" fmla="*/ 4766 w 10000"/>
                <a:gd name="connsiteY186" fmla="*/ 3967 h 10000"/>
                <a:gd name="connsiteX187" fmla="*/ 4778 w 10000"/>
                <a:gd name="connsiteY187" fmla="*/ 3343 h 10000"/>
                <a:gd name="connsiteX188" fmla="*/ 4788 w 10000"/>
                <a:gd name="connsiteY188" fmla="*/ 3460 h 10000"/>
                <a:gd name="connsiteX189" fmla="*/ 4801 w 10000"/>
                <a:gd name="connsiteY189" fmla="*/ 2801 h 10000"/>
                <a:gd name="connsiteX190" fmla="*/ 4841 w 10000"/>
                <a:gd name="connsiteY190" fmla="*/ 2974 h 10000"/>
                <a:gd name="connsiteX191" fmla="*/ 4884 w 10000"/>
                <a:gd name="connsiteY191" fmla="*/ 2505 h 10000"/>
                <a:gd name="connsiteX192" fmla="*/ 4924 w 10000"/>
                <a:gd name="connsiteY192" fmla="*/ 3084 h 10000"/>
                <a:gd name="connsiteX193" fmla="*/ 4966 w 10000"/>
                <a:gd name="connsiteY193" fmla="*/ 3239 h 10000"/>
                <a:gd name="connsiteX194" fmla="*/ 5009 w 10000"/>
                <a:gd name="connsiteY194" fmla="*/ 2955 h 10000"/>
                <a:gd name="connsiteX195" fmla="*/ 5044 w 10000"/>
                <a:gd name="connsiteY195" fmla="*/ 3418 h 10000"/>
                <a:gd name="connsiteX196" fmla="*/ 5079 w 10000"/>
                <a:gd name="connsiteY196" fmla="*/ 2980 h 10000"/>
                <a:gd name="connsiteX197" fmla="*/ 5114 w 10000"/>
                <a:gd name="connsiteY197" fmla="*/ 1554 h 10000"/>
                <a:gd name="connsiteX198" fmla="*/ 5146 w 10000"/>
                <a:gd name="connsiteY198" fmla="*/ 2850 h 10000"/>
                <a:gd name="connsiteX199" fmla="*/ 5181 w 10000"/>
                <a:gd name="connsiteY199" fmla="*/ 3171 h 10000"/>
                <a:gd name="connsiteX200" fmla="*/ 5217 w 10000"/>
                <a:gd name="connsiteY200" fmla="*/ 2505 h 10000"/>
                <a:gd name="connsiteX201" fmla="*/ 5244 w 10000"/>
                <a:gd name="connsiteY201" fmla="*/ 2357 h 10000"/>
                <a:gd name="connsiteX202" fmla="*/ 5269 w 10000"/>
                <a:gd name="connsiteY202" fmla="*/ 2832 h 10000"/>
                <a:gd name="connsiteX203" fmla="*/ 5297 w 10000"/>
                <a:gd name="connsiteY203" fmla="*/ 3343 h 10000"/>
                <a:gd name="connsiteX204" fmla="*/ 5322 w 10000"/>
                <a:gd name="connsiteY204" fmla="*/ 2930 h 10000"/>
                <a:gd name="connsiteX205" fmla="*/ 5349 w 10000"/>
                <a:gd name="connsiteY205" fmla="*/ 3362 h 10000"/>
                <a:gd name="connsiteX206" fmla="*/ 5374 w 10000"/>
                <a:gd name="connsiteY206" fmla="*/ 3936 h 10000"/>
                <a:gd name="connsiteX207" fmla="*/ 5399 w 10000"/>
                <a:gd name="connsiteY207" fmla="*/ 3400 h 10000"/>
                <a:gd name="connsiteX208" fmla="*/ 5427 w 10000"/>
                <a:gd name="connsiteY208" fmla="*/ 3270 h 10000"/>
                <a:gd name="connsiteX209" fmla="*/ 5434 w 10000"/>
                <a:gd name="connsiteY209" fmla="*/ 3967 h 10000"/>
                <a:gd name="connsiteX210" fmla="*/ 5442 w 10000"/>
                <a:gd name="connsiteY210" fmla="*/ 3226 h 10000"/>
                <a:gd name="connsiteX211" fmla="*/ 5449 w 10000"/>
                <a:gd name="connsiteY211" fmla="*/ 3405 h 10000"/>
                <a:gd name="connsiteX212" fmla="*/ 5457 w 10000"/>
                <a:gd name="connsiteY212" fmla="*/ 3460 h 10000"/>
                <a:gd name="connsiteX213" fmla="*/ 5464 w 10000"/>
                <a:gd name="connsiteY213" fmla="*/ 2375 h 10000"/>
                <a:gd name="connsiteX214" fmla="*/ 5472 w 10000"/>
                <a:gd name="connsiteY214" fmla="*/ 2819 h 10000"/>
                <a:gd name="connsiteX215" fmla="*/ 5479 w 10000"/>
                <a:gd name="connsiteY215" fmla="*/ 1764 h 10000"/>
                <a:gd name="connsiteX216" fmla="*/ 5487 w 10000"/>
                <a:gd name="connsiteY216" fmla="*/ 3936 h 10000"/>
                <a:gd name="connsiteX217" fmla="*/ 5494 w 10000"/>
                <a:gd name="connsiteY217" fmla="*/ 5189 h 10000"/>
                <a:gd name="connsiteX218" fmla="*/ 5504 w 10000"/>
                <a:gd name="connsiteY218" fmla="*/ 4738 h 10000"/>
                <a:gd name="connsiteX219" fmla="*/ 5512 w 10000"/>
                <a:gd name="connsiteY219" fmla="*/ 5799 h 10000"/>
                <a:gd name="connsiteX220" fmla="*/ 5517 w 10000"/>
                <a:gd name="connsiteY220" fmla="*/ 5490 h 10000"/>
                <a:gd name="connsiteX221" fmla="*/ 5527 w 10000"/>
                <a:gd name="connsiteY221" fmla="*/ 4664 h 10000"/>
                <a:gd name="connsiteX222" fmla="*/ 5534 w 10000"/>
                <a:gd name="connsiteY222" fmla="*/ 4751 h 10000"/>
                <a:gd name="connsiteX223" fmla="*/ 5542 w 10000"/>
                <a:gd name="connsiteY223" fmla="*/ 5614 h 10000"/>
                <a:gd name="connsiteX224" fmla="*/ 5549 w 10000"/>
                <a:gd name="connsiteY224" fmla="*/ 5231 h 10000"/>
                <a:gd name="connsiteX225" fmla="*/ 5557 w 10000"/>
                <a:gd name="connsiteY225" fmla="*/ 3239 h 10000"/>
                <a:gd name="connsiteX226" fmla="*/ 5567 w 10000"/>
                <a:gd name="connsiteY226" fmla="*/ 1758 h 10000"/>
                <a:gd name="connsiteX227" fmla="*/ 5572 w 10000"/>
                <a:gd name="connsiteY227" fmla="*/ 778 h 10000"/>
                <a:gd name="connsiteX228" fmla="*/ 5579 w 10000"/>
                <a:gd name="connsiteY228" fmla="*/ 1943 h 10000"/>
                <a:gd name="connsiteX229" fmla="*/ 5589 w 10000"/>
                <a:gd name="connsiteY229" fmla="*/ 4374 h 10000"/>
                <a:gd name="connsiteX230" fmla="*/ 5597 w 10000"/>
                <a:gd name="connsiteY230" fmla="*/ 4245 h 10000"/>
                <a:gd name="connsiteX231" fmla="*/ 5602 w 10000"/>
                <a:gd name="connsiteY231" fmla="*/ 6348 h 10000"/>
                <a:gd name="connsiteX232" fmla="*/ 5612 w 10000"/>
                <a:gd name="connsiteY232" fmla="*/ 5620 h 10000"/>
                <a:gd name="connsiteX233" fmla="*/ 5620 w 10000"/>
                <a:gd name="connsiteY233" fmla="*/ 6434 h 10000"/>
                <a:gd name="connsiteX234" fmla="*/ 5627 w 10000"/>
                <a:gd name="connsiteY234" fmla="*/ 5189 h 10000"/>
                <a:gd name="connsiteX235" fmla="*/ 5635 w 10000"/>
                <a:gd name="connsiteY235" fmla="*/ 6009 h 10000"/>
                <a:gd name="connsiteX236" fmla="*/ 5650 w 10000"/>
                <a:gd name="connsiteY236" fmla="*/ 5978 h 10000"/>
                <a:gd name="connsiteX237" fmla="*/ 5662 w 10000"/>
                <a:gd name="connsiteY237" fmla="*/ 6361 h 10000"/>
                <a:gd name="connsiteX238" fmla="*/ 5677 w 10000"/>
                <a:gd name="connsiteY238" fmla="*/ 5947 h 10000"/>
                <a:gd name="connsiteX239" fmla="*/ 5690 w 10000"/>
                <a:gd name="connsiteY239" fmla="*/ 5293 h 10000"/>
                <a:gd name="connsiteX240" fmla="*/ 5705 w 10000"/>
                <a:gd name="connsiteY240" fmla="*/ 5071 h 10000"/>
                <a:gd name="connsiteX241" fmla="*/ 5717 w 10000"/>
                <a:gd name="connsiteY241" fmla="*/ 4966 h 10000"/>
                <a:gd name="connsiteX242" fmla="*/ 5732 w 10000"/>
                <a:gd name="connsiteY242" fmla="*/ 4424 h 10000"/>
                <a:gd name="connsiteX243" fmla="*/ 5747 w 10000"/>
                <a:gd name="connsiteY243" fmla="*/ 2474 h 10000"/>
                <a:gd name="connsiteX244" fmla="*/ 5760 w 10000"/>
                <a:gd name="connsiteY244" fmla="*/ 3239 h 10000"/>
                <a:gd name="connsiteX245" fmla="*/ 5775 w 10000"/>
                <a:gd name="connsiteY245" fmla="*/ 4066 h 10000"/>
                <a:gd name="connsiteX246" fmla="*/ 5787 w 10000"/>
                <a:gd name="connsiteY246" fmla="*/ 4386 h 10000"/>
                <a:gd name="connsiteX247" fmla="*/ 5800 w 10000"/>
                <a:gd name="connsiteY247" fmla="*/ 4713 h 10000"/>
                <a:gd name="connsiteX248" fmla="*/ 5815 w 10000"/>
                <a:gd name="connsiteY248" fmla="*/ 5478 h 10000"/>
                <a:gd name="connsiteX249" fmla="*/ 5830 w 10000"/>
                <a:gd name="connsiteY249" fmla="*/ 4930 h 10000"/>
                <a:gd name="connsiteX250" fmla="*/ 5842 w 10000"/>
                <a:gd name="connsiteY250" fmla="*/ 4534 h 10000"/>
                <a:gd name="connsiteX251" fmla="*/ 5885 w 10000"/>
                <a:gd name="connsiteY251" fmla="*/ 4603 h 10000"/>
                <a:gd name="connsiteX252" fmla="*/ 5927 w 10000"/>
                <a:gd name="connsiteY252" fmla="*/ 4892 h 10000"/>
                <a:gd name="connsiteX253" fmla="*/ 5967 w 10000"/>
                <a:gd name="connsiteY253" fmla="*/ 4787 h 10000"/>
                <a:gd name="connsiteX254" fmla="*/ 6010 w 10000"/>
                <a:gd name="connsiteY254" fmla="*/ 4282 h 10000"/>
                <a:gd name="connsiteX255" fmla="*/ 6053 w 10000"/>
                <a:gd name="connsiteY255" fmla="*/ 4645 h 10000"/>
                <a:gd name="connsiteX256" fmla="*/ 6095 w 10000"/>
                <a:gd name="connsiteY256" fmla="*/ 4577 h 10000"/>
                <a:gd name="connsiteX257" fmla="*/ 6135 w 10000"/>
                <a:gd name="connsiteY257" fmla="*/ 3800 h 10000"/>
                <a:gd name="connsiteX258" fmla="*/ 6178 w 10000"/>
                <a:gd name="connsiteY258" fmla="*/ 5139 h 10000"/>
                <a:gd name="connsiteX259" fmla="*/ 6220 w 10000"/>
                <a:gd name="connsiteY259" fmla="*/ 6046 h 10000"/>
                <a:gd name="connsiteX260" fmla="*/ 6260 w 10000"/>
                <a:gd name="connsiteY260" fmla="*/ 4325 h 10000"/>
                <a:gd name="connsiteX261" fmla="*/ 6290 w 10000"/>
                <a:gd name="connsiteY261" fmla="*/ 5010 h 10000"/>
                <a:gd name="connsiteX262" fmla="*/ 6320 w 10000"/>
                <a:gd name="connsiteY262" fmla="*/ 4997 h 10000"/>
                <a:gd name="connsiteX263" fmla="*/ 6350 w 10000"/>
                <a:gd name="connsiteY263" fmla="*/ 5262 h 10000"/>
                <a:gd name="connsiteX264" fmla="*/ 6380 w 10000"/>
                <a:gd name="connsiteY264" fmla="*/ 5268 h 10000"/>
                <a:gd name="connsiteX265" fmla="*/ 6411 w 10000"/>
                <a:gd name="connsiteY265" fmla="*/ 4966 h 10000"/>
                <a:gd name="connsiteX266" fmla="*/ 6441 w 10000"/>
                <a:gd name="connsiteY266" fmla="*/ 4435 h 10000"/>
                <a:gd name="connsiteX267" fmla="*/ 6468 w 10000"/>
                <a:gd name="connsiteY267" fmla="*/ 4960 h 10000"/>
                <a:gd name="connsiteX268" fmla="*/ 6503 w 10000"/>
                <a:gd name="connsiteY268" fmla="*/ 6206 h 10000"/>
                <a:gd name="connsiteX269" fmla="*/ 6541 w 10000"/>
                <a:gd name="connsiteY269" fmla="*/ 4935 h 10000"/>
                <a:gd name="connsiteX270" fmla="*/ 6573 w 10000"/>
                <a:gd name="connsiteY270" fmla="*/ 4911 h 10000"/>
                <a:gd name="connsiteX271" fmla="*/ 6608 w 10000"/>
                <a:gd name="connsiteY271" fmla="*/ 5485 h 10000"/>
                <a:gd name="connsiteX272" fmla="*/ 6643 w 10000"/>
                <a:gd name="connsiteY272" fmla="*/ 5262 h 10000"/>
                <a:gd name="connsiteX273" fmla="*/ 6678 w 10000"/>
                <a:gd name="connsiteY273" fmla="*/ 4608 h 10000"/>
                <a:gd name="connsiteX274" fmla="*/ 6721 w 10000"/>
                <a:gd name="connsiteY274" fmla="*/ 5337 h 10000"/>
                <a:gd name="connsiteX275" fmla="*/ 6761 w 10000"/>
                <a:gd name="connsiteY275" fmla="*/ 5602 h 10000"/>
                <a:gd name="connsiteX276" fmla="*/ 6804 w 10000"/>
                <a:gd name="connsiteY276" fmla="*/ 5903 h 10000"/>
                <a:gd name="connsiteX277" fmla="*/ 6846 w 10000"/>
                <a:gd name="connsiteY277" fmla="*/ 5047 h 10000"/>
                <a:gd name="connsiteX278" fmla="*/ 6889 w 10000"/>
                <a:gd name="connsiteY278" fmla="*/ 4775 h 10000"/>
                <a:gd name="connsiteX279" fmla="*/ 6929 w 10000"/>
                <a:gd name="connsiteY279" fmla="*/ 4756 h 10000"/>
                <a:gd name="connsiteX280" fmla="*/ 6971 w 10000"/>
                <a:gd name="connsiteY280" fmla="*/ 5645 h 10000"/>
                <a:gd name="connsiteX281" fmla="*/ 7014 w 10000"/>
                <a:gd name="connsiteY281" fmla="*/ 4911 h 10000"/>
                <a:gd name="connsiteX282" fmla="*/ 7054 w 10000"/>
                <a:gd name="connsiteY282" fmla="*/ 3807 h 10000"/>
                <a:gd name="connsiteX283" fmla="*/ 7096 w 10000"/>
                <a:gd name="connsiteY283" fmla="*/ 4565 h 10000"/>
                <a:gd name="connsiteX284" fmla="*/ 7124 w 10000"/>
                <a:gd name="connsiteY284" fmla="*/ 3849 h 10000"/>
                <a:gd name="connsiteX285" fmla="*/ 7146 w 10000"/>
                <a:gd name="connsiteY285" fmla="*/ 4238 h 10000"/>
                <a:gd name="connsiteX286" fmla="*/ 7174 w 10000"/>
                <a:gd name="connsiteY286" fmla="*/ 4090 h 10000"/>
                <a:gd name="connsiteX287" fmla="*/ 7202 w 10000"/>
                <a:gd name="connsiteY287" fmla="*/ 4522 h 10000"/>
                <a:gd name="connsiteX288" fmla="*/ 7227 w 10000"/>
                <a:gd name="connsiteY288" fmla="*/ 4559 h 10000"/>
                <a:gd name="connsiteX289" fmla="*/ 7252 w 10000"/>
                <a:gd name="connsiteY289" fmla="*/ 3893 h 10000"/>
                <a:gd name="connsiteX290" fmla="*/ 7279 w 10000"/>
                <a:gd name="connsiteY290" fmla="*/ 4090 h 10000"/>
                <a:gd name="connsiteX291" fmla="*/ 7304 w 10000"/>
                <a:gd name="connsiteY291" fmla="*/ 3918 h 10000"/>
                <a:gd name="connsiteX292" fmla="*/ 7332 w 10000"/>
                <a:gd name="connsiteY292" fmla="*/ 5059 h 10000"/>
                <a:gd name="connsiteX293" fmla="*/ 7357 w 10000"/>
                <a:gd name="connsiteY293" fmla="*/ 4245 h 10000"/>
                <a:gd name="connsiteX294" fmla="*/ 7382 w 10000"/>
                <a:gd name="connsiteY294" fmla="*/ 4522 h 10000"/>
                <a:gd name="connsiteX295" fmla="*/ 7409 w 10000"/>
                <a:gd name="connsiteY295" fmla="*/ 3769 h 10000"/>
                <a:gd name="connsiteX296" fmla="*/ 7434 w 10000"/>
                <a:gd name="connsiteY296" fmla="*/ 4399 h 10000"/>
                <a:gd name="connsiteX297" fmla="*/ 7459 w 10000"/>
                <a:gd name="connsiteY297" fmla="*/ 5010 h 10000"/>
                <a:gd name="connsiteX298" fmla="*/ 7487 w 10000"/>
                <a:gd name="connsiteY298" fmla="*/ 4775 h 10000"/>
                <a:gd name="connsiteX299" fmla="*/ 7514 w 10000"/>
                <a:gd name="connsiteY299" fmla="*/ 4627 h 10000"/>
                <a:gd name="connsiteX300" fmla="*/ 7554 w 10000"/>
                <a:gd name="connsiteY300" fmla="*/ 3843 h 10000"/>
                <a:gd name="connsiteX301" fmla="*/ 7597 w 10000"/>
                <a:gd name="connsiteY301" fmla="*/ 4448 h 10000"/>
                <a:gd name="connsiteX302" fmla="*/ 7640 w 10000"/>
                <a:gd name="connsiteY302" fmla="*/ 4455 h 10000"/>
                <a:gd name="connsiteX303" fmla="*/ 7680 w 10000"/>
                <a:gd name="connsiteY303" fmla="*/ 4782 h 10000"/>
                <a:gd name="connsiteX304" fmla="*/ 7722 w 10000"/>
                <a:gd name="connsiteY304" fmla="*/ 4343 h 10000"/>
                <a:gd name="connsiteX305" fmla="*/ 7765 w 10000"/>
                <a:gd name="connsiteY305" fmla="*/ 5534 h 10000"/>
                <a:gd name="connsiteX306" fmla="*/ 7805 w 10000"/>
                <a:gd name="connsiteY306" fmla="*/ 5169 h 10000"/>
                <a:gd name="connsiteX307" fmla="*/ 7847 w 10000"/>
                <a:gd name="connsiteY307" fmla="*/ 4460 h 10000"/>
                <a:gd name="connsiteX308" fmla="*/ 7890 w 10000"/>
                <a:gd name="connsiteY308" fmla="*/ 5108 h 10000"/>
                <a:gd name="connsiteX309" fmla="*/ 7930 w 10000"/>
                <a:gd name="connsiteY309" fmla="*/ 4670 h 10000"/>
                <a:gd name="connsiteX310" fmla="*/ 7957 w 10000"/>
                <a:gd name="connsiteY310" fmla="*/ 5429 h 10000"/>
                <a:gd name="connsiteX311" fmla="*/ 7982 w 10000"/>
                <a:gd name="connsiteY311" fmla="*/ 4534 h 10000"/>
                <a:gd name="connsiteX312" fmla="*/ 8008 w 10000"/>
                <a:gd name="connsiteY312" fmla="*/ 5219 h 10000"/>
                <a:gd name="connsiteX313" fmla="*/ 8035 w 10000"/>
                <a:gd name="connsiteY313" fmla="*/ 4713 h 10000"/>
                <a:gd name="connsiteX314" fmla="*/ 8060 w 10000"/>
                <a:gd name="connsiteY314" fmla="*/ 4325 h 10000"/>
                <a:gd name="connsiteX315" fmla="*/ 8088 w 10000"/>
                <a:gd name="connsiteY315" fmla="*/ 4146 h 10000"/>
                <a:gd name="connsiteX316" fmla="*/ 8115 w 10000"/>
                <a:gd name="connsiteY316" fmla="*/ 4713 h 10000"/>
                <a:gd name="connsiteX317" fmla="*/ 8138 w 10000"/>
                <a:gd name="connsiteY317" fmla="*/ 5355 h 10000"/>
                <a:gd name="connsiteX318" fmla="*/ 8180 w 10000"/>
                <a:gd name="connsiteY318" fmla="*/ 5293 h 10000"/>
                <a:gd name="connsiteX319" fmla="*/ 8223 w 10000"/>
                <a:gd name="connsiteY319" fmla="*/ 5114 h 10000"/>
                <a:gd name="connsiteX320" fmla="*/ 8265 w 10000"/>
                <a:gd name="connsiteY320" fmla="*/ 4751 h 10000"/>
                <a:gd name="connsiteX321" fmla="*/ 8308 w 10000"/>
                <a:gd name="connsiteY321" fmla="*/ 5071 h 10000"/>
                <a:gd name="connsiteX322" fmla="*/ 8348 w 10000"/>
                <a:gd name="connsiteY322" fmla="*/ 5231 h 10000"/>
                <a:gd name="connsiteX323" fmla="*/ 8383 w 10000"/>
                <a:gd name="connsiteY323" fmla="*/ 4818 h 10000"/>
                <a:gd name="connsiteX324" fmla="*/ 8418 w 10000"/>
                <a:gd name="connsiteY324" fmla="*/ 4787 h 10000"/>
                <a:gd name="connsiteX325" fmla="*/ 8451 w 10000"/>
                <a:gd name="connsiteY325" fmla="*/ 5361 h 10000"/>
                <a:gd name="connsiteX326" fmla="*/ 8488 w 10000"/>
                <a:gd name="connsiteY326" fmla="*/ 5534 h 10000"/>
                <a:gd name="connsiteX327" fmla="*/ 8523 w 10000"/>
                <a:gd name="connsiteY327" fmla="*/ 4941 h 10000"/>
                <a:gd name="connsiteX328" fmla="*/ 8558 w 10000"/>
                <a:gd name="connsiteY328" fmla="*/ 4800 h 10000"/>
                <a:gd name="connsiteX329" fmla="*/ 8598 w 10000"/>
                <a:gd name="connsiteY329" fmla="*/ 4997 h 10000"/>
                <a:gd name="connsiteX330" fmla="*/ 8641 w 10000"/>
                <a:gd name="connsiteY330" fmla="*/ 4374 h 10000"/>
                <a:gd name="connsiteX331" fmla="*/ 8681 w 10000"/>
                <a:gd name="connsiteY331" fmla="*/ 4732 h 10000"/>
                <a:gd name="connsiteX332" fmla="*/ 8723 w 10000"/>
                <a:gd name="connsiteY332" fmla="*/ 4583 h 10000"/>
                <a:gd name="connsiteX333" fmla="*/ 8766 w 10000"/>
                <a:gd name="connsiteY333" fmla="*/ 4800 h 10000"/>
                <a:gd name="connsiteX334" fmla="*/ 8771 w 10000"/>
                <a:gd name="connsiteY334" fmla="*/ 4608 h 10000"/>
                <a:gd name="connsiteX335" fmla="*/ 8773 w 10000"/>
                <a:gd name="connsiteY335" fmla="*/ 4485 h 10000"/>
                <a:gd name="connsiteX336" fmla="*/ 8778 w 10000"/>
                <a:gd name="connsiteY336" fmla="*/ 5158 h 10000"/>
                <a:gd name="connsiteX337" fmla="*/ 8781 w 10000"/>
                <a:gd name="connsiteY337" fmla="*/ 5102 h 10000"/>
                <a:gd name="connsiteX338" fmla="*/ 8786 w 10000"/>
                <a:gd name="connsiteY338" fmla="*/ 4670 h 10000"/>
                <a:gd name="connsiteX339" fmla="*/ 8791 w 10000"/>
                <a:gd name="connsiteY339" fmla="*/ 4954 h 10000"/>
                <a:gd name="connsiteX340" fmla="*/ 8793 w 10000"/>
                <a:gd name="connsiteY340" fmla="*/ 4639 h 10000"/>
                <a:gd name="connsiteX341" fmla="*/ 8801 w 10000"/>
                <a:gd name="connsiteY341" fmla="*/ 4442 h 10000"/>
                <a:gd name="connsiteX342" fmla="*/ 8804 w 10000"/>
                <a:gd name="connsiteY342" fmla="*/ 4935 h 10000"/>
                <a:gd name="connsiteX343" fmla="*/ 8806 w 10000"/>
                <a:gd name="connsiteY343" fmla="*/ 5312 h 10000"/>
                <a:gd name="connsiteX344" fmla="*/ 8811 w 10000"/>
                <a:gd name="connsiteY344" fmla="*/ 5052 h 10000"/>
                <a:gd name="connsiteX345" fmla="*/ 8816 w 10000"/>
                <a:gd name="connsiteY345" fmla="*/ 4694 h 10000"/>
                <a:gd name="connsiteX346" fmla="*/ 8819 w 10000"/>
                <a:gd name="connsiteY346" fmla="*/ 4565 h 10000"/>
                <a:gd name="connsiteX347" fmla="*/ 8824 w 10000"/>
                <a:gd name="connsiteY347" fmla="*/ 4516 h 10000"/>
                <a:gd name="connsiteX348" fmla="*/ 8829 w 10000"/>
                <a:gd name="connsiteY348" fmla="*/ 4873 h 10000"/>
                <a:gd name="connsiteX349" fmla="*/ 8831 w 10000"/>
                <a:gd name="connsiteY349" fmla="*/ 4960 h 10000"/>
                <a:gd name="connsiteX350" fmla="*/ 8836 w 10000"/>
                <a:gd name="connsiteY350" fmla="*/ 5127 h 10000"/>
                <a:gd name="connsiteX351" fmla="*/ 8841 w 10000"/>
                <a:gd name="connsiteY351" fmla="*/ 5293 h 10000"/>
                <a:gd name="connsiteX352" fmla="*/ 8846 w 10000"/>
                <a:gd name="connsiteY352" fmla="*/ 4960 h 10000"/>
                <a:gd name="connsiteX353" fmla="*/ 8849 w 10000"/>
                <a:gd name="connsiteY353" fmla="*/ 5047 h 10000"/>
                <a:gd name="connsiteX354" fmla="*/ 8854 w 10000"/>
                <a:gd name="connsiteY354" fmla="*/ 4954 h 10000"/>
                <a:gd name="connsiteX355" fmla="*/ 8859 w 10000"/>
                <a:gd name="connsiteY355" fmla="*/ 4892 h 10000"/>
                <a:gd name="connsiteX356" fmla="*/ 8861 w 10000"/>
                <a:gd name="connsiteY356" fmla="*/ 4621 h 10000"/>
                <a:gd name="connsiteX357" fmla="*/ 8866 w 10000"/>
                <a:gd name="connsiteY357" fmla="*/ 4127 h 10000"/>
                <a:gd name="connsiteX358" fmla="*/ 8871 w 10000"/>
                <a:gd name="connsiteY358" fmla="*/ 3732 h 10000"/>
                <a:gd name="connsiteX359" fmla="*/ 8874 w 10000"/>
                <a:gd name="connsiteY359" fmla="*/ 3281 h 10000"/>
                <a:gd name="connsiteX360" fmla="*/ 8879 w 10000"/>
                <a:gd name="connsiteY360" fmla="*/ 4139 h 10000"/>
                <a:gd name="connsiteX361" fmla="*/ 8884 w 10000"/>
                <a:gd name="connsiteY361" fmla="*/ 5016 h 10000"/>
                <a:gd name="connsiteX362" fmla="*/ 8886 w 10000"/>
                <a:gd name="connsiteY362" fmla="*/ 6422 h 10000"/>
                <a:gd name="connsiteX363" fmla="*/ 8891 w 10000"/>
                <a:gd name="connsiteY363" fmla="*/ 7742 h 10000"/>
                <a:gd name="connsiteX364" fmla="*/ 8896 w 10000"/>
                <a:gd name="connsiteY364" fmla="*/ 6959 h 10000"/>
                <a:gd name="connsiteX365" fmla="*/ 8899 w 10000"/>
                <a:gd name="connsiteY365" fmla="*/ 6971 h 10000"/>
                <a:gd name="connsiteX366" fmla="*/ 8904 w 10000"/>
                <a:gd name="connsiteY366" fmla="*/ 7342 h 10000"/>
                <a:gd name="connsiteX367" fmla="*/ 8909 w 10000"/>
                <a:gd name="connsiteY367" fmla="*/ 6694 h 10000"/>
                <a:gd name="connsiteX368" fmla="*/ 8911 w 10000"/>
                <a:gd name="connsiteY368" fmla="*/ 6694 h 10000"/>
                <a:gd name="connsiteX369" fmla="*/ 8916 w 10000"/>
                <a:gd name="connsiteY369" fmla="*/ 7020 h 10000"/>
                <a:gd name="connsiteX370" fmla="*/ 8921 w 10000"/>
                <a:gd name="connsiteY370" fmla="*/ 7101 h 10000"/>
                <a:gd name="connsiteX371" fmla="*/ 8924 w 10000"/>
                <a:gd name="connsiteY371" fmla="*/ 7298 h 10000"/>
                <a:gd name="connsiteX372" fmla="*/ 8929 w 10000"/>
                <a:gd name="connsiteY372" fmla="*/ 6953 h 10000"/>
                <a:gd name="connsiteX373" fmla="*/ 8931 w 10000"/>
                <a:gd name="connsiteY373" fmla="*/ 6934 h 10000"/>
                <a:gd name="connsiteX374" fmla="*/ 8936 w 10000"/>
                <a:gd name="connsiteY374" fmla="*/ 6805 h 10000"/>
                <a:gd name="connsiteX375" fmla="*/ 8941 w 10000"/>
                <a:gd name="connsiteY375" fmla="*/ 6601 h 10000"/>
                <a:gd name="connsiteX376" fmla="*/ 8944 w 10000"/>
                <a:gd name="connsiteY376" fmla="*/ 6250 h 10000"/>
                <a:gd name="connsiteX377" fmla="*/ 8951 w 10000"/>
                <a:gd name="connsiteY377" fmla="*/ 5466 h 10000"/>
                <a:gd name="connsiteX378" fmla="*/ 8954 w 10000"/>
                <a:gd name="connsiteY378" fmla="*/ 6261 h 10000"/>
                <a:gd name="connsiteX379" fmla="*/ 8956 w 10000"/>
                <a:gd name="connsiteY379" fmla="*/ 6021 h 10000"/>
                <a:gd name="connsiteX380" fmla="*/ 8961 w 10000"/>
                <a:gd name="connsiteY380" fmla="*/ 6305 h 10000"/>
                <a:gd name="connsiteX381" fmla="*/ 8966 w 10000"/>
                <a:gd name="connsiteY381" fmla="*/ 9241 h 10000"/>
                <a:gd name="connsiteX382" fmla="*/ 7942 w 10000"/>
                <a:gd name="connsiteY382" fmla="*/ 9631 h 10000"/>
                <a:gd name="connsiteX383" fmla="*/ 8974 w 10000"/>
                <a:gd name="connsiteY383" fmla="*/ 10000 h 10000"/>
                <a:gd name="connsiteX384" fmla="*/ 8981 w 10000"/>
                <a:gd name="connsiteY384" fmla="*/ 8662 h 10000"/>
                <a:gd name="connsiteX385" fmla="*/ 8986 w 10000"/>
                <a:gd name="connsiteY385" fmla="*/ 7990 h 10000"/>
                <a:gd name="connsiteX386" fmla="*/ 8991 w 10000"/>
                <a:gd name="connsiteY386" fmla="*/ 7557 h 10000"/>
                <a:gd name="connsiteX387" fmla="*/ 8996 w 10000"/>
                <a:gd name="connsiteY387" fmla="*/ 7422 h 10000"/>
                <a:gd name="connsiteX388" fmla="*/ 9001 w 10000"/>
                <a:gd name="connsiteY388" fmla="*/ 6613 h 10000"/>
                <a:gd name="connsiteX389" fmla="*/ 9006 w 10000"/>
                <a:gd name="connsiteY389" fmla="*/ 6761 h 10000"/>
                <a:gd name="connsiteX390" fmla="*/ 9011 w 10000"/>
                <a:gd name="connsiteY390" fmla="*/ 6471 h 10000"/>
                <a:gd name="connsiteX391" fmla="*/ 9016 w 10000"/>
                <a:gd name="connsiteY391" fmla="*/ 6527 h 10000"/>
                <a:gd name="connsiteX392" fmla="*/ 9021 w 10000"/>
                <a:gd name="connsiteY392" fmla="*/ 6823 h 10000"/>
                <a:gd name="connsiteX393" fmla="*/ 9029 w 10000"/>
                <a:gd name="connsiteY393" fmla="*/ 6398 h 10000"/>
                <a:gd name="connsiteX394" fmla="*/ 9034 w 10000"/>
                <a:gd name="connsiteY394" fmla="*/ 6336 h 10000"/>
                <a:gd name="connsiteX395" fmla="*/ 9039 w 10000"/>
                <a:gd name="connsiteY395" fmla="*/ 6107 h 10000"/>
                <a:gd name="connsiteX396" fmla="*/ 9044 w 10000"/>
                <a:gd name="connsiteY396" fmla="*/ 5892 h 10000"/>
                <a:gd name="connsiteX397" fmla="*/ 9049 w 10000"/>
                <a:gd name="connsiteY397" fmla="*/ 7046 h 10000"/>
                <a:gd name="connsiteX398" fmla="*/ 9054 w 10000"/>
                <a:gd name="connsiteY398" fmla="*/ 6898 h 10000"/>
                <a:gd name="connsiteX399" fmla="*/ 9059 w 10000"/>
                <a:gd name="connsiteY399" fmla="*/ 7076 h 10000"/>
                <a:gd name="connsiteX400" fmla="*/ 9064 w 10000"/>
                <a:gd name="connsiteY400" fmla="*/ 6175 h 10000"/>
                <a:gd name="connsiteX401" fmla="*/ 9071 w 10000"/>
                <a:gd name="connsiteY401" fmla="*/ 6422 h 10000"/>
                <a:gd name="connsiteX402" fmla="*/ 9076 w 10000"/>
                <a:gd name="connsiteY402" fmla="*/ 6681 h 10000"/>
                <a:gd name="connsiteX403" fmla="*/ 9081 w 10000"/>
                <a:gd name="connsiteY403" fmla="*/ 6082 h 10000"/>
                <a:gd name="connsiteX404" fmla="*/ 9086 w 10000"/>
                <a:gd name="connsiteY404" fmla="*/ 6046 h 10000"/>
                <a:gd name="connsiteX405" fmla="*/ 9091 w 10000"/>
                <a:gd name="connsiteY405" fmla="*/ 6219 h 10000"/>
                <a:gd name="connsiteX406" fmla="*/ 9096 w 10000"/>
                <a:gd name="connsiteY406" fmla="*/ 6281 h 10000"/>
                <a:gd name="connsiteX407" fmla="*/ 9101 w 10000"/>
                <a:gd name="connsiteY407" fmla="*/ 6823 h 10000"/>
                <a:gd name="connsiteX408" fmla="*/ 9106 w 10000"/>
                <a:gd name="connsiteY408" fmla="*/ 6780 h 10000"/>
                <a:gd name="connsiteX409" fmla="*/ 9111 w 10000"/>
                <a:gd name="connsiteY409" fmla="*/ 7261 h 10000"/>
                <a:gd name="connsiteX410" fmla="*/ 9119 w 10000"/>
                <a:gd name="connsiteY410" fmla="*/ 6792 h 10000"/>
                <a:gd name="connsiteX411" fmla="*/ 9124 w 10000"/>
                <a:gd name="connsiteY411" fmla="*/ 6403 h 10000"/>
                <a:gd name="connsiteX412" fmla="*/ 9131 w 10000"/>
                <a:gd name="connsiteY412" fmla="*/ 6798 h 10000"/>
                <a:gd name="connsiteX413" fmla="*/ 9136 w 10000"/>
                <a:gd name="connsiteY413" fmla="*/ 7397 h 10000"/>
                <a:gd name="connsiteX414" fmla="*/ 9141 w 10000"/>
                <a:gd name="connsiteY414" fmla="*/ 6619 h 10000"/>
                <a:gd name="connsiteX415" fmla="*/ 9146 w 10000"/>
                <a:gd name="connsiteY415" fmla="*/ 6977 h 10000"/>
                <a:gd name="connsiteX416" fmla="*/ 9151 w 10000"/>
                <a:gd name="connsiteY416" fmla="*/ 6885 h 10000"/>
                <a:gd name="connsiteX417" fmla="*/ 9156 w 10000"/>
                <a:gd name="connsiteY417" fmla="*/ 6712 h 10000"/>
                <a:gd name="connsiteX418" fmla="*/ 9161 w 10000"/>
                <a:gd name="connsiteY418" fmla="*/ 7254 h 10000"/>
                <a:gd name="connsiteX419" fmla="*/ 9166 w 10000"/>
                <a:gd name="connsiteY419" fmla="*/ 6595 h 10000"/>
                <a:gd name="connsiteX420" fmla="*/ 9171 w 10000"/>
                <a:gd name="connsiteY420" fmla="*/ 5934 h 10000"/>
                <a:gd name="connsiteX421" fmla="*/ 9179 w 10000"/>
                <a:gd name="connsiteY421" fmla="*/ 5990 h 10000"/>
                <a:gd name="connsiteX422" fmla="*/ 9184 w 10000"/>
                <a:gd name="connsiteY422" fmla="*/ 5990 h 10000"/>
                <a:gd name="connsiteX423" fmla="*/ 9207 w 10000"/>
                <a:gd name="connsiteY423" fmla="*/ 6626 h 10000"/>
                <a:gd name="connsiteX424" fmla="*/ 9229 w 10000"/>
                <a:gd name="connsiteY424" fmla="*/ 7033 h 10000"/>
                <a:gd name="connsiteX425" fmla="*/ 9252 w 10000"/>
                <a:gd name="connsiteY425" fmla="*/ 6977 h 10000"/>
                <a:gd name="connsiteX426" fmla="*/ 9274 w 10000"/>
                <a:gd name="connsiteY426" fmla="*/ 5139 h 10000"/>
                <a:gd name="connsiteX427" fmla="*/ 9299 w 10000"/>
                <a:gd name="connsiteY427" fmla="*/ 5626 h 10000"/>
                <a:gd name="connsiteX428" fmla="*/ 9322 w 10000"/>
                <a:gd name="connsiteY428" fmla="*/ 6650 h 10000"/>
                <a:gd name="connsiteX429" fmla="*/ 9347 w 10000"/>
                <a:gd name="connsiteY429" fmla="*/ 6638 h 10000"/>
                <a:gd name="connsiteX430" fmla="*/ 9369 w 10000"/>
                <a:gd name="connsiteY430" fmla="*/ 5861 h 10000"/>
                <a:gd name="connsiteX431" fmla="*/ 9392 w 10000"/>
                <a:gd name="connsiteY431" fmla="*/ 5182 h 10000"/>
                <a:gd name="connsiteX432" fmla="*/ 9427 w 10000"/>
                <a:gd name="connsiteY432" fmla="*/ 5669 h 10000"/>
                <a:gd name="connsiteX433" fmla="*/ 9462 w 10000"/>
                <a:gd name="connsiteY433" fmla="*/ 5664 h 10000"/>
                <a:gd name="connsiteX434" fmla="*/ 9497 w 10000"/>
                <a:gd name="connsiteY434" fmla="*/ 5244 h 10000"/>
                <a:gd name="connsiteX435" fmla="*/ 9532 w 10000"/>
                <a:gd name="connsiteY435" fmla="*/ 5213 h 10000"/>
                <a:gd name="connsiteX436" fmla="*/ 9564 w 10000"/>
                <a:gd name="connsiteY436" fmla="*/ 5454 h 10000"/>
                <a:gd name="connsiteX437" fmla="*/ 9599 w 10000"/>
                <a:gd name="connsiteY437" fmla="*/ 5527 h 10000"/>
                <a:gd name="connsiteX438" fmla="*/ 9617 w 10000"/>
                <a:gd name="connsiteY438" fmla="*/ 5373 h 10000"/>
                <a:gd name="connsiteX439" fmla="*/ 9635 w 10000"/>
                <a:gd name="connsiteY439" fmla="*/ 5231 h 10000"/>
                <a:gd name="connsiteX440" fmla="*/ 9655 w 10000"/>
                <a:gd name="connsiteY440" fmla="*/ 5010 h 10000"/>
                <a:gd name="connsiteX441" fmla="*/ 9670 w 10000"/>
                <a:gd name="connsiteY441" fmla="*/ 4849 h 10000"/>
                <a:gd name="connsiteX442" fmla="*/ 9687 w 10000"/>
                <a:gd name="connsiteY442" fmla="*/ 4837 h 10000"/>
                <a:gd name="connsiteX443" fmla="*/ 9705 w 10000"/>
                <a:gd name="connsiteY443" fmla="*/ 5164 h 10000"/>
                <a:gd name="connsiteX444" fmla="*/ 9722 w 10000"/>
                <a:gd name="connsiteY444" fmla="*/ 4473 h 10000"/>
                <a:gd name="connsiteX445" fmla="*/ 9740 w 10000"/>
                <a:gd name="connsiteY445" fmla="*/ 5145 h 10000"/>
                <a:gd name="connsiteX446" fmla="*/ 9757 w 10000"/>
                <a:gd name="connsiteY446" fmla="*/ 4534 h 10000"/>
                <a:gd name="connsiteX447" fmla="*/ 9775 w 10000"/>
                <a:gd name="connsiteY447" fmla="*/ 4904 h 10000"/>
                <a:gd name="connsiteX448" fmla="*/ 9792 w 10000"/>
                <a:gd name="connsiteY448" fmla="*/ 4547 h 10000"/>
                <a:gd name="connsiteX449" fmla="*/ 9810 w 10000"/>
                <a:gd name="connsiteY449" fmla="*/ 4349 h 10000"/>
                <a:gd name="connsiteX450" fmla="*/ 9852 w 10000"/>
                <a:gd name="connsiteY450" fmla="*/ 3924 h 10000"/>
                <a:gd name="connsiteX451" fmla="*/ 9892 w 10000"/>
                <a:gd name="connsiteY451" fmla="*/ 4762 h 10000"/>
                <a:gd name="connsiteX452" fmla="*/ 9935 w 10000"/>
                <a:gd name="connsiteY452" fmla="*/ 3960 h 10000"/>
                <a:gd name="connsiteX453" fmla="*/ 9977 w 10000"/>
                <a:gd name="connsiteY453" fmla="*/ 4355 h 10000"/>
                <a:gd name="connsiteX454" fmla="*/ 10000 w 10000"/>
                <a:gd name="connsiteY454" fmla="*/ 4103 h 10000"/>
                <a:gd name="connsiteX0" fmla="*/ 0 w 10000"/>
                <a:gd name="connsiteY0" fmla="*/ 413 h 9631"/>
                <a:gd name="connsiteX1" fmla="*/ 20 w 10000"/>
                <a:gd name="connsiteY1" fmla="*/ 216 h 9631"/>
                <a:gd name="connsiteX2" fmla="*/ 43 w 10000"/>
                <a:gd name="connsiteY2" fmla="*/ 568 h 9631"/>
                <a:gd name="connsiteX3" fmla="*/ 60 w 10000"/>
                <a:gd name="connsiteY3" fmla="*/ 537 h 9631"/>
                <a:gd name="connsiteX4" fmla="*/ 83 w 10000"/>
                <a:gd name="connsiteY4" fmla="*/ 1333 h 9631"/>
                <a:gd name="connsiteX5" fmla="*/ 103 w 10000"/>
                <a:gd name="connsiteY5" fmla="*/ 1209 h 9631"/>
                <a:gd name="connsiteX6" fmla="*/ 125 w 10000"/>
                <a:gd name="connsiteY6" fmla="*/ 1888 h 9631"/>
                <a:gd name="connsiteX7" fmla="*/ 145 w 10000"/>
                <a:gd name="connsiteY7" fmla="*/ 2048 h 9631"/>
                <a:gd name="connsiteX8" fmla="*/ 165 w 10000"/>
                <a:gd name="connsiteY8" fmla="*/ 1987 h 9631"/>
                <a:gd name="connsiteX9" fmla="*/ 185 w 10000"/>
                <a:gd name="connsiteY9" fmla="*/ 1709 h 9631"/>
                <a:gd name="connsiteX10" fmla="*/ 208 w 10000"/>
                <a:gd name="connsiteY10" fmla="*/ 1382 h 9631"/>
                <a:gd name="connsiteX11" fmla="*/ 250 w 10000"/>
                <a:gd name="connsiteY11" fmla="*/ 1382 h 9631"/>
                <a:gd name="connsiteX12" fmla="*/ 290 w 10000"/>
                <a:gd name="connsiteY12" fmla="*/ 672 h 9631"/>
                <a:gd name="connsiteX13" fmla="*/ 333 w 10000"/>
                <a:gd name="connsiteY13" fmla="*/ 0 h 9631"/>
                <a:gd name="connsiteX14" fmla="*/ 375 w 10000"/>
                <a:gd name="connsiteY14" fmla="*/ 1450 h 9631"/>
                <a:gd name="connsiteX15" fmla="*/ 416 w 10000"/>
                <a:gd name="connsiteY15" fmla="*/ 1333 h 9631"/>
                <a:gd name="connsiteX16" fmla="*/ 436 w 10000"/>
                <a:gd name="connsiteY16" fmla="*/ 1660 h 9631"/>
                <a:gd name="connsiteX17" fmla="*/ 456 w 10000"/>
                <a:gd name="connsiteY17" fmla="*/ 2308 h 9631"/>
                <a:gd name="connsiteX18" fmla="*/ 473 w 10000"/>
                <a:gd name="connsiteY18" fmla="*/ 1808 h 9631"/>
                <a:gd name="connsiteX19" fmla="*/ 493 w 10000"/>
                <a:gd name="connsiteY19" fmla="*/ 1166 h 9631"/>
                <a:gd name="connsiteX20" fmla="*/ 511 w 10000"/>
                <a:gd name="connsiteY20" fmla="*/ 1196 h 9631"/>
                <a:gd name="connsiteX21" fmla="*/ 531 w 10000"/>
                <a:gd name="connsiteY21" fmla="*/ 1185 h 9631"/>
                <a:gd name="connsiteX22" fmla="*/ 548 w 10000"/>
                <a:gd name="connsiteY22" fmla="*/ 1579 h 9631"/>
                <a:gd name="connsiteX23" fmla="*/ 568 w 10000"/>
                <a:gd name="connsiteY23" fmla="*/ 876 h 9631"/>
                <a:gd name="connsiteX24" fmla="*/ 588 w 10000"/>
                <a:gd name="connsiteY24" fmla="*/ 1320 h 9631"/>
                <a:gd name="connsiteX25" fmla="*/ 606 w 10000"/>
                <a:gd name="connsiteY25" fmla="*/ 679 h 9631"/>
                <a:gd name="connsiteX26" fmla="*/ 626 w 10000"/>
                <a:gd name="connsiteY26" fmla="*/ 222 h 9631"/>
                <a:gd name="connsiteX27" fmla="*/ 661 w 10000"/>
                <a:gd name="connsiteY27" fmla="*/ 858 h 9631"/>
                <a:gd name="connsiteX28" fmla="*/ 696 w 10000"/>
                <a:gd name="connsiteY28" fmla="*/ 1061 h 9631"/>
                <a:gd name="connsiteX29" fmla="*/ 728 w 10000"/>
                <a:gd name="connsiteY29" fmla="*/ 1554 h 9631"/>
                <a:gd name="connsiteX30" fmla="*/ 763 w 10000"/>
                <a:gd name="connsiteY30" fmla="*/ 1634 h 9631"/>
                <a:gd name="connsiteX31" fmla="*/ 798 w 10000"/>
                <a:gd name="connsiteY31" fmla="*/ 944 h 9631"/>
                <a:gd name="connsiteX32" fmla="*/ 834 w 10000"/>
                <a:gd name="connsiteY32" fmla="*/ 610 h 9631"/>
                <a:gd name="connsiteX33" fmla="*/ 876 w 10000"/>
                <a:gd name="connsiteY33" fmla="*/ 228 h 9631"/>
                <a:gd name="connsiteX34" fmla="*/ 919 w 10000"/>
                <a:gd name="connsiteY34" fmla="*/ 1468 h 9631"/>
                <a:gd name="connsiteX35" fmla="*/ 959 w 10000"/>
                <a:gd name="connsiteY35" fmla="*/ 185 h 9631"/>
                <a:gd name="connsiteX36" fmla="*/ 1001 w 10000"/>
                <a:gd name="connsiteY36" fmla="*/ 500 h 9631"/>
                <a:gd name="connsiteX37" fmla="*/ 1044 w 10000"/>
                <a:gd name="connsiteY37" fmla="*/ 926 h 9631"/>
                <a:gd name="connsiteX38" fmla="*/ 1076 w 10000"/>
                <a:gd name="connsiteY38" fmla="*/ 604 h 9631"/>
                <a:gd name="connsiteX39" fmla="*/ 1111 w 10000"/>
                <a:gd name="connsiteY39" fmla="*/ 721 h 9631"/>
                <a:gd name="connsiteX40" fmla="*/ 1149 w 10000"/>
                <a:gd name="connsiteY40" fmla="*/ 691 h 9631"/>
                <a:gd name="connsiteX41" fmla="*/ 1181 w 10000"/>
                <a:gd name="connsiteY41" fmla="*/ 173 h 9631"/>
                <a:gd name="connsiteX42" fmla="*/ 1217 w 10000"/>
                <a:gd name="connsiteY42" fmla="*/ 1605 h 9631"/>
                <a:gd name="connsiteX43" fmla="*/ 1252 w 10000"/>
                <a:gd name="connsiteY43" fmla="*/ 1320 h 9631"/>
                <a:gd name="connsiteX44" fmla="*/ 1292 w 10000"/>
                <a:gd name="connsiteY44" fmla="*/ 1364 h 9631"/>
                <a:gd name="connsiteX45" fmla="*/ 1334 w 10000"/>
                <a:gd name="connsiteY45" fmla="*/ 1598 h 9631"/>
                <a:gd name="connsiteX46" fmla="*/ 1377 w 10000"/>
                <a:gd name="connsiteY46" fmla="*/ 1123 h 9631"/>
                <a:gd name="connsiteX47" fmla="*/ 1419 w 10000"/>
                <a:gd name="connsiteY47" fmla="*/ 1752 h 9631"/>
                <a:gd name="connsiteX48" fmla="*/ 1459 w 10000"/>
                <a:gd name="connsiteY48" fmla="*/ 1567 h 9631"/>
                <a:gd name="connsiteX49" fmla="*/ 1487 w 10000"/>
                <a:gd name="connsiteY49" fmla="*/ 1314 h 9631"/>
                <a:gd name="connsiteX50" fmla="*/ 1512 w 10000"/>
                <a:gd name="connsiteY50" fmla="*/ 1931 h 9631"/>
                <a:gd name="connsiteX51" fmla="*/ 1539 w 10000"/>
                <a:gd name="connsiteY51" fmla="*/ 1536 h 9631"/>
                <a:gd name="connsiteX52" fmla="*/ 1564 w 10000"/>
                <a:gd name="connsiteY52" fmla="*/ 685 h 9631"/>
                <a:gd name="connsiteX53" fmla="*/ 1592 w 10000"/>
                <a:gd name="connsiteY53" fmla="*/ 1684 h 9631"/>
                <a:gd name="connsiteX54" fmla="*/ 1617 w 10000"/>
                <a:gd name="connsiteY54" fmla="*/ 2122 h 9631"/>
                <a:gd name="connsiteX55" fmla="*/ 1642 w 10000"/>
                <a:gd name="connsiteY55" fmla="*/ 1950 h 9631"/>
                <a:gd name="connsiteX56" fmla="*/ 1670 w 10000"/>
                <a:gd name="connsiteY56" fmla="*/ 2270 h 9631"/>
                <a:gd name="connsiteX57" fmla="*/ 1687 w 10000"/>
                <a:gd name="connsiteY57" fmla="*/ 2406 h 9631"/>
                <a:gd name="connsiteX58" fmla="*/ 1705 w 10000"/>
                <a:gd name="connsiteY58" fmla="*/ 1931 h 9631"/>
                <a:gd name="connsiteX59" fmla="*/ 1720 w 10000"/>
                <a:gd name="connsiteY59" fmla="*/ 2511 h 9631"/>
                <a:gd name="connsiteX60" fmla="*/ 1737 w 10000"/>
                <a:gd name="connsiteY60" fmla="*/ 2363 h 9631"/>
                <a:gd name="connsiteX61" fmla="*/ 1755 w 10000"/>
                <a:gd name="connsiteY61" fmla="*/ 2801 h 9631"/>
                <a:gd name="connsiteX62" fmla="*/ 1772 w 10000"/>
                <a:gd name="connsiteY62" fmla="*/ 2567 h 9631"/>
                <a:gd name="connsiteX63" fmla="*/ 1790 w 10000"/>
                <a:gd name="connsiteY63" fmla="*/ 2468 h 9631"/>
                <a:gd name="connsiteX64" fmla="*/ 1810 w 10000"/>
                <a:gd name="connsiteY64" fmla="*/ 2905 h 9631"/>
                <a:gd name="connsiteX65" fmla="*/ 1825 w 10000"/>
                <a:gd name="connsiteY65" fmla="*/ 3312 h 9631"/>
                <a:gd name="connsiteX66" fmla="*/ 1842 w 10000"/>
                <a:gd name="connsiteY66" fmla="*/ 3134 h 9631"/>
                <a:gd name="connsiteX67" fmla="*/ 1860 w 10000"/>
                <a:gd name="connsiteY67" fmla="*/ 3104 h 9631"/>
                <a:gd name="connsiteX68" fmla="*/ 1877 w 10000"/>
                <a:gd name="connsiteY68" fmla="*/ 3504 h 9631"/>
                <a:gd name="connsiteX69" fmla="*/ 1912 w 10000"/>
                <a:gd name="connsiteY69" fmla="*/ 3393 h 9631"/>
                <a:gd name="connsiteX70" fmla="*/ 1947 w 10000"/>
                <a:gd name="connsiteY70" fmla="*/ 3670 h 9631"/>
                <a:gd name="connsiteX71" fmla="*/ 1982 w 10000"/>
                <a:gd name="connsiteY71" fmla="*/ 3442 h 9631"/>
                <a:gd name="connsiteX72" fmla="*/ 2018 w 10000"/>
                <a:gd name="connsiteY72" fmla="*/ 4596 h 9631"/>
                <a:gd name="connsiteX73" fmla="*/ 2050 w 10000"/>
                <a:gd name="connsiteY73" fmla="*/ 4207 h 9631"/>
                <a:gd name="connsiteX74" fmla="*/ 2085 w 10000"/>
                <a:gd name="connsiteY74" fmla="*/ 3924 h 9631"/>
                <a:gd name="connsiteX75" fmla="*/ 2113 w 10000"/>
                <a:gd name="connsiteY75" fmla="*/ 4639 h 9631"/>
                <a:gd name="connsiteX76" fmla="*/ 2140 w 10000"/>
                <a:gd name="connsiteY76" fmla="*/ 4504 h 9631"/>
                <a:gd name="connsiteX77" fmla="*/ 2163 w 10000"/>
                <a:gd name="connsiteY77" fmla="*/ 4448 h 9631"/>
                <a:gd name="connsiteX78" fmla="*/ 2190 w 10000"/>
                <a:gd name="connsiteY78" fmla="*/ 4362 h 9631"/>
                <a:gd name="connsiteX79" fmla="*/ 2218 w 10000"/>
                <a:gd name="connsiteY79" fmla="*/ 4842 h 9631"/>
                <a:gd name="connsiteX80" fmla="*/ 2243 w 10000"/>
                <a:gd name="connsiteY80" fmla="*/ 4899 h 9631"/>
                <a:gd name="connsiteX81" fmla="*/ 2268 w 10000"/>
                <a:gd name="connsiteY81" fmla="*/ 4386 h 9631"/>
                <a:gd name="connsiteX82" fmla="*/ 2295 w 10000"/>
                <a:gd name="connsiteY82" fmla="*/ 4614 h 9631"/>
                <a:gd name="connsiteX83" fmla="*/ 2338 w 10000"/>
                <a:gd name="connsiteY83" fmla="*/ 4349 h 9631"/>
                <a:gd name="connsiteX84" fmla="*/ 2378 w 10000"/>
                <a:gd name="connsiteY84" fmla="*/ 4349 h 9631"/>
                <a:gd name="connsiteX85" fmla="*/ 2421 w 10000"/>
                <a:gd name="connsiteY85" fmla="*/ 3918 h 9631"/>
                <a:gd name="connsiteX86" fmla="*/ 2463 w 10000"/>
                <a:gd name="connsiteY86" fmla="*/ 4115 h 9631"/>
                <a:gd name="connsiteX87" fmla="*/ 2503 w 10000"/>
                <a:gd name="connsiteY87" fmla="*/ 4473 h 9631"/>
                <a:gd name="connsiteX88" fmla="*/ 2521 w 10000"/>
                <a:gd name="connsiteY88" fmla="*/ 3880 h 9631"/>
                <a:gd name="connsiteX89" fmla="*/ 2538 w 10000"/>
                <a:gd name="connsiteY89" fmla="*/ 3621 h 9631"/>
                <a:gd name="connsiteX90" fmla="*/ 2556 w 10000"/>
                <a:gd name="connsiteY90" fmla="*/ 3140 h 9631"/>
                <a:gd name="connsiteX91" fmla="*/ 2573 w 10000"/>
                <a:gd name="connsiteY91" fmla="*/ 3177 h 9631"/>
                <a:gd name="connsiteX92" fmla="*/ 2591 w 10000"/>
                <a:gd name="connsiteY92" fmla="*/ 3202 h 9631"/>
                <a:gd name="connsiteX93" fmla="*/ 2608 w 10000"/>
                <a:gd name="connsiteY93" fmla="*/ 4041 h 9631"/>
                <a:gd name="connsiteX94" fmla="*/ 2626 w 10000"/>
                <a:gd name="connsiteY94" fmla="*/ 3183 h 9631"/>
                <a:gd name="connsiteX95" fmla="*/ 2643 w 10000"/>
                <a:gd name="connsiteY95" fmla="*/ 3252 h 9631"/>
                <a:gd name="connsiteX96" fmla="*/ 2661 w 10000"/>
                <a:gd name="connsiteY96" fmla="*/ 3504 h 9631"/>
                <a:gd name="connsiteX97" fmla="*/ 2678 w 10000"/>
                <a:gd name="connsiteY97" fmla="*/ 2795 h 9631"/>
                <a:gd name="connsiteX98" fmla="*/ 2696 w 10000"/>
                <a:gd name="connsiteY98" fmla="*/ 3091 h 9631"/>
                <a:gd name="connsiteX99" fmla="*/ 2711 w 10000"/>
                <a:gd name="connsiteY99" fmla="*/ 3332 h 9631"/>
                <a:gd name="connsiteX100" fmla="*/ 2741 w 10000"/>
                <a:gd name="connsiteY100" fmla="*/ 2542 h 9631"/>
                <a:gd name="connsiteX101" fmla="*/ 2771 w 10000"/>
                <a:gd name="connsiteY101" fmla="*/ 3016 h 9631"/>
                <a:gd name="connsiteX102" fmla="*/ 2801 w 10000"/>
                <a:gd name="connsiteY102" fmla="*/ 2597 h 9631"/>
                <a:gd name="connsiteX103" fmla="*/ 2831 w 10000"/>
                <a:gd name="connsiteY103" fmla="*/ 3164 h 9631"/>
                <a:gd name="connsiteX104" fmla="*/ 2861 w 10000"/>
                <a:gd name="connsiteY104" fmla="*/ 2165 h 9631"/>
                <a:gd name="connsiteX105" fmla="*/ 2891 w 10000"/>
                <a:gd name="connsiteY105" fmla="*/ 2752 h 9631"/>
                <a:gd name="connsiteX106" fmla="*/ 2921 w 10000"/>
                <a:gd name="connsiteY106" fmla="*/ 2739 h 9631"/>
                <a:gd name="connsiteX107" fmla="*/ 2939 w 10000"/>
                <a:gd name="connsiteY107" fmla="*/ 2344 h 9631"/>
                <a:gd name="connsiteX108" fmla="*/ 2959 w 10000"/>
                <a:gd name="connsiteY108" fmla="*/ 1813 h 9631"/>
                <a:gd name="connsiteX109" fmla="*/ 2979 w 10000"/>
                <a:gd name="connsiteY109" fmla="*/ 1844 h 9631"/>
                <a:gd name="connsiteX110" fmla="*/ 2996 w 10000"/>
                <a:gd name="connsiteY110" fmla="*/ 1289 h 9631"/>
                <a:gd name="connsiteX111" fmla="*/ 3016 w 10000"/>
                <a:gd name="connsiteY111" fmla="*/ 2560 h 9631"/>
                <a:gd name="connsiteX112" fmla="*/ 3036 w 10000"/>
                <a:gd name="connsiteY112" fmla="*/ 2418 h 9631"/>
                <a:gd name="connsiteX113" fmla="*/ 3054 w 10000"/>
                <a:gd name="connsiteY113" fmla="*/ 2350 h 9631"/>
                <a:gd name="connsiteX114" fmla="*/ 3071 w 10000"/>
                <a:gd name="connsiteY114" fmla="*/ 1912 h 9631"/>
                <a:gd name="connsiteX115" fmla="*/ 3091 w 10000"/>
                <a:gd name="connsiteY115" fmla="*/ 2282 h 9631"/>
                <a:gd name="connsiteX116" fmla="*/ 3111 w 10000"/>
                <a:gd name="connsiteY116" fmla="*/ 2733 h 9631"/>
                <a:gd name="connsiteX117" fmla="*/ 3131 w 10000"/>
                <a:gd name="connsiteY117" fmla="*/ 1722 h 9631"/>
                <a:gd name="connsiteX118" fmla="*/ 3154 w 10000"/>
                <a:gd name="connsiteY118" fmla="*/ 2776 h 9631"/>
                <a:gd name="connsiteX119" fmla="*/ 3176 w 10000"/>
                <a:gd name="connsiteY119" fmla="*/ 2456 h 9631"/>
                <a:gd name="connsiteX120" fmla="*/ 3199 w 10000"/>
                <a:gd name="connsiteY120" fmla="*/ 2449 h 9631"/>
                <a:gd name="connsiteX121" fmla="*/ 3222 w 10000"/>
                <a:gd name="connsiteY121" fmla="*/ 2801 h 9631"/>
                <a:gd name="connsiteX122" fmla="*/ 3247 w 10000"/>
                <a:gd name="connsiteY122" fmla="*/ 2437 h 9631"/>
                <a:gd name="connsiteX123" fmla="*/ 3269 w 10000"/>
                <a:gd name="connsiteY123" fmla="*/ 1752 h 9631"/>
                <a:gd name="connsiteX124" fmla="*/ 3294 w 10000"/>
                <a:gd name="connsiteY124" fmla="*/ 2160 h 9631"/>
                <a:gd name="connsiteX125" fmla="*/ 3317 w 10000"/>
                <a:gd name="connsiteY125" fmla="*/ 2449 h 9631"/>
                <a:gd name="connsiteX126" fmla="*/ 3339 w 10000"/>
                <a:gd name="connsiteY126" fmla="*/ 2585 h 9631"/>
                <a:gd name="connsiteX127" fmla="*/ 3379 w 10000"/>
                <a:gd name="connsiteY127" fmla="*/ 2449 h 9631"/>
                <a:gd name="connsiteX128" fmla="*/ 3422 w 10000"/>
                <a:gd name="connsiteY128" fmla="*/ 2746 h 9631"/>
                <a:gd name="connsiteX129" fmla="*/ 3464 w 10000"/>
                <a:gd name="connsiteY129" fmla="*/ 2925 h 9631"/>
                <a:gd name="connsiteX130" fmla="*/ 3504 w 10000"/>
                <a:gd name="connsiteY130" fmla="*/ 3232 h 9631"/>
                <a:gd name="connsiteX131" fmla="*/ 3547 w 10000"/>
                <a:gd name="connsiteY131" fmla="*/ 2764 h 9631"/>
                <a:gd name="connsiteX132" fmla="*/ 3574 w 10000"/>
                <a:gd name="connsiteY132" fmla="*/ 3405 h 9631"/>
                <a:gd name="connsiteX133" fmla="*/ 3599 w 10000"/>
                <a:gd name="connsiteY133" fmla="*/ 3029 h 9631"/>
                <a:gd name="connsiteX134" fmla="*/ 3625 w 10000"/>
                <a:gd name="connsiteY134" fmla="*/ 3924 h 9631"/>
                <a:gd name="connsiteX135" fmla="*/ 3652 w 10000"/>
                <a:gd name="connsiteY135" fmla="*/ 3670 h 9631"/>
                <a:gd name="connsiteX136" fmla="*/ 3680 w 10000"/>
                <a:gd name="connsiteY136" fmla="*/ 3343 h 9631"/>
                <a:gd name="connsiteX137" fmla="*/ 3702 w 10000"/>
                <a:gd name="connsiteY137" fmla="*/ 3226 h 9631"/>
                <a:gd name="connsiteX138" fmla="*/ 3730 w 10000"/>
                <a:gd name="connsiteY138" fmla="*/ 3911 h 9631"/>
                <a:gd name="connsiteX139" fmla="*/ 3757 w 10000"/>
                <a:gd name="connsiteY139" fmla="*/ 3467 h 9631"/>
                <a:gd name="connsiteX140" fmla="*/ 3780 w 10000"/>
                <a:gd name="connsiteY140" fmla="*/ 4035 h 9631"/>
                <a:gd name="connsiteX141" fmla="*/ 3802 w 10000"/>
                <a:gd name="connsiteY141" fmla="*/ 4176 h 9631"/>
                <a:gd name="connsiteX142" fmla="*/ 3825 w 10000"/>
                <a:gd name="connsiteY142" fmla="*/ 3338 h 9631"/>
                <a:gd name="connsiteX143" fmla="*/ 3847 w 10000"/>
                <a:gd name="connsiteY143" fmla="*/ 3807 h 9631"/>
                <a:gd name="connsiteX144" fmla="*/ 3872 w 10000"/>
                <a:gd name="connsiteY144" fmla="*/ 4466 h 9631"/>
                <a:gd name="connsiteX145" fmla="*/ 3895 w 10000"/>
                <a:gd name="connsiteY145" fmla="*/ 4455 h 9631"/>
                <a:gd name="connsiteX146" fmla="*/ 3920 w 10000"/>
                <a:gd name="connsiteY146" fmla="*/ 4583 h 9631"/>
                <a:gd name="connsiteX147" fmla="*/ 3942 w 10000"/>
                <a:gd name="connsiteY147" fmla="*/ 4658 h 9631"/>
                <a:gd name="connsiteX148" fmla="*/ 3965 w 10000"/>
                <a:gd name="connsiteY148" fmla="*/ 4251 h 9631"/>
                <a:gd name="connsiteX149" fmla="*/ 3985 w 10000"/>
                <a:gd name="connsiteY149" fmla="*/ 5133 h 9631"/>
                <a:gd name="connsiteX150" fmla="*/ 4003 w 10000"/>
                <a:gd name="connsiteY150" fmla="*/ 4577 h 9631"/>
                <a:gd name="connsiteX151" fmla="*/ 4020 w 10000"/>
                <a:gd name="connsiteY151" fmla="*/ 4374 h 9631"/>
                <a:gd name="connsiteX152" fmla="*/ 4040 w 10000"/>
                <a:gd name="connsiteY152" fmla="*/ 4399 h 9631"/>
                <a:gd name="connsiteX153" fmla="*/ 4060 w 10000"/>
                <a:gd name="connsiteY153" fmla="*/ 4522 h 9631"/>
                <a:gd name="connsiteX154" fmla="*/ 4080 w 10000"/>
                <a:gd name="connsiteY154" fmla="*/ 4652 h 9631"/>
                <a:gd name="connsiteX155" fmla="*/ 4098 w 10000"/>
                <a:gd name="connsiteY155" fmla="*/ 4935 h 9631"/>
                <a:gd name="connsiteX156" fmla="*/ 4118 w 10000"/>
                <a:gd name="connsiteY156" fmla="*/ 4824 h 9631"/>
                <a:gd name="connsiteX157" fmla="*/ 4135 w 10000"/>
                <a:gd name="connsiteY157" fmla="*/ 5083 h 9631"/>
                <a:gd name="connsiteX158" fmla="*/ 4153 w 10000"/>
                <a:gd name="connsiteY158" fmla="*/ 5077 h 9631"/>
                <a:gd name="connsiteX159" fmla="*/ 4173 w 10000"/>
                <a:gd name="connsiteY159" fmla="*/ 5373 h 9631"/>
                <a:gd name="connsiteX160" fmla="*/ 4215 w 10000"/>
                <a:gd name="connsiteY160" fmla="*/ 5534 h 9631"/>
                <a:gd name="connsiteX161" fmla="*/ 4255 w 10000"/>
                <a:gd name="connsiteY161" fmla="*/ 6120 h 9631"/>
                <a:gd name="connsiteX162" fmla="*/ 4298 w 10000"/>
                <a:gd name="connsiteY162" fmla="*/ 6361 h 9631"/>
                <a:gd name="connsiteX163" fmla="*/ 4340 w 10000"/>
                <a:gd name="connsiteY163" fmla="*/ 5589 h 9631"/>
                <a:gd name="connsiteX164" fmla="*/ 4380 w 10000"/>
                <a:gd name="connsiteY164" fmla="*/ 5225 h 9631"/>
                <a:gd name="connsiteX165" fmla="*/ 4418 w 10000"/>
                <a:gd name="connsiteY165" fmla="*/ 5368 h 9631"/>
                <a:gd name="connsiteX166" fmla="*/ 4453 w 10000"/>
                <a:gd name="connsiteY166" fmla="*/ 5145 h 9631"/>
                <a:gd name="connsiteX167" fmla="*/ 4486 w 10000"/>
                <a:gd name="connsiteY167" fmla="*/ 4782 h 9631"/>
                <a:gd name="connsiteX168" fmla="*/ 4521 w 10000"/>
                <a:gd name="connsiteY168" fmla="*/ 4707 h 9631"/>
                <a:gd name="connsiteX169" fmla="*/ 4556 w 10000"/>
                <a:gd name="connsiteY169" fmla="*/ 4473 h 9631"/>
                <a:gd name="connsiteX170" fmla="*/ 4591 w 10000"/>
                <a:gd name="connsiteY170" fmla="*/ 4793 h 9631"/>
                <a:gd name="connsiteX171" fmla="*/ 4603 w 10000"/>
                <a:gd name="connsiteY171" fmla="*/ 4886 h 9631"/>
                <a:gd name="connsiteX172" fmla="*/ 4613 w 10000"/>
                <a:gd name="connsiteY172" fmla="*/ 4676 h 9631"/>
                <a:gd name="connsiteX173" fmla="*/ 4623 w 10000"/>
                <a:gd name="connsiteY173" fmla="*/ 4596 h 9631"/>
                <a:gd name="connsiteX174" fmla="*/ 4633 w 10000"/>
                <a:gd name="connsiteY174" fmla="*/ 4139 h 9631"/>
                <a:gd name="connsiteX175" fmla="*/ 4646 w 10000"/>
                <a:gd name="connsiteY175" fmla="*/ 4775 h 9631"/>
                <a:gd name="connsiteX176" fmla="*/ 4658 w 10000"/>
                <a:gd name="connsiteY176" fmla="*/ 4645 h 9631"/>
                <a:gd name="connsiteX177" fmla="*/ 4668 w 10000"/>
                <a:gd name="connsiteY177" fmla="*/ 3807 h 9631"/>
                <a:gd name="connsiteX178" fmla="*/ 4678 w 10000"/>
                <a:gd name="connsiteY178" fmla="*/ 3708 h 9631"/>
                <a:gd name="connsiteX179" fmla="*/ 4688 w 10000"/>
                <a:gd name="connsiteY179" fmla="*/ 4022 h 9631"/>
                <a:gd name="connsiteX180" fmla="*/ 4701 w 10000"/>
                <a:gd name="connsiteY180" fmla="*/ 3578 h 9631"/>
                <a:gd name="connsiteX181" fmla="*/ 4713 w 10000"/>
                <a:gd name="connsiteY181" fmla="*/ 3597 h 9631"/>
                <a:gd name="connsiteX182" fmla="*/ 4723 w 10000"/>
                <a:gd name="connsiteY182" fmla="*/ 3522 h 9631"/>
                <a:gd name="connsiteX183" fmla="*/ 4733 w 10000"/>
                <a:gd name="connsiteY183" fmla="*/ 4386 h 9631"/>
                <a:gd name="connsiteX184" fmla="*/ 4743 w 10000"/>
                <a:gd name="connsiteY184" fmla="*/ 3720 h 9631"/>
                <a:gd name="connsiteX185" fmla="*/ 4756 w 10000"/>
                <a:gd name="connsiteY185" fmla="*/ 3818 h 9631"/>
                <a:gd name="connsiteX186" fmla="*/ 4766 w 10000"/>
                <a:gd name="connsiteY186" fmla="*/ 3967 h 9631"/>
                <a:gd name="connsiteX187" fmla="*/ 4778 w 10000"/>
                <a:gd name="connsiteY187" fmla="*/ 3343 h 9631"/>
                <a:gd name="connsiteX188" fmla="*/ 4788 w 10000"/>
                <a:gd name="connsiteY188" fmla="*/ 3460 h 9631"/>
                <a:gd name="connsiteX189" fmla="*/ 4801 w 10000"/>
                <a:gd name="connsiteY189" fmla="*/ 2801 h 9631"/>
                <a:gd name="connsiteX190" fmla="*/ 4841 w 10000"/>
                <a:gd name="connsiteY190" fmla="*/ 2974 h 9631"/>
                <a:gd name="connsiteX191" fmla="*/ 4884 w 10000"/>
                <a:gd name="connsiteY191" fmla="*/ 2505 h 9631"/>
                <a:gd name="connsiteX192" fmla="*/ 4924 w 10000"/>
                <a:gd name="connsiteY192" fmla="*/ 3084 h 9631"/>
                <a:gd name="connsiteX193" fmla="*/ 4966 w 10000"/>
                <a:gd name="connsiteY193" fmla="*/ 3239 h 9631"/>
                <a:gd name="connsiteX194" fmla="*/ 5009 w 10000"/>
                <a:gd name="connsiteY194" fmla="*/ 2955 h 9631"/>
                <a:gd name="connsiteX195" fmla="*/ 5044 w 10000"/>
                <a:gd name="connsiteY195" fmla="*/ 3418 h 9631"/>
                <a:gd name="connsiteX196" fmla="*/ 5079 w 10000"/>
                <a:gd name="connsiteY196" fmla="*/ 2980 h 9631"/>
                <a:gd name="connsiteX197" fmla="*/ 5114 w 10000"/>
                <a:gd name="connsiteY197" fmla="*/ 1554 h 9631"/>
                <a:gd name="connsiteX198" fmla="*/ 5146 w 10000"/>
                <a:gd name="connsiteY198" fmla="*/ 2850 h 9631"/>
                <a:gd name="connsiteX199" fmla="*/ 5181 w 10000"/>
                <a:gd name="connsiteY199" fmla="*/ 3171 h 9631"/>
                <a:gd name="connsiteX200" fmla="*/ 5217 w 10000"/>
                <a:gd name="connsiteY200" fmla="*/ 2505 h 9631"/>
                <a:gd name="connsiteX201" fmla="*/ 5244 w 10000"/>
                <a:gd name="connsiteY201" fmla="*/ 2357 h 9631"/>
                <a:gd name="connsiteX202" fmla="*/ 5269 w 10000"/>
                <a:gd name="connsiteY202" fmla="*/ 2832 h 9631"/>
                <a:gd name="connsiteX203" fmla="*/ 5297 w 10000"/>
                <a:gd name="connsiteY203" fmla="*/ 3343 h 9631"/>
                <a:gd name="connsiteX204" fmla="*/ 5322 w 10000"/>
                <a:gd name="connsiteY204" fmla="*/ 2930 h 9631"/>
                <a:gd name="connsiteX205" fmla="*/ 5349 w 10000"/>
                <a:gd name="connsiteY205" fmla="*/ 3362 h 9631"/>
                <a:gd name="connsiteX206" fmla="*/ 5374 w 10000"/>
                <a:gd name="connsiteY206" fmla="*/ 3936 h 9631"/>
                <a:gd name="connsiteX207" fmla="*/ 5399 w 10000"/>
                <a:gd name="connsiteY207" fmla="*/ 3400 h 9631"/>
                <a:gd name="connsiteX208" fmla="*/ 5427 w 10000"/>
                <a:gd name="connsiteY208" fmla="*/ 3270 h 9631"/>
                <a:gd name="connsiteX209" fmla="*/ 5434 w 10000"/>
                <a:gd name="connsiteY209" fmla="*/ 3967 h 9631"/>
                <a:gd name="connsiteX210" fmla="*/ 5442 w 10000"/>
                <a:gd name="connsiteY210" fmla="*/ 3226 h 9631"/>
                <a:gd name="connsiteX211" fmla="*/ 5449 w 10000"/>
                <a:gd name="connsiteY211" fmla="*/ 3405 h 9631"/>
                <a:gd name="connsiteX212" fmla="*/ 5457 w 10000"/>
                <a:gd name="connsiteY212" fmla="*/ 3460 h 9631"/>
                <a:gd name="connsiteX213" fmla="*/ 5464 w 10000"/>
                <a:gd name="connsiteY213" fmla="*/ 2375 h 9631"/>
                <a:gd name="connsiteX214" fmla="*/ 5472 w 10000"/>
                <a:gd name="connsiteY214" fmla="*/ 2819 h 9631"/>
                <a:gd name="connsiteX215" fmla="*/ 5479 w 10000"/>
                <a:gd name="connsiteY215" fmla="*/ 1764 h 9631"/>
                <a:gd name="connsiteX216" fmla="*/ 5487 w 10000"/>
                <a:gd name="connsiteY216" fmla="*/ 3936 h 9631"/>
                <a:gd name="connsiteX217" fmla="*/ 5494 w 10000"/>
                <a:gd name="connsiteY217" fmla="*/ 5189 h 9631"/>
                <a:gd name="connsiteX218" fmla="*/ 5504 w 10000"/>
                <a:gd name="connsiteY218" fmla="*/ 4738 h 9631"/>
                <a:gd name="connsiteX219" fmla="*/ 5512 w 10000"/>
                <a:gd name="connsiteY219" fmla="*/ 5799 h 9631"/>
                <a:gd name="connsiteX220" fmla="*/ 5517 w 10000"/>
                <a:gd name="connsiteY220" fmla="*/ 5490 h 9631"/>
                <a:gd name="connsiteX221" fmla="*/ 5527 w 10000"/>
                <a:gd name="connsiteY221" fmla="*/ 4664 h 9631"/>
                <a:gd name="connsiteX222" fmla="*/ 5534 w 10000"/>
                <a:gd name="connsiteY222" fmla="*/ 4751 h 9631"/>
                <a:gd name="connsiteX223" fmla="*/ 5542 w 10000"/>
                <a:gd name="connsiteY223" fmla="*/ 5614 h 9631"/>
                <a:gd name="connsiteX224" fmla="*/ 5549 w 10000"/>
                <a:gd name="connsiteY224" fmla="*/ 5231 h 9631"/>
                <a:gd name="connsiteX225" fmla="*/ 5557 w 10000"/>
                <a:gd name="connsiteY225" fmla="*/ 3239 h 9631"/>
                <a:gd name="connsiteX226" fmla="*/ 5567 w 10000"/>
                <a:gd name="connsiteY226" fmla="*/ 1758 h 9631"/>
                <a:gd name="connsiteX227" fmla="*/ 5572 w 10000"/>
                <a:gd name="connsiteY227" fmla="*/ 778 h 9631"/>
                <a:gd name="connsiteX228" fmla="*/ 5579 w 10000"/>
                <a:gd name="connsiteY228" fmla="*/ 1943 h 9631"/>
                <a:gd name="connsiteX229" fmla="*/ 5589 w 10000"/>
                <a:gd name="connsiteY229" fmla="*/ 4374 h 9631"/>
                <a:gd name="connsiteX230" fmla="*/ 5597 w 10000"/>
                <a:gd name="connsiteY230" fmla="*/ 4245 h 9631"/>
                <a:gd name="connsiteX231" fmla="*/ 5602 w 10000"/>
                <a:gd name="connsiteY231" fmla="*/ 6348 h 9631"/>
                <a:gd name="connsiteX232" fmla="*/ 5612 w 10000"/>
                <a:gd name="connsiteY232" fmla="*/ 5620 h 9631"/>
                <a:gd name="connsiteX233" fmla="*/ 5620 w 10000"/>
                <a:gd name="connsiteY233" fmla="*/ 6434 h 9631"/>
                <a:gd name="connsiteX234" fmla="*/ 5627 w 10000"/>
                <a:gd name="connsiteY234" fmla="*/ 5189 h 9631"/>
                <a:gd name="connsiteX235" fmla="*/ 5635 w 10000"/>
                <a:gd name="connsiteY235" fmla="*/ 6009 h 9631"/>
                <a:gd name="connsiteX236" fmla="*/ 5650 w 10000"/>
                <a:gd name="connsiteY236" fmla="*/ 5978 h 9631"/>
                <a:gd name="connsiteX237" fmla="*/ 5662 w 10000"/>
                <a:gd name="connsiteY237" fmla="*/ 6361 h 9631"/>
                <a:gd name="connsiteX238" fmla="*/ 5677 w 10000"/>
                <a:gd name="connsiteY238" fmla="*/ 5947 h 9631"/>
                <a:gd name="connsiteX239" fmla="*/ 5690 w 10000"/>
                <a:gd name="connsiteY239" fmla="*/ 5293 h 9631"/>
                <a:gd name="connsiteX240" fmla="*/ 5705 w 10000"/>
                <a:gd name="connsiteY240" fmla="*/ 5071 h 9631"/>
                <a:gd name="connsiteX241" fmla="*/ 5717 w 10000"/>
                <a:gd name="connsiteY241" fmla="*/ 4966 h 9631"/>
                <a:gd name="connsiteX242" fmla="*/ 5732 w 10000"/>
                <a:gd name="connsiteY242" fmla="*/ 4424 h 9631"/>
                <a:gd name="connsiteX243" fmla="*/ 5747 w 10000"/>
                <a:gd name="connsiteY243" fmla="*/ 2474 h 9631"/>
                <a:gd name="connsiteX244" fmla="*/ 5760 w 10000"/>
                <a:gd name="connsiteY244" fmla="*/ 3239 h 9631"/>
                <a:gd name="connsiteX245" fmla="*/ 5775 w 10000"/>
                <a:gd name="connsiteY245" fmla="*/ 4066 h 9631"/>
                <a:gd name="connsiteX246" fmla="*/ 5787 w 10000"/>
                <a:gd name="connsiteY246" fmla="*/ 4386 h 9631"/>
                <a:gd name="connsiteX247" fmla="*/ 5800 w 10000"/>
                <a:gd name="connsiteY247" fmla="*/ 4713 h 9631"/>
                <a:gd name="connsiteX248" fmla="*/ 5815 w 10000"/>
                <a:gd name="connsiteY248" fmla="*/ 5478 h 9631"/>
                <a:gd name="connsiteX249" fmla="*/ 5830 w 10000"/>
                <a:gd name="connsiteY249" fmla="*/ 4930 h 9631"/>
                <a:gd name="connsiteX250" fmla="*/ 5842 w 10000"/>
                <a:gd name="connsiteY250" fmla="*/ 4534 h 9631"/>
                <a:gd name="connsiteX251" fmla="*/ 5885 w 10000"/>
                <a:gd name="connsiteY251" fmla="*/ 4603 h 9631"/>
                <a:gd name="connsiteX252" fmla="*/ 5927 w 10000"/>
                <a:gd name="connsiteY252" fmla="*/ 4892 h 9631"/>
                <a:gd name="connsiteX253" fmla="*/ 5967 w 10000"/>
                <a:gd name="connsiteY253" fmla="*/ 4787 h 9631"/>
                <a:gd name="connsiteX254" fmla="*/ 6010 w 10000"/>
                <a:gd name="connsiteY254" fmla="*/ 4282 h 9631"/>
                <a:gd name="connsiteX255" fmla="*/ 6053 w 10000"/>
                <a:gd name="connsiteY255" fmla="*/ 4645 h 9631"/>
                <a:gd name="connsiteX256" fmla="*/ 6095 w 10000"/>
                <a:gd name="connsiteY256" fmla="*/ 4577 h 9631"/>
                <a:gd name="connsiteX257" fmla="*/ 6135 w 10000"/>
                <a:gd name="connsiteY257" fmla="*/ 3800 h 9631"/>
                <a:gd name="connsiteX258" fmla="*/ 6178 w 10000"/>
                <a:gd name="connsiteY258" fmla="*/ 5139 h 9631"/>
                <a:gd name="connsiteX259" fmla="*/ 6220 w 10000"/>
                <a:gd name="connsiteY259" fmla="*/ 6046 h 9631"/>
                <a:gd name="connsiteX260" fmla="*/ 6260 w 10000"/>
                <a:gd name="connsiteY260" fmla="*/ 4325 h 9631"/>
                <a:gd name="connsiteX261" fmla="*/ 6290 w 10000"/>
                <a:gd name="connsiteY261" fmla="*/ 5010 h 9631"/>
                <a:gd name="connsiteX262" fmla="*/ 6320 w 10000"/>
                <a:gd name="connsiteY262" fmla="*/ 4997 h 9631"/>
                <a:gd name="connsiteX263" fmla="*/ 6350 w 10000"/>
                <a:gd name="connsiteY263" fmla="*/ 5262 h 9631"/>
                <a:gd name="connsiteX264" fmla="*/ 6380 w 10000"/>
                <a:gd name="connsiteY264" fmla="*/ 5268 h 9631"/>
                <a:gd name="connsiteX265" fmla="*/ 6411 w 10000"/>
                <a:gd name="connsiteY265" fmla="*/ 4966 h 9631"/>
                <a:gd name="connsiteX266" fmla="*/ 6441 w 10000"/>
                <a:gd name="connsiteY266" fmla="*/ 4435 h 9631"/>
                <a:gd name="connsiteX267" fmla="*/ 6468 w 10000"/>
                <a:gd name="connsiteY267" fmla="*/ 4960 h 9631"/>
                <a:gd name="connsiteX268" fmla="*/ 6503 w 10000"/>
                <a:gd name="connsiteY268" fmla="*/ 6206 h 9631"/>
                <a:gd name="connsiteX269" fmla="*/ 6541 w 10000"/>
                <a:gd name="connsiteY269" fmla="*/ 4935 h 9631"/>
                <a:gd name="connsiteX270" fmla="*/ 6573 w 10000"/>
                <a:gd name="connsiteY270" fmla="*/ 4911 h 9631"/>
                <a:gd name="connsiteX271" fmla="*/ 6608 w 10000"/>
                <a:gd name="connsiteY271" fmla="*/ 5485 h 9631"/>
                <a:gd name="connsiteX272" fmla="*/ 6643 w 10000"/>
                <a:gd name="connsiteY272" fmla="*/ 5262 h 9631"/>
                <a:gd name="connsiteX273" fmla="*/ 6678 w 10000"/>
                <a:gd name="connsiteY273" fmla="*/ 4608 h 9631"/>
                <a:gd name="connsiteX274" fmla="*/ 6721 w 10000"/>
                <a:gd name="connsiteY274" fmla="*/ 5337 h 9631"/>
                <a:gd name="connsiteX275" fmla="*/ 6761 w 10000"/>
                <a:gd name="connsiteY275" fmla="*/ 5602 h 9631"/>
                <a:gd name="connsiteX276" fmla="*/ 6804 w 10000"/>
                <a:gd name="connsiteY276" fmla="*/ 5903 h 9631"/>
                <a:gd name="connsiteX277" fmla="*/ 6846 w 10000"/>
                <a:gd name="connsiteY277" fmla="*/ 5047 h 9631"/>
                <a:gd name="connsiteX278" fmla="*/ 6889 w 10000"/>
                <a:gd name="connsiteY278" fmla="*/ 4775 h 9631"/>
                <a:gd name="connsiteX279" fmla="*/ 6929 w 10000"/>
                <a:gd name="connsiteY279" fmla="*/ 4756 h 9631"/>
                <a:gd name="connsiteX280" fmla="*/ 6971 w 10000"/>
                <a:gd name="connsiteY280" fmla="*/ 5645 h 9631"/>
                <a:gd name="connsiteX281" fmla="*/ 7014 w 10000"/>
                <a:gd name="connsiteY281" fmla="*/ 4911 h 9631"/>
                <a:gd name="connsiteX282" fmla="*/ 7054 w 10000"/>
                <a:gd name="connsiteY282" fmla="*/ 3807 h 9631"/>
                <a:gd name="connsiteX283" fmla="*/ 7096 w 10000"/>
                <a:gd name="connsiteY283" fmla="*/ 4565 h 9631"/>
                <a:gd name="connsiteX284" fmla="*/ 7124 w 10000"/>
                <a:gd name="connsiteY284" fmla="*/ 3849 h 9631"/>
                <a:gd name="connsiteX285" fmla="*/ 7146 w 10000"/>
                <a:gd name="connsiteY285" fmla="*/ 4238 h 9631"/>
                <a:gd name="connsiteX286" fmla="*/ 7174 w 10000"/>
                <a:gd name="connsiteY286" fmla="*/ 4090 h 9631"/>
                <a:gd name="connsiteX287" fmla="*/ 7202 w 10000"/>
                <a:gd name="connsiteY287" fmla="*/ 4522 h 9631"/>
                <a:gd name="connsiteX288" fmla="*/ 7227 w 10000"/>
                <a:gd name="connsiteY288" fmla="*/ 4559 h 9631"/>
                <a:gd name="connsiteX289" fmla="*/ 7252 w 10000"/>
                <a:gd name="connsiteY289" fmla="*/ 3893 h 9631"/>
                <a:gd name="connsiteX290" fmla="*/ 7279 w 10000"/>
                <a:gd name="connsiteY290" fmla="*/ 4090 h 9631"/>
                <a:gd name="connsiteX291" fmla="*/ 7304 w 10000"/>
                <a:gd name="connsiteY291" fmla="*/ 3918 h 9631"/>
                <a:gd name="connsiteX292" fmla="*/ 7332 w 10000"/>
                <a:gd name="connsiteY292" fmla="*/ 5059 h 9631"/>
                <a:gd name="connsiteX293" fmla="*/ 7357 w 10000"/>
                <a:gd name="connsiteY293" fmla="*/ 4245 h 9631"/>
                <a:gd name="connsiteX294" fmla="*/ 7382 w 10000"/>
                <a:gd name="connsiteY294" fmla="*/ 4522 h 9631"/>
                <a:gd name="connsiteX295" fmla="*/ 7409 w 10000"/>
                <a:gd name="connsiteY295" fmla="*/ 3769 h 9631"/>
                <a:gd name="connsiteX296" fmla="*/ 7434 w 10000"/>
                <a:gd name="connsiteY296" fmla="*/ 4399 h 9631"/>
                <a:gd name="connsiteX297" fmla="*/ 7459 w 10000"/>
                <a:gd name="connsiteY297" fmla="*/ 5010 h 9631"/>
                <a:gd name="connsiteX298" fmla="*/ 7487 w 10000"/>
                <a:gd name="connsiteY298" fmla="*/ 4775 h 9631"/>
                <a:gd name="connsiteX299" fmla="*/ 7514 w 10000"/>
                <a:gd name="connsiteY299" fmla="*/ 4627 h 9631"/>
                <a:gd name="connsiteX300" fmla="*/ 7554 w 10000"/>
                <a:gd name="connsiteY300" fmla="*/ 3843 h 9631"/>
                <a:gd name="connsiteX301" fmla="*/ 7597 w 10000"/>
                <a:gd name="connsiteY301" fmla="*/ 4448 h 9631"/>
                <a:gd name="connsiteX302" fmla="*/ 7640 w 10000"/>
                <a:gd name="connsiteY302" fmla="*/ 4455 h 9631"/>
                <a:gd name="connsiteX303" fmla="*/ 7680 w 10000"/>
                <a:gd name="connsiteY303" fmla="*/ 4782 h 9631"/>
                <a:gd name="connsiteX304" fmla="*/ 7722 w 10000"/>
                <a:gd name="connsiteY304" fmla="*/ 4343 h 9631"/>
                <a:gd name="connsiteX305" fmla="*/ 7765 w 10000"/>
                <a:gd name="connsiteY305" fmla="*/ 5534 h 9631"/>
                <a:gd name="connsiteX306" fmla="*/ 7805 w 10000"/>
                <a:gd name="connsiteY306" fmla="*/ 5169 h 9631"/>
                <a:gd name="connsiteX307" fmla="*/ 7847 w 10000"/>
                <a:gd name="connsiteY307" fmla="*/ 4460 h 9631"/>
                <a:gd name="connsiteX308" fmla="*/ 7890 w 10000"/>
                <a:gd name="connsiteY308" fmla="*/ 5108 h 9631"/>
                <a:gd name="connsiteX309" fmla="*/ 7930 w 10000"/>
                <a:gd name="connsiteY309" fmla="*/ 4670 h 9631"/>
                <a:gd name="connsiteX310" fmla="*/ 7957 w 10000"/>
                <a:gd name="connsiteY310" fmla="*/ 5429 h 9631"/>
                <a:gd name="connsiteX311" fmla="*/ 7982 w 10000"/>
                <a:gd name="connsiteY311" fmla="*/ 4534 h 9631"/>
                <a:gd name="connsiteX312" fmla="*/ 8008 w 10000"/>
                <a:gd name="connsiteY312" fmla="*/ 5219 h 9631"/>
                <a:gd name="connsiteX313" fmla="*/ 8035 w 10000"/>
                <a:gd name="connsiteY313" fmla="*/ 4713 h 9631"/>
                <a:gd name="connsiteX314" fmla="*/ 8060 w 10000"/>
                <a:gd name="connsiteY314" fmla="*/ 4325 h 9631"/>
                <a:gd name="connsiteX315" fmla="*/ 8088 w 10000"/>
                <a:gd name="connsiteY315" fmla="*/ 4146 h 9631"/>
                <a:gd name="connsiteX316" fmla="*/ 8115 w 10000"/>
                <a:gd name="connsiteY316" fmla="*/ 4713 h 9631"/>
                <a:gd name="connsiteX317" fmla="*/ 8138 w 10000"/>
                <a:gd name="connsiteY317" fmla="*/ 5355 h 9631"/>
                <a:gd name="connsiteX318" fmla="*/ 8180 w 10000"/>
                <a:gd name="connsiteY318" fmla="*/ 5293 h 9631"/>
                <a:gd name="connsiteX319" fmla="*/ 8223 w 10000"/>
                <a:gd name="connsiteY319" fmla="*/ 5114 h 9631"/>
                <a:gd name="connsiteX320" fmla="*/ 8265 w 10000"/>
                <a:gd name="connsiteY320" fmla="*/ 4751 h 9631"/>
                <a:gd name="connsiteX321" fmla="*/ 8308 w 10000"/>
                <a:gd name="connsiteY321" fmla="*/ 5071 h 9631"/>
                <a:gd name="connsiteX322" fmla="*/ 8348 w 10000"/>
                <a:gd name="connsiteY322" fmla="*/ 5231 h 9631"/>
                <a:gd name="connsiteX323" fmla="*/ 8383 w 10000"/>
                <a:gd name="connsiteY323" fmla="*/ 4818 h 9631"/>
                <a:gd name="connsiteX324" fmla="*/ 8418 w 10000"/>
                <a:gd name="connsiteY324" fmla="*/ 4787 h 9631"/>
                <a:gd name="connsiteX325" fmla="*/ 8451 w 10000"/>
                <a:gd name="connsiteY325" fmla="*/ 5361 h 9631"/>
                <a:gd name="connsiteX326" fmla="*/ 8488 w 10000"/>
                <a:gd name="connsiteY326" fmla="*/ 5534 h 9631"/>
                <a:gd name="connsiteX327" fmla="*/ 8523 w 10000"/>
                <a:gd name="connsiteY327" fmla="*/ 4941 h 9631"/>
                <a:gd name="connsiteX328" fmla="*/ 8558 w 10000"/>
                <a:gd name="connsiteY328" fmla="*/ 4800 h 9631"/>
                <a:gd name="connsiteX329" fmla="*/ 8598 w 10000"/>
                <a:gd name="connsiteY329" fmla="*/ 4997 h 9631"/>
                <a:gd name="connsiteX330" fmla="*/ 8641 w 10000"/>
                <a:gd name="connsiteY330" fmla="*/ 4374 h 9631"/>
                <a:gd name="connsiteX331" fmla="*/ 8681 w 10000"/>
                <a:gd name="connsiteY331" fmla="*/ 4732 h 9631"/>
                <a:gd name="connsiteX332" fmla="*/ 8723 w 10000"/>
                <a:gd name="connsiteY332" fmla="*/ 4583 h 9631"/>
                <a:gd name="connsiteX333" fmla="*/ 8766 w 10000"/>
                <a:gd name="connsiteY333" fmla="*/ 4800 h 9631"/>
                <a:gd name="connsiteX334" fmla="*/ 8771 w 10000"/>
                <a:gd name="connsiteY334" fmla="*/ 4608 h 9631"/>
                <a:gd name="connsiteX335" fmla="*/ 8773 w 10000"/>
                <a:gd name="connsiteY335" fmla="*/ 4485 h 9631"/>
                <a:gd name="connsiteX336" fmla="*/ 8778 w 10000"/>
                <a:gd name="connsiteY336" fmla="*/ 5158 h 9631"/>
                <a:gd name="connsiteX337" fmla="*/ 8781 w 10000"/>
                <a:gd name="connsiteY337" fmla="*/ 5102 h 9631"/>
                <a:gd name="connsiteX338" fmla="*/ 8786 w 10000"/>
                <a:gd name="connsiteY338" fmla="*/ 4670 h 9631"/>
                <a:gd name="connsiteX339" fmla="*/ 8791 w 10000"/>
                <a:gd name="connsiteY339" fmla="*/ 4954 h 9631"/>
                <a:gd name="connsiteX340" fmla="*/ 8793 w 10000"/>
                <a:gd name="connsiteY340" fmla="*/ 4639 h 9631"/>
                <a:gd name="connsiteX341" fmla="*/ 8801 w 10000"/>
                <a:gd name="connsiteY341" fmla="*/ 4442 h 9631"/>
                <a:gd name="connsiteX342" fmla="*/ 8804 w 10000"/>
                <a:gd name="connsiteY342" fmla="*/ 4935 h 9631"/>
                <a:gd name="connsiteX343" fmla="*/ 8806 w 10000"/>
                <a:gd name="connsiteY343" fmla="*/ 5312 h 9631"/>
                <a:gd name="connsiteX344" fmla="*/ 8811 w 10000"/>
                <a:gd name="connsiteY344" fmla="*/ 5052 h 9631"/>
                <a:gd name="connsiteX345" fmla="*/ 8816 w 10000"/>
                <a:gd name="connsiteY345" fmla="*/ 4694 h 9631"/>
                <a:gd name="connsiteX346" fmla="*/ 8819 w 10000"/>
                <a:gd name="connsiteY346" fmla="*/ 4565 h 9631"/>
                <a:gd name="connsiteX347" fmla="*/ 8824 w 10000"/>
                <a:gd name="connsiteY347" fmla="*/ 4516 h 9631"/>
                <a:gd name="connsiteX348" fmla="*/ 8829 w 10000"/>
                <a:gd name="connsiteY348" fmla="*/ 4873 h 9631"/>
                <a:gd name="connsiteX349" fmla="*/ 8831 w 10000"/>
                <a:gd name="connsiteY349" fmla="*/ 4960 h 9631"/>
                <a:gd name="connsiteX350" fmla="*/ 8836 w 10000"/>
                <a:gd name="connsiteY350" fmla="*/ 5127 h 9631"/>
                <a:gd name="connsiteX351" fmla="*/ 8841 w 10000"/>
                <a:gd name="connsiteY351" fmla="*/ 5293 h 9631"/>
                <a:gd name="connsiteX352" fmla="*/ 8846 w 10000"/>
                <a:gd name="connsiteY352" fmla="*/ 4960 h 9631"/>
                <a:gd name="connsiteX353" fmla="*/ 8849 w 10000"/>
                <a:gd name="connsiteY353" fmla="*/ 5047 h 9631"/>
                <a:gd name="connsiteX354" fmla="*/ 8854 w 10000"/>
                <a:gd name="connsiteY354" fmla="*/ 4954 h 9631"/>
                <a:gd name="connsiteX355" fmla="*/ 8859 w 10000"/>
                <a:gd name="connsiteY355" fmla="*/ 4892 h 9631"/>
                <a:gd name="connsiteX356" fmla="*/ 8861 w 10000"/>
                <a:gd name="connsiteY356" fmla="*/ 4621 h 9631"/>
                <a:gd name="connsiteX357" fmla="*/ 8866 w 10000"/>
                <a:gd name="connsiteY357" fmla="*/ 4127 h 9631"/>
                <a:gd name="connsiteX358" fmla="*/ 8871 w 10000"/>
                <a:gd name="connsiteY358" fmla="*/ 3732 h 9631"/>
                <a:gd name="connsiteX359" fmla="*/ 8874 w 10000"/>
                <a:gd name="connsiteY359" fmla="*/ 3281 h 9631"/>
                <a:gd name="connsiteX360" fmla="*/ 8879 w 10000"/>
                <a:gd name="connsiteY360" fmla="*/ 4139 h 9631"/>
                <a:gd name="connsiteX361" fmla="*/ 8884 w 10000"/>
                <a:gd name="connsiteY361" fmla="*/ 5016 h 9631"/>
                <a:gd name="connsiteX362" fmla="*/ 8886 w 10000"/>
                <a:gd name="connsiteY362" fmla="*/ 6422 h 9631"/>
                <a:gd name="connsiteX363" fmla="*/ 8891 w 10000"/>
                <a:gd name="connsiteY363" fmla="*/ 7742 h 9631"/>
                <a:gd name="connsiteX364" fmla="*/ 8896 w 10000"/>
                <a:gd name="connsiteY364" fmla="*/ 6959 h 9631"/>
                <a:gd name="connsiteX365" fmla="*/ 8899 w 10000"/>
                <a:gd name="connsiteY365" fmla="*/ 6971 h 9631"/>
                <a:gd name="connsiteX366" fmla="*/ 8904 w 10000"/>
                <a:gd name="connsiteY366" fmla="*/ 7342 h 9631"/>
                <a:gd name="connsiteX367" fmla="*/ 8909 w 10000"/>
                <a:gd name="connsiteY367" fmla="*/ 6694 h 9631"/>
                <a:gd name="connsiteX368" fmla="*/ 8911 w 10000"/>
                <a:gd name="connsiteY368" fmla="*/ 6694 h 9631"/>
                <a:gd name="connsiteX369" fmla="*/ 8916 w 10000"/>
                <a:gd name="connsiteY369" fmla="*/ 7020 h 9631"/>
                <a:gd name="connsiteX370" fmla="*/ 8921 w 10000"/>
                <a:gd name="connsiteY370" fmla="*/ 7101 h 9631"/>
                <a:gd name="connsiteX371" fmla="*/ 8924 w 10000"/>
                <a:gd name="connsiteY371" fmla="*/ 7298 h 9631"/>
                <a:gd name="connsiteX372" fmla="*/ 8929 w 10000"/>
                <a:gd name="connsiteY372" fmla="*/ 6953 h 9631"/>
                <a:gd name="connsiteX373" fmla="*/ 8931 w 10000"/>
                <a:gd name="connsiteY373" fmla="*/ 6934 h 9631"/>
                <a:gd name="connsiteX374" fmla="*/ 8936 w 10000"/>
                <a:gd name="connsiteY374" fmla="*/ 6805 h 9631"/>
                <a:gd name="connsiteX375" fmla="*/ 8941 w 10000"/>
                <a:gd name="connsiteY375" fmla="*/ 6601 h 9631"/>
                <a:gd name="connsiteX376" fmla="*/ 8944 w 10000"/>
                <a:gd name="connsiteY376" fmla="*/ 6250 h 9631"/>
                <a:gd name="connsiteX377" fmla="*/ 8951 w 10000"/>
                <a:gd name="connsiteY377" fmla="*/ 5466 h 9631"/>
                <a:gd name="connsiteX378" fmla="*/ 8954 w 10000"/>
                <a:gd name="connsiteY378" fmla="*/ 6261 h 9631"/>
                <a:gd name="connsiteX379" fmla="*/ 8956 w 10000"/>
                <a:gd name="connsiteY379" fmla="*/ 6021 h 9631"/>
                <a:gd name="connsiteX380" fmla="*/ 8961 w 10000"/>
                <a:gd name="connsiteY380" fmla="*/ 6305 h 9631"/>
                <a:gd name="connsiteX381" fmla="*/ 8966 w 10000"/>
                <a:gd name="connsiteY381" fmla="*/ 9241 h 9631"/>
                <a:gd name="connsiteX382" fmla="*/ 7942 w 10000"/>
                <a:gd name="connsiteY382" fmla="*/ 9631 h 9631"/>
                <a:gd name="connsiteX383" fmla="*/ 9275 w 10000"/>
                <a:gd name="connsiteY383" fmla="*/ 6421 h 9631"/>
                <a:gd name="connsiteX384" fmla="*/ 8981 w 10000"/>
                <a:gd name="connsiteY384" fmla="*/ 8662 h 9631"/>
                <a:gd name="connsiteX385" fmla="*/ 8986 w 10000"/>
                <a:gd name="connsiteY385" fmla="*/ 7990 h 9631"/>
                <a:gd name="connsiteX386" fmla="*/ 8991 w 10000"/>
                <a:gd name="connsiteY386" fmla="*/ 7557 h 9631"/>
                <a:gd name="connsiteX387" fmla="*/ 8996 w 10000"/>
                <a:gd name="connsiteY387" fmla="*/ 7422 h 9631"/>
                <a:gd name="connsiteX388" fmla="*/ 9001 w 10000"/>
                <a:gd name="connsiteY388" fmla="*/ 6613 h 9631"/>
                <a:gd name="connsiteX389" fmla="*/ 9006 w 10000"/>
                <a:gd name="connsiteY389" fmla="*/ 6761 h 9631"/>
                <a:gd name="connsiteX390" fmla="*/ 9011 w 10000"/>
                <a:gd name="connsiteY390" fmla="*/ 6471 h 9631"/>
                <a:gd name="connsiteX391" fmla="*/ 9016 w 10000"/>
                <a:gd name="connsiteY391" fmla="*/ 6527 h 9631"/>
                <a:gd name="connsiteX392" fmla="*/ 9021 w 10000"/>
                <a:gd name="connsiteY392" fmla="*/ 6823 h 9631"/>
                <a:gd name="connsiteX393" fmla="*/ 9029 w 10000"/>
                <a:gd name="connsiteY393" fmla="*/ 6398 h 9631"/>
                <a:gd name="connsiteX394" fmla="*/ 9034 w 10000"/>
                <a:gd name="connsiteY394" fmla="*/ 6336 h 9631"/>
                <a:gd name="connsiteX395" fmla="*/ 9039 w 10000"/>
                <a:gd name="connsiteY395" fmla="*/ 6107 h 9631"/>
                <a:gd name="connsiteX396" fmla="*/ 9044 w 10000"/>
                <a:gd name="connsiteY396" fmla="*/ 5892 h 9631"/>
                <a:gd name="connsiteX397" fmla="*/ 9049 w 10000"/>
                <a:gd name="connsiteY397" fmla="*/ 7046 h 9631"/>
                <a:gd name="connsiteX398" fmla="*/ 9054 w 10000"/>
                <a:gd name="connsiteY398" fmla="*/ 6898 h 9631"/>
                <a:gd name="connsiteX399" fmla="*/ 9059 w 10000"/>
                <a:gd name="connsiteY399" fmla="*/ 7076 h 9631"/>
                <a:gd name="connsiteX400" fmla="*/ 9064 w 10000"/>
                <a:gd name="connsiteY400" fmla="*/ 6175 h 9631"/>
                <a:gd name="connsiteX401" fmla="*/ 9071 w 10000"/>
                <a:gd name="connsiteY401" fmla="*/ 6422 h 9631"/>
                <a:gd name="connsiteX402" fmla="*/ 9076 w 10000"/>
                <a:gd name="connsiteY402" fmla="*/ 6681 h 9631"/>
                <a:gd name="connsiteX403" fmla="*/ 9081 w 10000"/>
                <a:gd name="connsiteY403" fmla="*/ 6082 h 9631"/>
                <a:gd name="connsiteX404" fmla="*/ 9086 w 10000"/>
                <a:gd name="connsiteY404" fmla="*/ 6046 h 9631"/>
                <a:gd name="connsiteX405" fmla="*/ 9091 w 10000"/>
                <a:gd name="connsiteY405" fmla="*/ 6219 h 9631"/>
                <a:gd name="connsiteX406" fmla="*/ 9096 w 10000"/>
                <a:gd name="connsiteY406" fmla="*/ 6281 h 9631"/>
                <a:gd name="connsiteX407" fmla="*/ 9101 w 10000"/>
                <a:gd name="connsiteY407" fmla="*/ 6823 h 9631"/>
                <a:gd name="connsiteX408" fmla="*/ 9106 w 10000"/>
                <a:gd name="connsiteY408" fmla="*/ 6780 h 9631"/>
                <a:gd name="connsiteX409" fmla="*/ 9111 w 10000"/>
                <a:gd name="connsiteY409" fmla="*/ 7261 h 9631"/>
                <a:gd name="connsiteX410" fmla="*/ 9119 w 10000"/>
                <a:gd name="connsiteY410" fmla="*/ 6792 h 9631"/>
                <a:gd name="connsiteX411" fmla="*/ 9124 w 10000"/>
                <a:gd name="connsiteY411" fmla="*/ 6403 h 9631"/>
                <a:gd name="connsiteX412" fmla="*/ 9131 w 10000"/>
                <a:gd name="connsiteY412" fmla="*/ 6798 h 9631"/>
                <a:gd name="connsiteX413" fmla="*/ 9136 w 10000"/>
                <a:gd name="connsiteY413" fmla="*/ 7397 h 9631"/>
                <a:gd name="connsiteX414" fmla="*/ 9141 w 10000"/>
                <a:gd name="connsiteY414" fmla="*/ 6619 h 9631"/>
                <a:gd name="connsiteX415" fmla="*/ 9146 w 10000"/>
                <a:gd name="connsiteY415" fmla="*/ 6977 h 9631"/>
                <a:gd name="connsiteX416" fmla="*/ 9151 w 10000"/>
                <a:gd name="connsiteY416" fmla="*/ 6885 h 9631"/>
                <a:gd name="connsiteX417" fmla="*/ 9156 w 10000"/>
                <a:gd name="connsiteY417" fmla="*/ 6712 h 9631"/>
                <a:gd name="connsiteX418" fmla="*/ 9161 w 10000"/>
                <a:gd name="connsiteY418" fmla="*/ 7254 h 9631"/>
                <a:gd name="connsiteX419" fmla="*/ 9166 w 10000"/>
                <a:gd name="connsiteY419" fmla="*/ 6595 h 9631"/>
                <a:gd name="connsiteX420" fmla="*/ 9171 w 10000"/>
                <a:gd name="connsiteY420" fmla="*/ 5934 h 9631"/>
                <a:gd name="connsiteX421" fmla="*/ 9179 w 10000"/>
                <a:gd name="connsiteY421" fmla="*/ 5990 h 9631"/>
                <a:gd name="connsiteX422" fmla="*/ 9184 w 10000"/>
                <a:gd name="connsiteY422" fmla="*/ 5990 h 9631"/>
                <a:gd name="connsiteX423" fmla="*/ 9207 w 10000"/>
                <a:gd name="connsiteY423" fmla="*/ 6626 h 9631"/>
                <a:gd name="connsiteX424" fmla="*/ 9229 w 10000"/>
                <a:gd name="connsiteY424" fmla="*/ 7033 h 9631"/>
                <a:gd name="connsiteX425" fmla="*/ 9252 w 10000"/>
                <a:gd name="connsiteY425" fmla="*/ 6977 h 9631"/>
                <a:gd name="connsiteX426" fmla="*/ 9274 w 10000"/>
                <a:gd name="connsiteY426" fmla="*/ 5139 h 9631"/>
                <a:gd name="connsiteX427" fmla="*/ 9299 w 10000"/>
                <a:gd name="connsiteY427" fmla="*/ 5626 h 9631"/>
                <a:gd name="connsiteX428" fmla="*/ 9322 w 10000"/>
                <a:gd name="connsiteY428" fmla="*/ 6650 h 9631"/>
                <a:gd name="connsiteX429" fmla="*/ 9347 w 10000"/>
                <a:gd name="connsiteY429" fmla="*/ 6638 h 9631"/>
                <a:gd name="connsiteX430" fmla="*/ 9369 w 10000"/>
                <a:gd name="connsiteY430" fmla="*/ 5861 h 9631"/>
                <a:gd name="connsiteX431" fmla="*/ 9392 w 10000"/>
                <a:gd name="connsiteY431" fmla="*/ 5182 h 9631"/>
                <a:gd name="connsiteX432" fmla="*/ 9427 w 10000"/>
                <a:gd name="connsiteY432" fmla="*/ 5669 h 9631"/>
                <a:gd name="connsiteX433" fmla="*/ 9462 w 10000"/>
                <a:gd name="connsiteY433" fmla="*/ 5664 h 9631"/>
                <a:gd name="connsiteX434" fmla="*/ 9497 w 10000"/>
                <a:gd name="connsiteY434" fmla="*/ 5244 h 9631"/>
                <a:gd name="connsiteX435" fmla="*/ 9532 w 10000"/>
                <a:gd name="connsiteY435" fmla="*/ 5213 h 9631"/>
                <a:gd name="connsiteX436" fmla="*/ 9564 w 10000"/>
                <a:gd name="connsiteY436" fmla="*/ 5454 h 9631"/>
                <a:gd name="connsiteX437" fmla="*/ 9599 w 10000"/>
                <a:gd name="connsiteY437" fmla="*/ 5527 h 9631"/>
                <a:gd name="connsiteX438" fmla="*/ 9617 w 10000"/>
                <a:gd name="connsiteY438" fmla="*/ 5373 h 9631"/>
                <a:gd name="connsiteX439" fmla="*/ 9635 w 10000"/>
                <a:gd name="connsiteY439" fmla="*/ 5231 h 9631"/>
                <a:gd name="connsiteX440" fmla="*/ 9655 w 10000"/>
                <a:gd name="connsiteY440" fmla="*/ 5010 h 9631"/>
                <a:gd name="connsiteX441" fmla="*/ 9670 w 10000"/>
                <a:gd name="connsiteY441" fmla="*/ 4849 h 9631"/>
                <a:gd name="connsiteX442" fmla="*/ 9687 w 10000"/>
                <a:gd name="connsiteY442" fmla="*/ 4837 h 9631"/>
                <a:gd name="connsiteX443" fmla="*/ 9705 w 10000"/>
                <a:gd name="connsiteY443" fmla="*/ 5164 h 9631"/>
                <a:gd name="connsiteX444" fmla="*/ 9722 w 10000"/>
                <a:gd name="connsiteY444" fmla="*/ 4473 h 9631"/>
                <a:gd name="connsiteX445" fmla="*/ 9740 w 10000"/>
                <a:gd name="connsiteY445" fmla="*/ 5145 h 9631"/>
                <a:gd name="connsiteX446" fmla="*/ 9757 w 10000"/>
                <a:gd name="connsiteY446" fmla="*/ 4534 h 9631"/>
                <a:gd name="connsiteX447" fmla="*/ 9775 w 10000"/>
                <a:gd name="connsiteY447" fmla="*/ 4904 h 9631"/>
                <a:gd name="connsiteX448" fmla="*/ 9792 w 10000"/>
                <a:gd name="connsiteY448" fmla="*/ 4547 h 9631"/>
                <a:gd name="connsiteX449" fmla="*/ 9810 w 10000"/>
                <a:gd name="connsiteY449" fmla="*/ 4349 h 9631"/>
                <a:gd name="connsiteX450" fmla="*/ 9852 w 10000"/>
                <a:gd name="connsiteY450" fmla="*/ 3924 h 9631"/>
                <a:gd name="connsiteX451" fmla="*/ 9892 w 10000"/>
                <a:gd name="connsiteY451" fmla="*/ 4762 h 9631"/>
                <a:gd name="connsiteX452" fmla="*/ 9935 w 10000"/>
                <a:gd name="connsiteY452" fmla="*/ 3960 h 9631"/>
                <a:gd name="connsiteX453" fmla="*/ 9977 w 10000"/>
                <a:gd name="connsiteY453" fmla="*/ 4355 h 9631"/>
                <a:gd name="connsiteX454" fmla="*/ 10000 w 10000"/>
                <a:gd name="connsiteY454" fmla="*/ 4103 h 9631"/>
                <a:gd name="connsiteX0" fmla="*/ 0 w 10000"/>
                <a:gd name="connsiteY0" fmla="*/ 429 h 9597"/>
                <a:gd name="connsiteX1" fmla="*/ 20 w 10000"/>
                <a:gd name="connsiteY1" fmla="*/ 224 h 9597"/>
                <a:gd name="connsiteX2" fmla="*/ 43 w 10000"/>
                <a:gd name="connsiteY2" fmla="*/ 590 h 9597"/>
                <a:gd name="connsiteX3" fmla="*/ 60 w 10000"/>
                <a:gd name="connsiteY3" fmla="*/ 558 h 9597"/>
                <a:gd name="connsiteX4" fmla="*/ 83 w 10000"/>
                <a:gd name="connsiteY4" fmla="*/ 1384 h 9597"/>
                <a:gd name="connsiteX5" fmla="*/ 103 w 10000"/>
                <a:gd name="connsiteY5" fmla="*/ 1255 h 9597"/>
                <a:gd name="connsiteX6" fmla="*/ 125 w 10000"/>
                <a:gd name="connsiteY6" fmla="*/ 1960 h 9597"/>
                <a:gd name="connsiteX7" fmla="*/ 145 w 10000"/>
                <a:gd name="connsiteY7" fmla="*/ 2126 h 9597"/>
                <a:gd name="connsiteX8" fmla="*/ 165 w 10000"/>
                <a:gd name="connsiteY8" fmla="*/ 2063 h 9597"/>
                <a:gd name="connsiteX9" fmla="*/ 185 w 10000"/>
                <a:gd name="connsiteY9" fmla="*/ 1774 h 9597"/>
                <a:gd name="connsiteX10" fmla="*/ 208 w 10000"/>
                <a:gd name="connsiteY10" fmla="*/ 1435 h 9597"/>
                <a:gd name="connsiteX11" fmla="*/ 250 w 10000"/>
                <a:gd name="connsiteY11" fmla="*/ 1435 h 9597"/>
                <a:gd name="connsiteX12" fmla="*/ 290 w 10000"/>
                <a:gd name="connsiteY12" fmla="*/ 698 h 9597"/>
                <a:gd name="connsiteX13" fmla="*/ 333 w 10000"/>
                <a:gd name="connsiteY13" fmla="*/ 0 h 9597"/>
                <a:gd name="connsiteX14" fmla="*/ 375 w 10000"/>
                <a:gd name="connsiteY14" fmla="*/ 1506 h 9597"/>
                <a:gd name="connsiteX15" fmla="*/ 416 w 10000"/>
                <a:gd name="connsiteY15" fmla="*/ 1384 h 9597"/>
                <a:gd name="connsiteX16" fmla="*/ 436 w 10000"/>
                <a:gd name="connsiteY16" fmla="*/ 1724 h 9597"/>
                <a:gd name="connsiteX17" fmla="*/ 456 w 10000"/>
                <a:gd name="connsiteY17" fmla="*/ 2396 h 9597"/>
                <a:gd name="connsiteX18" fmla="*/ 473 w 10000"/>
                <a:gd name="connsiteY18" fmla="*/ 1877 h 9597"/>
                <a:gd name="connsiteX19" fmla="*/ 493 w 10000"/>
                <a:gd name="connsiteY19" fmla="*/ 1211 h 9597"/>
                <a:gd name="connsiteX20" fmla="*/ 511 w 10000"/>
                <a:gd name="connsiteY20" fmla="*/ 1242 h 9597"/>
                <a:gd name="connsiteX21" fmla="*/ 531 w 10000"/>
                <a:gd name="connsiteY21" fmla="*/ 1230 h 9597"/>
                <a:gd name="connsiteX22" fmla="*/ 548 w 10000"/>
                <a:gd name="connsiteY22" fmla="*/ 1639 h 9597"/>
                <a:gd name="connsiteX23" fmla="*/ 568 w 10000"/>
                <a:gd name="connsiteY23" fmla="*/ 910 h 9597"/>
                <a:gd name="connsiteX24" fmla="*/ 588 w 10000"/>
                <a:gd name="connsiteY24" fmla="*/ 1371 h 9597"/>
                <a:gd name="connsiteX25" fmla="*/ 606 w 10000"/>
                <a:gd name="connsiteY25" fmla="*/ 705 h 9597"/>
                <a:gd name="connsiteX26" fmla="*/ 626 w 10000"/>
                <a:gd name="connsiteY26" fmla="*/ 231 h 9597"/>
                <a:gd name="connsiteX27" fmla="*/ 661 w 10000"/>
                <a:gd name="connsiteY27" fmla="*/ 891 h 9597"/>
                <a:gd name="connsiteX28" fmla="*/ 696 w 10000"/>
                <a:gd name="connsiteY28" fmla="*/ 1102 h 9597"/>
                <a:gd name="connsiteX29" fmla="*/ 728 w 10000"/>
                <a:gd name="connsiteY29" fmla="*/ 1614 h 9597"/>
                <a:gd name="connsiteX30" fmla="*/ 763 w 10000"/>
                <a:gd name="connsiteY30" fmla="*/ 1697 h 9597"/>
                <a:gd name="connsiteX31" fmla="*/ 798 w 10000"/>
                <a:gd name="connsiteY31" fmla="*/ 980 h 9597"/>
                <a:gd name="connsiteX32" fmla="*/ 834 w 10000"/>
                <a:gd name="connsiteY32" fmla="*/ 633 h 9597"/>
                <a:gd name="connsiteX33" fmla="*/ 876 w 10000"/>
                <a:gd name="connsiteY33" fmla="*/ 237 h 9597"/>
                <a:gd name="connsiteX34" fmla="*/ 919 w 10000"/>
                <a:gd name="connsiteY34" fmla="*/ 1524 h 9597"/>
                <a:gd name="connsiteX35" fmla="*/ 959 w 10000"/>
                <a:gd name="connsiteY35" fmla="*/ 192 h 9597"/>
                <a:gd name="connsiteX36" fmla="*/ 1001 w 10000"/>
                <a:gd name="connsiteY36" fmla="*/ 519 h 9597"/>
                <a:gd name="connsiteX37" fmla="*/ 1044 w 10000"/>
                <a:gd name="connsiteY37" fmla="*/ 961 h 9597"/>
                <a:gd name="connsiteX38" fmla="*/ 1076 w 10000"/>
                <a:gd name="connsiteY38" fmla="*/ 627 h 9597"/>
                <a:gd name="connsiteX39" fmla="*/ 1111 w 10000"/>
                <a:gd name="connsiteY39" fmla="*/ 749 h 9597"/>
                <a:gd name="connsiteX40" fmla="*/ 1149 w 10000"/>
                <a:gd name="connsiteY40" fmla="*/ 717 h 9597"/>
                <a:gd name="connsiteX41" fmla="*/ 1181 w 10000"/>
                <a:gd name="connsiteY41" fmla="*/ 180 h 9597"/>
                <a:gd name="connsiteX42" fmla="*/ 1217 w 10000"/>
                <a:gd name="connsiteY42" fmla="*/ 1666 h 9597"/>
                <a:gd name="connsiteX43" fmla="*/ 1252 w 10000"/>
                <a:gd name="connsiteY43" fmla="*/ 1371 h 9597"/>
                <a:gd name="connsiteX44" fmla="*/ 1292 w 10000"/>
                <a:gd name="connsiteY44" fmla="*/ 1416 h 9597"/>
                <a:gd name="connsiteX45" fmla="*/ 1334 w 10000"/>
                <a:gd name="connsiteY45" fmla="*/ 1659 h 9597"/>
                <a:gd name="connsiteX46" fmla="*/ 1377 w 10000"/>
                <a:gd name="connsiteY46" fmla="*/ 1166 h 9597"/>
                <a:gd name="connsiteX47" fmla="*/ 1419 w 10000"/>
                <a:gd name="connsiteY47" fmla="*/ 1819 h 9597"/>
                <a:gd name="connsiteX48" fmla="*/ 1459 w 10000"/>
                <a:gd name="connsiteY48" fmla="*/ 1627 h 9597"/>
                <a:gd name="connsiteX49" fmla="*/ 1487 w 10000"/>
                <a:gd name="connsiteY49" fmla="*/ 1364 h 9597"/>
                <a:gd name="connsiteX50" fmla="*/ 1512 w 10000"/>
                <a:gd name="connsiteY50" fmla="*/ 2005 h 9597"/>
                <a:gd name="connsiteX51" fmla="*/ 1539 w 10000"/>
                <a:gd name="connsiteY51" fmla="*/ 1595 h 9597"/>
                <a:gd name="connsiteX52" fmla="*/ 1564 w 10000"/>
                <a:gd name="connsiteY52" fmla="*/ 711 h 9597"/>
                <a:gd name="connsiteX53" fmla="*/ 1592 w 10000"/>
                <a:gd name="connsiteY53" fmla="*/ 1749 h 9597"/>
                <a:gd name="connsiteX54" fmla="*/ 1617 w 10000"/>
                <a:gd name="connsiteY54" fmla="*/ 2203 h 9597"/>
                <a:gd name="connsiteX55" fmla="*/ 1642 w 10000"/>
                <a:gd name="connsiteY55" fmla="*/ 2025 h 9597"/>
                <a:gd name="connsiteX56" fmla="*/ 1670 w 10000"/>
                <a:gd name="connsiteY56" fmla="*/ 2357 h 9597"/>
                <a:gd name="connsiteX57" fmla="*/ 1687 w 10000"/>
                <a:gd name="connsiteY57" fmla="*/ 2498 h 9597"/>
                <a:gd name="connsiteX58" fmla="*/ 1705 w 10000"/>
                <a:gd name="connsiteY58" fmla="*/ 2005 h 9597"/>
                <a:gd name="connsiteX59" fmla="*/ 1720 w 10000"/>
                <a:gd name="connsiteY59" fmla="*/ 2607 h 9597"/>
                <a:gd name="connsiteX60" fmla="*/ 1737 w 10000"/>
                <a:gd name="connsiteY60" fmla="*/ 2454 h 9597"/>
                <a:gd name="connsiteX61" fmla="*/ 1755 w 10000"/>
                <a:gd name="connsiteY61" fmla="*/ 2908 h 9597"/>
                <a:gd name="connsiteX62" fmla="*/ 1772 w 10000"/>
                <a:gd name="connsiteY62" fmla="*/ 2665 h 9597"/>
                <a:gd name="connsiteX63" fmla="*/ 1790 w 10000"/>
                <a:gd name="connsiteY63" fmla="*/ 2563 h 9597"/>
                <a:gd name="connsiteX64" fmla="*/ 1810 w 10000"/>
                <a:gd name="connsiteY64" fmla="*/ 3016 h 9597"/>
                <a:gd name="connsiteX65" fmla="*/ 1825 w 10000"/>
                <a:gd name="connsiteY65" fmla="*/ 3439 h 9597"/>
                <a:gd name="connsiteX66" fmla="*/ 1842 w 10000"/>
                <a:gd name="connsiteY66" fmla="*/ 3254 h 9597"/>
                <a:gd name="connsiteX67" fmla="*/ 1860 w 10000"/>
                <a:gd name="connsiteY67" fmla="*/ 3223 h 9597"/>
                <a:gd name="connsiteX68" fmla="*/ 1877 w 10000"/>
                <a:gd name="connsiteY68" fmla="*/ 3638 h 9597"/>
                <a:gd name="connsiteX69" fmla="*/ 1912 w 10000"/>
                <a:gd name="connsiteY69" fmla="*/ 3523 h 9597"/>
                <a:gd name="connsiteX70" fmla="*/ 1947 w 10000"/>
                <a:gd name="connsiteY70" fmla="*/ 3811 h 9597"/>
                <a:gd name="connsiteX71" fmla="*/ 1982 w 10000"/>
                <a:gd name="connsiteY71" fmla="*/ 3574 h 9597"/>
                <a:gd name="connsiteX72" fmla="*/ 2018 w 10000"/>
                <a:gd name="connsiteY72" fmla="*/ 4772 h 9597"/>
                <a:gd name="connsiteX73" fmla="*/ 2050 w 10000"/>
                <a:gd name="connsiteY73" fmla="*/ 4368 h 9597"/>
                <a:gd name="connsiteX74" fmla="*/ 2085 w 10000"/>
                <a:gd name="connsiteY74" fmla="*/ 4074 h 9597"/>
                <a:gd name="connsiteX75" fmla="*/ 2113 w 10000"/>
                <a:gd name="connsiteY75" fmla="*/ 4817 h 9597"/>
                <a:gd name="connsiteX76" fmla="*/ 2140 w 10000"/>
                <a:gd name="connsiteY76" fmla="*/ 4677 h 9597"/>
                <a:gd name="connsiteX77" fmla="*/ 2163 w 10000"/>
                <a:gd name="connsiteY77" fmla="*/ 4618 h 9597"/>
                <a:gd name="connsiteX78" fmla="*/ 2190 w 10000"/>
                <a:gd name="connsiteY78" fmla="*/ 4529 h 9597"/>
                <a:gd name="connsiteX79" fmla="*/ 2218 w 10000"/>
                <a:gd name="connsiteY79" fmla="*/ 5028 h 9597"/>
                <a:gd name="connsiteX80" fmla="*/ 2243 w 10000"/>
                <a:gd name="connsiteY80" fmla="*/ 5087 h 9597"/>
                <a:gd name="connsiteX81" fmla="*/ 2268 w 10000"/>
                <a:gd name="connsiteY81" fmla="*/ 4554 h 9597"/>
                <a:gd name="connsiteX82" fmla="*/ 2295 w 10000"/>
                <a:gd name="connsiteY82" fmla="*/ 4791 h 9597"/>
                <a:gd name="connsiteX83" fmla="*/ 2338 w 10000"/>
                <a:gd name="connsiteY83" fmla="*/ 4516 h 9597"/>
                <a:gd name="connsiteX84" fmla="*/ 2378 w 10000"/>
                <a:gd name="connsiteY84" fmla="*/ 4516 h 9597"/>
                <a:gd name="connsiteX85" fmla="*/ 2421 w 10000"/>
                <a:gd name="connsiteY85" fmla="*/ 4068 h 9597"/>
                <a:gd name="connsiteX86" fmla="*/ 2463 w 10000"/>
                <a:gd name="connsiteY86" fmla="*/ 4273 h 9597"/>
                <a:gd name="connsiteX87" fmla="*/ 2503 w 10000"/>
                <a:gd name="connsiteY87" fmla="*/ 4644 h 9597"/>
                <a:gd name="connsiteX88" fmla="*/ 2521 w 10000"/>
                <a:gd name="connsiteY88" fmla="*/ 4029 h 9597"/>
                <a:gd name="connsiteX89" fmla="*/ 2538 w 10000"/>
                <a:gd name="connsiteY89" fmla="*/ 3760 h 9597"/>
                <a:gd name="connsiteX90" fmla="*/ 2556 w 10000"/>
                <a:gd name="connsiteY90" fmla="*/ 3260 h 9597"/>
                <a:gd name="connsiteX91" fmla="*/ 2573 w 10000"/>
                <a:gd name="connsiteY91" fmla="*/ 3299 h 9597"/>
                <a:gd name="connsiteX92" fmla="*/ 2591 w 10000"/>
                <a:gd name="connsiteY92" fmla="*/ 3325 h 9597"/>
                <a:gd name="connsiteX93" fmla="*/ 2608 w 10000"/>
                <a:gd name="connsiteY93" fmla="*/ 4196 h 9597"/>
                <a:gd name="connsiteX94" fmla="*/ 2626 w 10000"/>
                <a:gd name="connsiteY94" fmla="*/ 3305 h 9597"/>
                <a:gd name="connsiteX95" fmla="*/ 2643 w 10000"/>
                <a:gd name="connsiteY95" fmla="*/ 3377 h 9597"/>
                <a:gd name="connsiteX96" fmla="*/ 2661 w 10000"/>
                <a:gd name="connsiteY96" fmla="*/ 3638 h 9597"/>
                <a:gd name="connsiteX97" fmla="*/ 2678 w 10000"/>
                <a:gd name="connsiteY97" fmla="*/ 2902 h 9597"/>
                <a:gd name="connsiteX98" fmla="*/ 2696 w 10000"/>
                <a:gd name="connsiteY98" fmla="*/ 3209 h 9597"/>
                <a:gd name="connsiteX99" fmla="*/ 2711 w 10000"/>
                <a:gd name="connsiteY99" fmla="*/ 3460 h 9597"/>
                <a:gd name="connsiteX100" fmla="*/ 2741 w 10000"/>
                <a:gd name="connsiteY100" fmla="*/ 2639 h 9597"/>
                <a:gd name="connsiteX101" fmla="*/ 2771 w 10000"/>
                <a:gd name="connsiteY101" fmla="*/ 3132 h 9597"/>
                <a:gd name="connsiteX102" fmla="*/ 2801 w 10000"/>
                <a:gd name="connsiteY102" fmla="*/ 2697 h 9597"/>
                <a:gd name="connsiteX103" fmla="*/ 2831 w 10000"/>
                <a:gd name="connsiteY103" fmla="*/ 3285 h 9597"/>
                <a:gd name="connsiteX104" fmla="*/ 2861 w 10000"/>
                <a:gd name="connsiteY104" fmla="*/ 2248 h 9597"/>
                <a:gd name="connsiteX105" fmla="*/ 2891 w 10000"/>
                <a:gd name="connsiteY105" fmla="*/ 2857 h 9597"/>
                <a:gd name="connsiteX106" fmla="*/ 2921 w 10000"/>
                <a:gd name="connsiteY106" fmla="*/ 2844 h 9597"/>
                <a:gd name="connsiteX107" fmla="*/ 2939 w 10000"/>
                <a:gd name="connsiteY107" fmla="*/ 2434 h 9597"/>
                <a:gd name="connsiteX108" fmla="*/ 2959 w 10000"/>
                <a:gd name="connsiteY108" fmla="*/ 1882 h 9597"/>
                <a:gd name="connsiteX109" fmla="*/ 2979 w 10000"/>
                <a:gd name="connsiteY109" fmla="*/ 1915 h 9597"/>
                <a:gd name="connsiteX110" fmla="*/ 2996 w 10000"/>
                <a:gd name="connsiteY110" fmla="*/ 1338 h 9597"/>
                <a:gd name="connsiteX111" fmla="*/ 3016 w 10000"/>
                <a:gd name="connsiteY111" fmla="*/ 2658 h 9597"/>
                <a:gd name="connsiteX112" fmla="*/ 3036 w 10000"/>
                <a:gd name="connsiteY112" fmla="*/ 2511 h 9597"/>
                <a:gd name="connsiteX113" fmla="*/ 3054 w 10000"/>
                <a:gd name="connsiteY113" fmla="*/ 2440 h 9597"/>
                <a:gd name="connsiteX114" fmla="*/ 3071 w 10000"/>
                <a:gd name="connsiteY114" fmla="*/ 1985 h 9597"/>
                <a:gd name="connsiteX115" fmla="*/ 3091 w 10000"/>
                <a:gd name="connsiteY115" fmla="*/ 2369 h 9597"/>
                <a:gd name="connsiteX116" fmla="*/ 3111 w 10000"/>
                <a:gd name="connsiteY116" fmla="*/ 2838 h 9597"/>
                <a:gd name="connsiteX117" fmla="*/ 3131 w 10000"/>
                <a:gd name="connsiteY117" fmla="*/ 1788 h 9597"/>
                <a:gd name="connsiteX118" fmla="*/ 3154 w 10000"/>
                <a:gd name="connsiteY118" fmla="*/ 2882 h 9597"/>
                <a:gd name="connsiteX119" fmla="*/ 3176 w 10000"/>
                <a:gd name="connsiteY119" fmla="*/ 2550 h 9597"/>
                <a:gd name="connsiteX120" fmla="*/ 3199 w 10000"/>
                <a:gd name="connsiteY120" fmla="*/ 2543 h 9597"/>
                <a:gd name="connsiteX121" fmla="*/ 3222 w 10000"/>
                <a:gd name="connsiteY121" fmla="*/ 2908 h 9597"/>
                <a:gd name="connsiteX122" fmla="*/ 3247 w 10000"/>
                <a:gd name="connsiteY122" fmla="*/ 2530 h 9597"/>
                <a:gd name="connsiteX123" fmla="*/ 3269 w 10000"/>
                <a:gd name="connsiteY123" fmla="*/ 1819 h 9597"/>
                <a:gd name="connsiteX124" fmla="*/ 3294 w 10000"/>
                <a:gd name="connsiteY124" fmla="*/ 2243 h 9597"/>
                <a:gd name="connsiteX125" fmla="*/ 3317 w 10000"/>
                <a:gd name="connsiteY125" fmla="*/ 2543 h 9597"/>
                <a:gd name="connsiteX126" fmla="*/ 3339 w 10000"/>
                <a:gd name="connsiteY126" fmla="*/ 2684 h 9597"/>
                <a:gd name="connsiteX127" fmla="*/ 3379 w 10000"/>
                <a:gd name="connsiteY127" fmla="*/ 2543 h 9597"/>
                <a:gd name="connsiteX128" fmla="*/ 3422 w 10000"/>
                <a:gd name="connsiteY128" fmla="*/ 2851 h 9597"/>
                <a:gd name="connsiteX129" fmla="*/ 3464 w 10000"/>
                <a:gd name="connsiteY129" fmla="*/ 3037 h 9597"/>
                <a:gd name="connsiteX130" fmla="*/ 3504 w 10000"/>
                <a:gd name="connsiteY130" fmla="*/ 3356 h 9597"/>
                <a:gd name="connsiteX131" fmla="*/ 3547 w 10000"/>
                <a:gd name="connsiteY131" fmla="*/ 2870 h 9597"/>
                <a:gd name="connsiteX132" fmla="*/ 3574 w 10000"/>
                <a:gd name="connsiteY132" fmla="*/ 3535 h 9597"/>
                <a:gd name="connsiteX133" fmla="*/ 3599 w 10000"/>
                <a:gd name="connsiteY133" fmla="*/ 3145 h 9597"/>
                <a:gd name="connsiteX134" fmla="*/ 3625 w 10000"/>
                <a:gd name="connsiteY134" fmla="*/ 4074 h 9597"/>
                <a:gd name="connsiteX135" fmla="*/ 3652 w 10000"/>
                <a:gd name="connsiteY135" fmla="*/ 3811 h 9597"/>
                <a:gd name="connsiteX136" fmla="*/ 3680 w 10000"/>
                <a:gd name="connsiteY136" fmla="*/ 3471 h 9597"/>
                <a:gd name="connsiteX137" fmla="*/ 3702 w 10000"/>
                <a:gd name="connsiteY137" fmla="*/ 3350 h 9597"/>
                <a:gd name="connsiteX138" fmla="*/ 3730 w 10000"/>
                <a:gd name="connsiteY138" fmla="*/ 4061 h 9597"/>
                <a:gd name="connsiteX139" fmla="*/ 3757 w 10000"/>
                <a:gd name="connsiteY139" fmla="*/ 3600 h 9597"/>
                <a:gd name="connsiteX140" fmla="*/ 3780 w 10000"/>
                <a:gd name="connsiteY140" fmla="*/ 4190 h 9597"/>
                <a:gd name="connsiteX141" fmla="*/ 3802 w 10000"/>
                <a:gd name="connsiteY141" fmla="*/ 4336 h 9597"/>
                <a:gd name="connsiteX142" fmla="*/ 3825 w 10000"/>
                <a:gd name="connsiteY142" fmla="*/ 3466 h 9597"/>
                <a:gd name="connsiteX143" fmla="*/ 3847 w 10000"/>
                <a:gd name="connsiteY143" fmla="*/ 3953 h 9597"/>
                <a:gd name="connsiteX144" fmla="*/ 3872 w 10000"/>
                <a:gd name="connsiteY144" fmla="*/ 4637 h 9597"/>
                <a:gd name="connsiteX145" fmla="*/ 3895 w 10000"/>
                <a:gd name="connsiteY145" fmla="*/ 4626 h 9597"/>
                <a:gd name="connsiteX146" fmla="*/ 3920 w 10000"/>
                <a:gd name="connsiteY146" fmla="*/ 4759 h 9597"/>
                <a:gd name="connsiteX147" fmla="*/ 3942 w 10000"/>
                <a:gd name="connsiteY147" fmla="*/ 4836 h 9597"/>
                <a:gd name="connsiteX148" fmla="*/ 3965 w 10000"/>
                <a:gd name="connsiteY148" fmla="*/ 4414 h 9597"/>
                <a:gd name="connsiteX149" fmla="*/ 3985 w 10000"/>
                <a:gd name="connsiteY149" fmla="*/ 5330 h 9597"/>
                <a:gd name="connsiteX150" fmla="*/ 4003 w 10000"/>
                <a:gd name="connsiteY150" fmla="*/ 4752 h 9597"/>
                <a:gd name="connsiteX151" fmla="*/ 4020 w 10000"/>
                <a:gd name="connsiteY151" fmla="*/ 4542 h 9597"/>
                <a:gd name="connsiteX152" fmla="*/ 4040 w 10000"/>
                <a:gd name="connsiteY152" fmla="*/ 4568 h 9597"/>
                <a:gd name="connsiteX153" fmla="*/ 4060 w 10000"/>
                <a:gd name="connsiteY153" fmla="*/ 4695 h 9597"/>
                <a:gd name="connsiteX154" fmla="*/ 4080 w 10000"/>
                <a:gd name="connsiteY154" fmla="*/ 4830 h 9597"/>
                <a:gd name="connsiteX155" fmla="*/ 4098 w 10000"/>
                <a:gd name="connsiteY155" fmla="*/ 5124 h 9597"/>
                <a:gd name="connsiteX156" fmla="*/ 4118 w 10000"/>
                <a:gd name="connsiteY156" fmla="*/ 5009 h 9597"/>
                <a:gd name="connsiteX157" fmla="*/ 4135 w 10000"/>
                <a:gd name="connsiteY157" fmla="*/ 5278 h 9597"/>
                <a:gd name="connsiteX158" fmla="*/ 4153 w 10000"/>
                <a:gd name="connsiteY158" fmla="*/ 5272 h 9597"/>
                <a:gd name="connsiteX159" fmla="*/ 4173 w 10000"/>
                <a:gd name="connsiteY159" fmla="*/ 5579 h 9597"/>
                <a:gd name="connsiteX160" fmla="*/ 4215 w 10000"/>
                <a:gd name="connsiteY160" fmla="*/ 5746 h 9597"/>
                <a:gd name="connsiteX161" fmla="*/ 4255 w 10000"/>
                <a:gd name="connsiteY161" fmla="*/ 6354 h 9597"/>
                <a:gd name="connsiteX162" fmla="*/ 4298 w 10000"/>
                <a:gd name="connsiteY162" fmla="*/ 6605 h 9597"/>
                <a:gd name="connsiteX163" fmla="*/ 4340 w 10000"/>
                <a:gd name="connsiteY163" fmla="*/ 5803 h 9597"/>
                <a:gd name="connsiteX164" fmla="*/ 4380 w 10000"/>
                <a:gd name="connsiteY164" fmla="*/ 5425 h 9597"/>
                <a:gd name="connsiteX165" fmla="*/ 4418 w 10000"/>
                <a:gd name="connsiteY165" fmla="*/ 5574 h 9597"/>
                <a:gd name="connsiteX166" fmla="*/ 4453 w 10000"/>
                <a:gd name="connsiteY166" fmla="*/ 5342 h 9597"/>
                <a:gd name="connsiteX167" fmla="*/ 4486 w 10000"/>
                <a:gd name="connsiteY167" fmla="*/ 4965 h 9597"/>
                <a:gd name="connsiteX168" fmla="*/ 4521 w 10000"/>
                <a:gd name="connsiteY168" fmla="*/ 4887 h 9597"/>
                <a:gd name="connsiteX169" fmla="*/ 4556 w 10000"/>
                <a:gd name="connsiteY169" fmla="*/ 4644 h 9597"/>
                <a:gd name="connsiteX170" fmla="*/ 4591 w 10000"/>
                <a:gd name="connsiteY170" fmla="*/ 4977 h 9597"/>
                <a:gd name="connsiteX171" fmla="*/ 4603 w 10000"/>
                <a:gd name="connsiteY171" fmla="*/ 5073 h 9597"/>
                <a:gd name="connsiteX172" fmla="*/ 4613 w 10000"/>
                <a:gd name="connsiteY172" fmla="*/ 4855 h 9597"/>
                <a:gd name="connsiteX173" fmla="*/ 4623 w 10000"/>
                <a:gd name="connsiteY173" fmla="*/ 4772 h 9597"/>
                <a:gd name="connsiteX174" fmla="*/ 4633 w 10000"/>
                <a:gd name="connsiteY174" fmla="*/ 4298 h 9597"/>
                <a:gd name="connsiteX175" fmla="*/ 4646 w 10000"/>
                <a:gd name="connsiteY175" fmla="*/ 4958 h 9597"/>
                <a:gd name="connsiteX176" fmla="*/ 4658 w 10000"/>
                <a:gd name="connsiteY176" fmla="*/ 4823 h 9597"/>
                <a:gd name="connsiteX177" fmla="*/ 4668 w 10000"/>
                <a:gd name="connsiteY177" fmla="*/ 3953 h 9597"/>
                <a:gd name="connsiteX178" fmla="*/ 4678 w 10000"/>
                <a:gd name="connsiteY178" fmla="*/ 3850 h 9597"/>
                <a:gd name="connsiteX179" fmla="*/ 4688 w 10000"/>
                <a:gd name="connsiteY179" fmla="*/ 4176 h 9597"/>
                <a:gd name="connsiteX180" fmla="*/ 4701 w 10000"/>
                <a:gd name="connsiteY180" fmla="*/ 3715 h 9597"/>
                <a:gd name="connsiteX181" fmla="*/ 4713 w 10000"/>
                <a:gd name="connsiteY181" fmla="*/ 3735 h 9597"/>
                <a:gd name="connsiteX182" fmla="*/ 4723 w 10000"/>
                <a:gd name="connsiteY182" fmla="*/ 3657 h 9597"/>
                <a:gd name="connsiteX183" fmla="*/ 4733 w 10000"/>
                <a:gd name="connsiteY183" fmla="*/ 4554 h 9597"/>
                <a:gd name="connsiteX184" fmla="*/ 4743 w 10000"/>
                <a:gd name="connsiteY184" fmla="*/ 3863 h 9597"/>
                <a:gd name="connsiteX185" fmla="*/ 4756 w 10000"/>
                <a:gd name="connsiteY185" fmla="*/ 3964 h 9597"/>
                <a:gd name="connsiteX186" fmla="*/ 4766 w 10000"/>
                <a:gd name="connsiteY186" fmla="*/ 4119 h 9597"/>
                <a:gd name="connsiteX187" fmla="*/ 4778 w 10000"/>
                <a:gd name="connsiteY187" fmla="*/ 3471 h 9597"/>
                <a:gd name="connsiteX188" fmla="*/ 4788 w 10000"/>
                <a:gd name="connsiteY188" fmla="*/ 3593 h 9597"/>
                <a:gd name="connsiteX189" fmla="*/ 4801 w 10000"/>
                <a:gd name="connsiteY189" fmla="*/ 2908 h 9597"/>
                <a:gd name="connsiteX190" fmla="*/ 4841 w 10000"/>
                <a:gd name="connsiteY190" fmla="*/ 3088 h 9597"/>
                <a:gd name="connsiteX191" fmla="*/ 4884 w 10000"/>
                <a:gd name="connsiteY191" fmla="*/ 2601 h 9597"/>
                <a:gd name="connsiteX192" fmla="*/ 4924 w 10000"/>
                <a:gd name="connsiteY192" fmla="*/ 3202 h 9597"/>
                <a:gd name="connsiteX193" fmla="*/ 4966 w 10000"/>
                <a:gd name="connsiteY193" fmla="*/ 3363 h 9597"/>
                <a:gd name="connsiteX194" fmla="*/ 5009 w 10000"/>
                <a:gd name="connsiteY194" fmla="*/ 3068 h 9597"/>
                <a:gd name="connsiteX195" fmla="*/ 5044 w 10000"/>
                <a:gd name="connsiteY195" fmla="*/ 3549 h 9597"/>
                <a:gd name="connsiteX196" fmla="*/ 5079 w 10000"/>
                <a:gd name="connsiteY196" fmla="*/ 3094 h 9597"/>
                <a:gd name="connsiteX197" fmla="*/ 5114 w 10000"/>
                <a:gd name="connsiteY197" fmla="*/ 1614 h 9597"/>
                <a:gd name="connsiteX198" fmla="*/ 5146 w 10000"/>
                <a:gd name="connsiteY198" fmla="*/ 2959 h 9597"/>
                <a:gd name="connsiteX199" fmla="*/ 5181 w 10000"/>
                <a:gd name="connsiteY199" fmla="*/ 3292 h 9597"/>
                <a:gd name="connsiteX200" fmla="*/ 5217 w 10000"/>
                <a:gd name="connsiteY200" fmla="*/ 2601 h 9597"/>
                <a:gd name="connsiteX201" fmla="*/ 5244 w 10000"/>
                <a:gd name="connsiteY201" fmla="*/ 2447 h 9597"/>
                <a:gd name="connsiteX202" fmla="*/ 5269 w 10000"/>
                <a:gd name="connsiteY202" fmla="*/ 2941 h 9597"/>
                <a:gd name="connsiteX203" fmla="*/ 5297 w 10000"/>
                <a:gd name="connsiteY203" fmla="*/ 3471 h 9597"/>
                <a:gd name="connsiteX204" fmla="*/ 5322 w 10000"/>
                <a:gd name="connsiteY204" fmla="*/ 3042 h 9597"/>
                <a:gd name="connsiteX205" fmla="*/ 5349 w 10000"/>
                <a:gd name="connsiteY205" fmla="*/ 3491 h 9597"/>
                <a:gd name="connsiteX206" fmla="*/ 5374 w 10000"/>
                <a:gd name="connsiteY206" fmla="*/ 4087 h 9597"/>
                <a:gd name="connsiteX207" fmla="*/ 5399 w 10000"/>
                <a:gd name="connsiteY207" fmla="*/ 3530 h 9597"/>
                <a:gd name="connsiteX208" fmla="*/ 5427 w 10000"/>
                <a:gd name="connsiteY208" fmla="*/ 3395 h 9597"/>
                <a:gd name="connsiteX209" fmla="*/ 5434 w 10000"/>
                <a:gd name="connsiteY209" fmla="*/ 4119 h 9597"/>
                <a:gd name="connsiteX210" fmla="*/ 5442 w 10000"/>
                <a:gd name="connsiteY210" fmla="*/ 3350 h 9597"/>
                <a:gd name="connsiteX211" fmla="*/ 5449 w 10000"/>
                <a:gd name="connsiteY211" fmla="*/ 3535 h 9597"/>
                <a:gd name="connsiteX212" fmla="*/ 5457 w 10000"/>
                <a:gd name="connsiteY212" fmla="*/ 3593 h 9597"/>
                <a:gd name="connsiteX213" fmla="*/ 5464 w 10000"/>
                <a:gd name="connsiteY213" fmla="*/ 2466 h 9597"/>
                <a:gd name="connsiteX214" fmla="*/ 5472 w 10000"/>
                <a:gd name="connsiteY214" fmla="*/ 2927 h 9597"/>
                <a:gd name="connsiteX215" fmla="*/ 5479 w 10000"/>
                <a:gd name="connsiteY215" fmla="*/ 1832 h 9597"/>
                <a:gd name="connsiteX216" fmla="*/ 5487 w 10000"/>
                <a:gd name="connsiteY216" fmla="*/ 4087 h 9597"/>
                <a:gd name="connsiteX217" fmla="*/ 5494 w 10000"/>
                <a:gd name="connsiteY217" fmla="*/ 5388 h 9597"/>
                <a:gd name="connsiteX218" fmla="*/ 5504 w 10000"/>
                <a:gd name="connsiteY218" fmla="*/ 4920 h 9597"/>
                <a:gd name="connsiteX219" fmla="*/ 5512 w 10000"/>
                <a:gd name="connsiteY219" fmla="*/ 6021 h 9597"/>
                <a:gd name="connsiteX220" fmla="*/ 5517 w 10000"/>
                <a:gd name="connsiteY220" fmla="*/ 5700 h 9597"/>
                <a:gd name="connsiteX221" fmla="*/ 5527 w 10000"/>
                <a:gd name="connsiteY221" fmla="*/ 4843 h 9597"/>
                <a:gd name="connsiteX222" fmla="*/ 5534 w 10000"/>
                <a:gd name="connsiteY222" fmla="*/ 4933 h 9597"/>
                <a:gd name="connsiteX223" fmla="*/ 5542 w 10000"/>
                <a:gd name="connsiteY223" fmla="*/ 5829 h 9597"/>
                <a:gd name="connsiteX224" fmla="*/ 5549 w 10000"/>
                <a:gd name="connsiteY224" fmla="*/ 5431 h 9597"/>
                <a:gd name="connsiteX225" fmla="*/ 5557 w 10000"/>
                <a:gd name="connsiteY225" fmla="*/ 3363 h 9597"/>
                <a:gd name="connsiteX226" fmla="*/ 5567 w 10000"/>
                <a:gd name="connsiteY226" fmla="*/ 1825 h 9597"/>
                <a:gd name="connsiteX227" fmla="*/ 5572 w 10000"/>
                <a:gd name="connsiteY227" fmla="*/ 808 h 9597"/>
                <a:gd name="connsiteX228" fmla="*/ 5579 w 10000"/>
                <a:gd name="connsiteY228" fmla="*/ 2017 h 9597"/>
                <a:gd name="connsiteX229" fmla="*/ 5589 w 10000"/>
                <a:gd name="connsiteY229" fmla="*/ 4542 h 9597"/>
                <a:gd name="connsiteX230" fmla="*/ 5597 w 10000"/>
                <a:gd name="connsiteY230" fmla="*/ 4408 h 9597"/>
                <a:gd name="connsiteX231" fmla="*/ 5602 w 10000"/>
                <a:gd name="connsiteY231" fmla="*/ 6591 h 9597"/>
                <a:gd name="connsiteX232" fmla="*/ 5612 w 10000"/>
                <a:gd name="connsiteY232" fmla="*/ 5835 h 9597"/>
                <a:gd name="connsiteX233" fmla="*/ 5620 w 10000"/>
                <a:gd name="connsiteY233" fmla="*/ 6681 h 9597"/>
                <a:gd name="connsiteX234" fmla="*/ 5627 w 10000"/>
                <a:gd name="connsiteY234" fmla="*/ 5388 h 9597"/>
                <a:gd name="connsiteX235" fmla="*/ 5635 w 10000"/>
                <a:gd name="connsiteY235" fmla="*/ 6239 h 9597"/>
                <a:gd name="connsiteX236" fmla="*/ 5650 w 10000"/>
                <a:gd name="connsiteY236" fmla="*/ 6207 h 9597"/>
                <a:gd name="connsiteX237" fmla="*/ 5662 w 10000"/>
                <a:gd name="connsiteY237" fmla="*/ 6605 h 9597"/>
                <a:gd name="connsiteX238" fmla="*/ 5677 w 10000"/>
                <a:gd name="connsiteY238" fmla="*/ 6175 h 9597"/>
                <a:gd name="connsiteX239" fmla="*/ 5690 w 10000"/>
                <a:gd name="connsiteY239" fmla="*/ 5496 h 9597"/>
                <a:gd name="connsiteX240" fmla="*/ 5705 w 10000"/>
                <a:gd name="connsiteY240" fmla="*/ 5265 h 9597"/>
                <a:gd name="connsiteX241" fmla="*/ 5717 w 10000"/>
                <a:gd name="connsiteY241" fmla="*/ 5156 h 9597"/>
                <a:gd name="connsiteX242" fmla="*/ 5732 w 10000"/>
                <a:gd name="connsiteY242" fmla="*/ 4594 h 9597"/>
                <a:gd name="connsiteX243" fmla="*/ 5747 w 10000"/>
                <a:gd name="connsiteY243" fmla="*/ 2569 h 9597"/>
                <a:gd name="connsiteX244" fmla="*/ 5760 w 10000"/>
                <a:gd name="connsiteY244" fmla="*/ 3363 h 9597"/>
                <a:gd name="connsiteX245" fmla="*/ 5775 w 10000"/>
                <a:gd name="connsiteY245" fmla="*/ 4222 h 9597"/>
                <a:gd name="connsiteX246" fmla="*/ 5787 w 10000"/>
                <a:gd name="connsiteY246" fmla="*/ 4554 h 9597"/>
                <a:gd name="connsiteX247" fmla="*/ 5800 w 10000"/>
                <a:gd name="connsiteY247" fmla="*/ 4894 h 9597"/>
                <a:gd name="connsiteX248" fmla="*/ 5815 w 10000"/>
                <a:gd name="connsiteY248" fmla="*/ 5688 h 9597"/>
                <a:gd name="connsiteX249" fmla="*/ 5830 w 10000"/>
                <a:gd name="connsiteY249" fmla="*/ 5119 h 9597"/>
                <a:gd name="connsiteX250" fmla="*/ 5842 w 10000"/>
                <a:gd name="connsiteY250" fmla="*/ 4708 h 9597"/>
                <a:gd name="connsiteX251" fmla="*/ 5885 w 10000"/>
                <a:gd name="connsiteY251" fmla="*/ 4779 h 9597"/>
                <a:gd name="connsiteX252" fmla="*/ 5927 w 10000"/>
                <a:gd name="connsiteY252" fmla="*/ 5079 h 9597"/>
                <a:gd name="connsiteX253" fmla="*/ 5967 w 10000"/>
                <a:gd name="connsiteY253" fmla="*/ 4970 h 9597"/>
                <a:gd name="connsiteX254" fmla="*/ 6010 w 10000"/>
                <a:gd name="connsiteY254" fmla="*/ 4446 h 9597"/>
                <a:gd name="connsiteX255" fmla="*/ 6053 w 10000"/>
                <a:gd name="connsiteY255" fmla="*/ 4823 h 9597"/>
                <a:gd name="connsiteX256" fmla="*/ 6095 w 10000"/>
                <a:gd name="connsiteY256" fmla="*/ 4752 h 9597"/>
                <a:gd name="connsiteX257" fmla="*/ 6135 w 10000"/>
                <a:gd name="connsiteY257" fmla="*/ 3946 h 9597"/>
                <a:gd name="connsiteX258" fmla="*/ 6178 w 10000"/>
                <a:gd name="connsiteY258" fmla="*/ 5336 h 9597"/>
                <a:gd name="connsiteX259" fmla="*/ 6220 w 10000"/>
                <a:gd name="connsiteY259" fmla="*/ 6278 h 9597"/>
                <a:gd name="connsiteX260" fmla="*/ 6260 w 10000"/>
                <a:gd name="connsiteY260" fmla="*/ 4491 h 9597"/>
                <a:gd name="connsiteX261" fmla="*/ 6290 w 10000"/>
                <a:gd name="connsiteY261" fmla="*/ 5202 h 9597"/>
                <a:gd name="connsiteX262" fmla="*/ 6320 w 10000"/>
                <a:gd name="connsiteY262" fmla="*/ 5188 h 9597"/>
                <a:gd name="connsiteX263" fmla="*/ 6350 w 10000"/>
                <a:gd name="connsiteY263" fmla="*/ 5464 h 9597"/>
                <a:gd name="connsiteX264" fmla="*/ 6380 w 10000"/>
                <a:gd name="connsiteY264" fmla="*/ 5470 h 9597"/>
                <a:gd name="connsiteX265" fmla="*/ 6411 w 10000"/>
                <a:gd name="connsiteY265" fmla="*/ 5156 h 9597"/>
                <a:gd name="connsiteX266" fmla="*/ 6441 w 10000"/>
                <a:gd name="connsiteY266" fmla="*/ 4605 h 9597"/>
                <a:gd name="connsiteX267" fmla="*/ 6468 w 10000"/>
                <a:gd name="connsiteY267" fmla="*/ 5150 h 9597"/>
                <a:gd name="connsiteX268" fmla="*/ 6503 w 10000"/>
                <a:gd name="connsiteY268" fmla="*/ 6444 h 9597"/>
                <a:gd name="connsiteX269" fmla="*/ 6541 w 10000"/>
                <a:gd name="connsiteY269" fmla="*/ 5124 h 9597"/>
                <a:gd name="connsiteX270" fmla="*/ 6573 w 10000"/>
                <a:gd name="connsiteY270" fmla="*/ 5099 h 9597"/>
                <a:gd name="connsiteX271" fmla="*/ 6608 w 10000"/>
                <a:gd name="connsiteY271" fmla="*/ 5695 h 9597"/>
                <a:gd name="connsiteX272" fmla="*/ 6643 w 10000"/>
                <a:gd name="connsiteY272" fmla="*/ 5464 h 9597"/>
                <a:gd name="connsiteX273" fmla="*/ 6678 w 10000"/>
                <a:gd name="connsiteY273" fmla="*/ 4785 h 9597"/>
                <a:gd name="connsiteX274" fmla="*/ 6721 w 10000"/>
                <a:gd name="connsiteY274" fmla="*/ 5541 h 9597"/>
                <a:gd name="connsiteX275" fmla="*/ 6761 w 10000"/>
                <a:gd name="connsiteY275" fmla="*/ 5817 h 9597"/>
                <a:gd name="connsiteX276" fmla="*/ 6804 w 10000"/>
                <a:gd name="connsiteY276" fmla="*/ 6129 h 9597"/>
                <a:gd name="connsiteX277" fmla="*/ 6846 w 10000"/>
                <a:gd name="connsiteY277" fmla="*/ 5240 h 9597"/>
                <a:gd name="connsiteX278" fmla="*/ 6889 w 10000"/>
                <a:gd name="connsiteY278" fmla="*/ 4958 h 9597"/>
                <a:gd name="connsiteX279" fmla="*/ 6929 w 10000"/>
                <a:gd name="connsiteY279" fmla="*/ 4938 h 9597"/>
                <a:gd name="connsiteX280" fmla="*/ 6971 w 10000"/>
                <a:gd name="connsiteY280" fmla="*/ 5861 h 9597"/>
                <a:gd name="connsiteX281" fmla="*/ 7014 w 10000"/>
                <a:gd name="connsiteY281" fmla="*/ 5099 h 9597"/>
                <a:gd name="connsiteX282" fmla="*/ 7054 w 10000"/>
                <a:gd name="connsiteY282" fmla="*/ 3953 h 9597"/>
                <a:gd name="connsiteX283" fmla="*/ 7096 w 10000"/>
                <a:gd name="connsiteY283" fmla="*/ 4740 h 9597"/>
                <a:gd name="connsiteX284" fmla="*/ 7124 w 10000"/>
                <a:gd name="connsiteY284" fmla="*/ 3996 h 9597"/>
                <a:gd name="connsiteX285" fmla="*/ 7146 w 10000"/>
                <a:gd name="connsiteY285" fmla="*/ 4400 h 9597"/>
                <a:gd name="connsiteX286" fmla="*/ 7174 w 10000"/>
                <a:gd name="connsiteY286" fmla="*/ 4247 h 9597"/>
                <a:gd name="connsiteX287" fmla="*/ 7202 w 10000"/>
                <a:gd name="connsiteY287" fmla="*/ 4695 h 9597"/>
                <a:gd name="connsiteX288" fmla="*/ 7227 w 10000"/>
                <a:gd name="connsiteY288" fmla="*/ 4734 h 9597"/>
                <a:gd name="connsiteX289" fmla="*/ 7252 w 10000"/>
                <a:gd name="connsiteY289" fmla="*/ 4042 h 9597"/>
                <a:gd name="connsiteX290" fmla="*/ 7279 w 10000"/>
                <a:gd name="connsiteY290" fmla="*/ 4247 h 9597"/>
                <a:gd name="connsiteX291" fmla="*/ 7304 w 10000"/>
                <a:gd name="connsiteY291" fmla="*/ 4068 h 9597"/>
                <a:gd name="connsiteX292" fmla="*/ 7332 w 10000"/>
                <a:gd name="connsiteY292" fmla="*/ 5253 h 9597"/>
                <a:gd name="connsiteX293" fmla="*/ 7357 w 10000"/>
                <a:gd name="connsiteY293" fmla="*/ 4408 h 9597"/>
                <a:gd name="connsiteX294" fmla="*/ 7382 w 10000"/>
                <a:gd name="connsiteY294" fmla="*/ 4695 h 9597"/>
                <a:gd name="connsiteX295" fmla="*/ 7409 w 10000"/>
                <a:gd name="connsiteY295" fmla="*/ 3913 h 9597"/>
                <a:gd name="connsiteX296" fmla="*/ 7434 w 10000"/>
                <a:gd name="connsiteY296" fmla="*/ 4568 h 9597"/>
                <a:gd name="connsiteX297" fmla="*/ 7459 w 10000"/>
                <a:gd name="connsiteY297" fmla="*/ 5202 h 9597"/>
                <a:gd name="connsiteX298" fmla="*/ 7487 w 10000"/>
                <a:gd name="connsiteY298" fmla="*/ 4958 h 9597"/>
                <a:gd name="connsiteX299" fmla="*/ 7514 w 10000"/>
                <a:gd name="connsiteY299" fmla="*/ 4804 h 9597"/>
                <a:gd name="connsiteX300" fmla="*/ 7554 w 10000"/>
                <a:gd name="connsiteY300" fmla="*/ 3990 h 9597"/>
                <a:gd name="connsiteX301" fmla="*/ 7597 w 10000"/>
                <a:gd name="connsiteY301" fmla="*/ 4618 h 9597"/>
                <a:gd name="connsiteX302" fmla="*/ 7640 w 10000"/>
                <a:gd name="connsiteY302" fmla="*/ 4626 h 9597"/>
                <a:gd name="connsiteX303" fmla="*/ 7680 w 10000"/>
                <a:gd name="connsiteY303" fmla="*/ 4965 h 9597"/>
                <a:gd name="connsiteX304" fmla="*/ 7722 w 10000"/>
                <a:gd name="connsiteY304" fmla="*/ 4509 h 9597"/>
                <a:gd name="connsiteX305" fmla="*/ 7765 w 10000"/>
                <a:gd name="connsiteY305" fmla="*/ 5746 h 9597"/>
                <a:gd name="connsiteX306" fmla="*/ 7805 w 10000"/>
                <a:gd name="connsiteY306" fmla="*/ 5367 h 9597"/>
                <a:gd name="connsiteX307" fmla="*/ 7847 w 10000"/>
                <a:gd name="connsiteY307" fmla="*/ 4631 h 9597"/>
                <a:gd name="connsiteX308" fmla="*/ 7890 w 10000"/>
                <a:gd name="connsiteY308" fmla="*/ 5304 h 9597"/>
                <a:gd name="connsiteX309" fmla="*/ 7930 w 10000"/>
                <a:gd name="connsiteY309" fmla="*/ 4849 h 9597"/>
                <a:gd name="connsiteX310" fmla="*/ 7957 w 10000"/>
                <a:gd name="connsiteY310" fmla="*/ 5637 h 9597"/>
                <a:gd name="connsiteX311" fmla="*/ 7982 w 10000"/>
                <a:gd name="connsiteY311" fmla="*/ 4708 h 9597"/>
                <a:gd name="connsiteX312" fmla="*/ 8008 w 10000"/>
                <a:gd name="connsiteY312" fmla="*/ 5419 h 9597"/>
                <a:gd name="connsiteX313" fmla="*/ 8035 w 10000"/>
                <a:gd name="connsiteY313" fmla="*/ 4894 h 9597"/>
                <a:gd name="connsiteX314" fmla="*/ 8060 w 10000"/>
                <a:gd name="connsiteY314" fmla="*/ 4491 h 9597"/>
                <a:gd name="connsiteX315" fmla="*/ 8088 w 10000"/>
                <a:gd name="connsiteY315" fmla="*/ 4305 h 9597"/>
                <a:gd name="connsiteX316" fmla="*/ 8115 w 10000"/>
                <a:gd name="connsiteY316" fmla="*/ 4894 h 9597"/>
                <a:gd name="connsiteX317" fmla="*/ 8138 w 10000"/>
                <a:gd name="connsiteY317" fmla="*/ 5560 h 9597"/>
                <a:gd name="connsiteX318" fmla="*/ 8180 w 10000"/>
                <a:gd name="connsiteY318" fmla="*/ 5496 h 9597"/>
                <a:gd name="connsiteX319" fmla="*/ 8223 w 10000"/>
                <a:gd name="connsiteY319" fmla="*/ 5310 h 9597"/>
                <a:gd name="connsiteX320" fmla="*/ 8265 w 10000"/>
                <a:gd name="connsiteY320" fmla="*/ 4933 h 9597"/>
                <a:gd name="connsiteX321" fmla="*/ 8308 w 10000"/>
                <a:gd name="connsiteY321" fmla="*/ 5265 h 9597"/>
                <a:gd name="connsiteX322" fmla="*/ 8348 w 10000"/>
                <a:gd name="connsiteY322" fmla="*/ 5431 h 9597"/>
                <a:gd name="connsiteX323" fmla="*/ 8383 w 10000"/>
                <a:gd name="connsiteY323" fmla="*/ 5003 h 9597"/>
                <a:gd name="connsiteX324" fmla="*/ 8418 w 10000"/>
                <a:gd name="connsiteY324" fmla="*/ 4970 h 9597"/>
                <a:gd name="connsiteX325" fmla="*/ 8451 w 10000"/>
                <a:gd name="connsiteY325" fmla="*/ 5566 h 9597"/>
                <a:gd name="connsiteX326" fmla="*/ 8488 w 10000"/>
                <a:gd name="connsiteY326" fmla="*/ 5746 h 9597"/>
                <a:gd name="connsiteX327" fmla="*/ 8523 w 10000"/>
                <a:gd name="connsiteY327" fmla="*/ 5130 h 9597"/>
                <a:gd name="connsiteX328" fmla="*/ 8558 w 10000"/>
                <a:gd name="connsiteY328" fmla="*/ 4984 h 9597"/>
                <a:gd name="connsiteX329" fmla="*/ 8598 w 10000"/>
                <a:gd name="connsiteY329" fmla="*/ 5188 h 9597"/>
                <a:gd name="connsiteX330" fmla="*/ 8641 w 10000"/>
                <a:gd name="connsiteY330" fmla="*/ 4542 h 9597"/>
                <a:gd name="connsiteX331" fmla="*/ 8681 w 10000"/>
                <a:gd name="connsiteY331" fmla="*/ 4913 h 9597"/>
                <a:gd name="connsiteX332" fmla="*/ 8723 w 10000"/>
                <a:gd name="connsiteY332" fmla="*/ 4759 h 9597"/>
                <a:gd name="connsiteX333" fmla="*/ 8766 w 10000"/>
                <a:gd name="connsiteY333" fmla="*/ 4984 h 9597"/>
                <a:gd name="connsiteX334" fmla="*/ 8771 w 10000"/>
                <a:gd name="connsiteY334" fmla="*/ 4785 h 9597"/>
                <a:gd name="connsiteX335" fmla="*/ 8773 w 10000"/>
                <a:gd name="connsiteY335" fmla="*/ 4657 h 9597"/>
                <a:gd name="connsiteX336" fmla="*/ 8778 w 10000"/>
                <a:gd name="connsiteY336" fmla="*/ 5356 h 9597"/>
                <a:gd name="connsiteX337" fmla="*/ 8781 w 10000"/>
                <a:gd name="connsiteY337" fmla="*/ 5297 h 9597"/>
                <a:gd name="connsiteX338" fmla="*/ 8786 w 10000"/>
                <a:gd name="connsiteY338" fmla="*/ 4849 h 9597"/>
                <a:gd name="connsiteX339" fmla="*/ 8791 w 10000"/>
                <a:gd name="connsiteY339" fmla="*/ 5144 h 9597"/>
                <a:gd name="connsiteX340" fmla="*/ 8793 w 10000"/>
                <a:gd name="connsiteY340" fmla="*/ 4817 h 9597"/>
                <a:gd name="connsiteX341" fmla="*/ 8801 w 10000"/>
                <a:gd name="connsiteY341" fmla="*/ 4612 h 9597"/>
                <a:gd name="connsiteX342" fmla="*/ 8804 w 10000"/>
                <a:gd name="connsiteY342" fmla="*/ 5124 h 9597"/>
                <a:gd name="connsiteX343" fmla="*/ 8806 w 10000"/>
                <a:gd name="connsiteY343" fmla="*/ 5516 h 9597"/>
                <a:gd name="connsiteX344" fmla="*/ 8811 w 10000"/>
                <a:gd name="connsiteY344" fmla="*/ 5246 h 9597"/>
                <a:gd name="connsiteX345" fmla="*/ 8816 w 10000"/>
                <a:gd name="connsiteY345" fmla="*/ 4874 h 9597"/>
                <a:gd name="connsiteX346" fmla="*/ 8819 w 10000"/>
                <a:gd name="connsiteY346" fmla="*/ 4740 h 9597"/>
                <a:gd name="connsiteX347" fmla="*/ 8824 w 10000"/>
                <a:gd name="connsiteY347" fmla="*/ 4689 h 9597"/>
                <a:gd name="connsiteX348" fmla="*/ 8829 w 10000"/>
                <a:gd name="connsiteY348" fmla="*/ 5060 h 9597"/>
                <a:gd name="connsiteX349" fmla="*/ 8831 w 10000"/>
                <a:gd name="connsiteY349" fmla="*/ 5150 h 9597"/>
                <a:gd name="connsiteX350" fmla="*/ 8836 w 10000"/>
                <a:gd name="connsiteY350" fmla="*/ 5323 h 9597"/>
                <a:gd name="connsiteX351" fmla="*/ 8841 w 10000"/>
                <a:gd name="connsiteY351" fmla="*/ 5496 h 9597"/>
                <a:gd name="connsiteX352" fmla="*/ 8846 w 10000"/>
                <a:gd name="connsiteY352" fmla="*/ 5150 h 9597"/>
                <a:gd name="connsiteX353" fmla="*/ 8849 w 10000"/>
                <a:gd name="connsiteY353" fmla="*/ 5240 h 9597"/>
                <a:gd name="connsiteX354" fmla="*/ 8854 w 10000"/>
                <a:gd name="connsiteY354" fmla="*/ 5144 h 9597"/>
                <a:gd name="connsiteX355" fmla="*/ 8859 w 10000"/>
                <a:gd name="connsiteY355" fmla="*/ 5079 h 9597"/>
                <a:gd name="connsiteX356" fmla="*/ 8861 w 10000"/>
                <a:gd name="connsiteY356" fmla="*/ 4798 h 9597"/>
                <a:gd name="connsiteX357" fmla="*/ 8866 w 10000"/>
                <a:gd name="connsiteY357" fmla="*/ 4285 h 9597"/>
                <a:gd name="connsiteX358" fmla="*/ 8871 w 10000"/>
                <a:gd name="connsiteY358" fmla="*/ 3875 h 9597"/>
                <a:gd name="connsiteX359" fmla="*/ 8874 w 10000"/>
                <a:gd name="connsiteY359" fmla="*/ 3407 h 9597"/>
                <a:gd name="connsiteX360" fmla="*/ 8879 w 10000"/>
                <a:gd name="connsiteY360" fmla="*/ 4298 h 9597"/>
                <a:gd name="connsiteX361" fmla="*/ 8884 w 10000"/>
                <a:gd name="connsiteY361" fmla="*/ 5208 h 9597"/>
                <a:gd name="connsiteX362" fmla="*/ 8886 w 10000"/>
                <a:gd name="connsiteY362" fmla="*/ 6668 h 9597"/>
                <a:gd name="connsiteX363" fmla="*/ 8891 w 10000"/>
                <a:gd name="connsiteY363" fmla="*/ 8039 h 9597"/>
                <a:gd name="connsiteX364" fmla="*/ 8896 w 10000"/>
                <a:gd name="connsiteY364" fmla="*/ 7226 h 9597"/>
                <a:gd name="connsiteX365" fmla="*/ 8899 w 10000"/>
                <a:gd name="connsiteY365" fmla="*/ 7238 h 9597"/>
                <a:gd name="connsiteX366" fmla="*/ 8904 w 10000"/>
                <a:gd name="connsiteY366" fmla="*/ 7623 h 9597"/>
                <a:gd name="connsiteX367" fmla="*/ 8909 w 10000"/>
                <a:gd name="connsiteY367" fmla="*/ 6950 h 9597"/>
                <a:gd name="connsiteX368" fmla="*/ 8911 w 10000"/>
                <a:gd name="connsiteY368" fmla="*/ 6950 h 9597"/>
                <a:gd name="connsiteX369" fmla="*/ 8916 w 10000"/>
                <a:gd name="connsiteY369" fmla="*/ 7289 h 9597"/>
                <a:gd name="connsiteX370" fmla="*/ 8921 w 10000"/>
                <a:gd name="connsiteY370" fmla="*/ 7373 h 9597"/>
                <a:gd name="connsiteX371" fmla="*/ 8924 w 10000"/>
                <a:gd name="connsiteY371" fmla="*/ 7578 h 9597"/>
                <a:gd name="connsiteX372" fmla="*/ 8929 w 10000"/>
                <a:gd name="connsiteY372" fmla="*/ 7219 h 9597"/>
                <a:gd name="connsiteX373" fmla="*/ 8931 w 10000"/>
                <a:gd name="connsiteY373" fmla="*/ 7200 h 9597"/>
                <a:gd name="connsiteX374" fmla="*/ 8936 w 10000"/>
                <a:gd name="connsiteY374" fmla="*/ 7066 h 9597"/>
                <a:gd name="connsiteX375" fmla="*/ 8941 w 10000"/>
                <a:gd name="connsiteY375" fmla="*/ 6854 h 9597"/>
                <a:gd name="connsiteX376" fmla="*/ 8944 w 10000"/>
                <a:gd name="connsiteY376" fmla="*/ 6489 h 9597"/>
                <a:gd name="connsiteX377" fmla="*/ 8951 w 10000"/>
                <a:gd name="connsiteY377" fmla="*/ 5675 h 9597"/>
                <a:gd name="connsiteX378" fmla="*/ 8954 w 10000"/>
                <a:gd name="connsiteY378" fmla="*/ 6501 h 9597"/>
                <a:gd name="connsiteX379" fmla="*/ 8956 w 10000"/>
                <a:gd name="connsiteY379" fmla="*/ 6252 h 9597"/>
                <a:gd name="connsiteX380" fmla="*/ 8961 w 10000"/>
                <a:gd name="connsiteY380" fmla="*/ 6547 h 9597"/>
                <a:gd name="connsiteX381" fmla="*/ 8966 w 10000"/>
                <a:gd name="connsiteY381" fmla="*/ 9595 h 9597"/>
                <a:gd name="connsiteX382" fmla="*/ 8907 w 10000"/>
                <a:gd name="connsiteY382" fmla="*/ 7293 h 9597"/>
                <a:gd name="connsiteX383" fmla="*/ 9275 w 10000"/>
                <a:gd name="connsiteY383" fmla="*/ 6667 h 9597"/>
                <a:gd name="connsiteX384" fmla="*/ 8981 w 10000"/>
                <a:gd name="connsiteY384" fmla="*/ 8994 h 9597"/>
                <a:gd name="connsiteX385" fmla="*/ 8986 w 10000"/>
                <a:gd name="connsiteY385" fmla="*/ 8296 h 9597"/>
                <a:gd name="connsiteX386" fmla="*/ 8991 w 10000"/>
                <a:gd name="connsiteY386" fmla="*/ 7847 h 9597"/>
                <a:gd name="connsiteX387" fmla="*/ 8996 w 10000"/>
                <a:gd name="connsiteY387" fmla="*/ 7706 h 9597"/>
                <a:gd name="connsiteX388" fmla="*/ 9001 w 10000"/>
                <a:gd name="connsiteY388" fmla="*/ 6866 h 9597"/>
                <a:gd name="connsiteX389" fmla="*/ 9006 w 10000"/>
                <a:gd name="connsiteY389" fmla="*/ 7020 h 9597"/>
                <a:gd name="connsiteX390" fmla="*/ 9011 w 10000"/>
                <a:gd name="connsiteY390" fmla="*/ 6719 h 9597"/>
                <a:gd name="connsiteX391" fmla="*/ 9016 w 10000"/>
                <a:gd name="connsiteY391" fmla="*/ 6777 h 9597"/>
                <a:gd name="connsiteX392" fmla="*/ 9021 w 10000"/>
                <a:gd name="connsiteY392" fmla="*/ 7084 h 9597"/>
                <a:gd name="connsiteX393" fmla="*/ 9029 w 10000"/>
                <a:gd name="connsiteY393" fmla="*/ 6643 h 9597"/>
                <a:gd name="connsiteX394" fmla="*/ 9034 w 10000"/>
                <a:gd name="connsiteY394" fmla="*/ 6579 h 9597"/>
                <a:gd name="connsiteX395" fmla="*/ 9039 w 10000"/>
                <a:gd name="connsiteY395" fmla="*/ 6341 h 9597"/>
                <a:gd name="connsiteX396" fmla="*/ 9044 w 10000"/>
                <a:gd name="connsiteY396" fmla="*/ 6118 h 9597"/>
                <a:gd name="connsiteX397" fmla="*/ 9049 w 10000"/>
                <a:gd name="connsiteY397" fmla="*/ 7316 h 9597"/>
                <a:gd name="connsiteX398" fmla="*/ 9054 w 10000"/>
                <a:gd name="connsiteY398" fmla="*/ 7162 h 9597"/>
                <a:gd name="connsiteX399" fmla="*/ 9059 w 10000"/>
                <a:gd name="connsiteY399" fmla="*/ 7347 h 9597"/>
                <a:gd name="connsiteX400" fmla="*/ 9064 w 10000"/>
                <a:gd name="connsiteY400" fmla="*/ 6412 h 9597"/>
                <a:gd name="connsiteX401" fmla="*/ 9071 w 10000"/>
                <a:gd name="connsiteY401" fmla="*/ 6668 h 9597"/>
                <a:gd name="connsiteX402" fmla="*/ 9076 w 10000"/>
                <a:gd name="connsiteY402" fmla="*/ 6937 h 9597"/>
                <a:gd name="connsiteX403" fmla="*/ 9081 w 10000"/>
                <a:gd name="connsiteY403" fmla="*/ 6315 h 9597"/>
                <a:gd name="connsiteX404" fmla="*/ 9086 w 10000"/>
                <a:gd name="connsiteY404" fmla="*/ 6278 h 9597"/>
                <a:gd name="connsiteX405" fmla="*/ 9091 w 10000"/>
                <a:gd name="connsiteY405" fmla="*/ 6457 h 9597"/>
                <a:gd name="connsiteX406" fmla="*/ 9096 w 10000"/>
                <a:gd name="connsiteY406" fmla="*/ 6522 h 9597"/>
                <a:gd name="connsiteX407" fmla="*/ 9101 w 10000"/>
                <a:gd name="connsiteY407" fmla="*/ 7084 h 9597"/>
                <a:gd name="connsiteX408" fmla="*/ 9106 w 10000"/>
                <a:gd name="connsiteY408" fmla="*/ 7040 h 9597"/>
                <a:gd name="connsiteX409" fmla="*/ 9111 w 10000"/>
                <a:gd name="connsiteY409" fmla="*/ 7539 h 9597"/>
                <a:gd name="connsiteX410" fmla="*/ 9119 w 10000"/>
                <a:gd name="connsiteY410" fmla="*/ 7052 h 9597"/>
                <a:gd name="connsiteX411" fmla="*/ 9124 w 10000"/>
                <a:gd name="connsiteY411" fmla="*/ 6648 h 9597"/>
                <a:gd name="connsiteX412" fmla="*/ 9131 w 10000"/>
                <a:gd name="connsiteY412" fmla="*/ 7058 h 9597"/>
                <a:gd name="connsiteX413" fmla="*/ 9136 w 10000"/>
                <a:gd name="connsiteY413" fmla="*/ 7680 h 9597"/>
                <a:gd name="connsiteX414" fmla="*/ 9141 w 10000"/>
                <a:gd name="connsiteY414" fmla="*/ 6873 h 9597"/>
                <a:gd name="connsiteX415" fmla="*/ 9146 w 10000"/>
                <a:gd name="connsiteY415" fmla="*/ 7244 h 9597"/>
                <a:gd name="connsiteX416" fmla="*/ 9151 w 10000"/>
                <a:gd name="connsiteY416" fmla="*/ 7149 h 9597"/>
                <a:gd name="connsiteX417" fmla="*/ 9156 w 10000"/>
                <a:gd name="connsiteY417" fmla="*/ 6969 h 9597"/>
                <a:gd name="connsiteX418" fmla="*/ 9161 w 10000"/>
                <a:gd name="connsiteY418" fmla="*/ 7532 h 9597"/>
                <a:gd name="connsiteX419" fmla="*/ 9166 w 10000"/>
                <a:gd name="connsiteY419" fmla="*/ 6848 h 9597"/>
                <a:gd name="connsiteX420" fmla="*/ 9171 w 10000"/>
                <a:gd name="connsiteY420" fmla="*/ 6161 h 9597"/>
                <a:gd name="connsiteX421" fmla="*/ 9179 w 10000"/>
                <a:gd name="connsiteY421" fmla="*/ 6219 h 9597"/>
                <a:gd name="connsiteX422" fmla="*/ 9184 w 10000"/>
                <a:gd name="connsiteY422" fmla="*/ 6219 h 9597"/>
                <a:gd name="connsiteX423" fmla="*/ 9207 w 10000"/>
                <a:gd name="connsiteY423" fmla="*/ 6880 h 9597"/>
                <a:gd name="connsiteX424" fmla="*/ 9229 w 10000"/>
                <a:gd name="connsiteY424" fmla="*/ 7302 h 9597"/>
                <a:gd name="connsiteX425" fmla="*/ 9252 w 10000"/>
                <a:gd name="connsiteY425" fmla="*/ 7244 h 9597"/>
                <a:gd name="connsiteX426" fmla="*/ 9274 w 10000"/>
                <a:gd name="connsiteY426" fmla="*/ 5336 h 9597"/>
                <a:gd name="connsiteX427" fmla="*/ 9299 w 10000"/>
                <a:gd name="connsiteY427" fmla="*/ 5842 h 9597"/>
                <a:gd name="connsiteX428" fmla="*/ 9322 w 10000"/>
                <a:gd name="connsiteY428" fmla="*/ 6905 h 9597"/>
                <a:gd name="connsiteX429" fmla="*/ 9347 w 10000"/>
                <a:gd name="connsiteY429" fmla="*/ 6892 h 9597"/>
                <a:gd name="connsiteX430" fmla="*/ 9369 w 10000"/>
                <a:gd name="connsiteY430" fmla="*/ 6086 h 9597"/>
                <a:gd name="connsiteX431" fmla="*/ 9392 w 10000"/>
                <a:gd name="connsiteY431" fmla="*/ 5381 h 9597"/>
                <a:gd name="connsiteX432" fmla="*/ 9427 w 10000"/>
                <a:gd name="connsiteY432" fmla="*/ 5886 h 9597"/>
                <a:gd name="connsiteX433" fmla="*/ 9462 w 10000"/>
                <a:gd name="connsiteY433" fmla="*/ 5881 h 9597"/>
                <a:gd name="connsiteX434" fmla="*/ 9497 w 10000"/>
                <a:gd name="connsiteY434" fmla="*/ 5445 h 9597"/>
                <a:gd name="connsiteX435" fmla="*/ 9532 w 10000"/>
                <a:gd name="connsiteY435" fmla="*/ 5413 h 9597"/>
                <a:gd name="connsiteX436" fmla="*/ 9564 w 10000"/>
                <a:gd name="connsiteY436" fmla="*/ 5663 h 9597"/>
                <a:gd name="connsiteX437" fmla="*/ 9599 w 10000"/>
                <a:gd name="connsiteY437" fmla="*/ 5739 h 9597"/>
                <a:gd name="connsiteX438" fmla="*/ 9617 w 10000"/>
                <a:gd name="connsiteY438" fmla="*/ 5579 h 9597"/>
                <a:gd name="connsiteX439" fmla="*/ 9635 w 10000"/>
                <a:gd name="connsiteY439" fmla="*/ 5431 h 9597"/>
                <a:gd name="connsiteX440" fmla="*/ 9655 w 10000"/>
                <a:gd name="connsiteY440" fmla="*/ 5202 h 9597"/>
                <a:gd name="connsiteX441" fmla="*/ 9670 w 10000"/>
                <a:gd name="connsiteY441" fmla="*/ 5035 h 9597"/>
                <a:gd name="connsiteX442" fmla="*/ 9687 w 10000"/>
                <a:gd name="connsiteY442" fmla="*/ 5022 h 9597"/>
                <a:gd name="connsiteX443" fmla="*/ 9705 w 10000"/>
                <a:gd name="connsiteY443" fmla="*/ 5362 h 9597"/>
                <a:gd name="connsiteX444" fmla="*/ 9722 w 10000"/>
                <a:gd name="connsiteY444" fmla="*/ 4644 h 9597"/>
                <a:gd name="connsiteX445" fmla="*/ 9740 w 10000"/>
                <a:gd name="connsiteY445" fmla="*/ 5342 h 9597"/>
                <a:gd name="connsiteX446" fmla="*/ 9757 w 10000"/>
                <a:gd name="connsiteY446" fmla="*/ 4708 h 9597"/>
                <a:gd name="connsiteX447" fmla="*/ 9775 w 10000"/>
                <a:gd name="connsiteY447" fmla="*/ 5092 h 9597"/>
                <a:gd name="connsiteX448" fmla="*/ 9792 w 10000"/>
                <a:gd name="connsiteY448" fmla="*/ 4721 h 9597"/>
                <a:gd name="connsiteX449" fmla="*/ 9810 w 10000"/>
                <a:gd name="connsiteY449" fmla="*/ 4516 h 9597"/>
                <a:gd name="connsiteX450" fmla="*/ 9852 w 10000"/>
                <a:gd name="connsiteY450" fmla="*/ 4074 h 9597"/>
                <a:gd name="connsiteX451" fmla="*/ 9892 w 10000"/>
                <a:gd name="connsiteY451" fmla="*/ 4944 h 9597"/>
                <a:gd name="connsiteX452" fmla="*/ 9935 w 10000"/>
                <a:gd name="connsiteY452" fmla="*/ 4112 h 9597"/>
                <a:gd name="connsiteX453" fmla="*/ 9977 w 10000"/>
                <a:gd name="connsiteY453" fmla="*/ 4522 h 9597"/>
                <a:gd name="connsiteX454" fmla="*/ 10000 w 10000"/>
                <a:gd name="connsiteY454" fmla="*/ 4260 h 9597"/>
                <a:gd name="connsiteX0" fmla="*/ 0 w 10000"/>
                <a:gd name="connsiteY0" fmla="*/ 447 h 9419"/>
                <a:gd name="connsiteX1" fmla="*/ 20 w 10000"/>
                <a:gd name="connsiteY1" fmla="*/ 233 h 9419"/>
                <a:gd name="connsiteX2" fmla="*/ 43 w 10000"/>
                <a:gd name="connsiteY2" fmla="*/ 615 h 9419"/>
                <a:gd name="connsiteX3" fmla="*/ 60 w 10000"/>
                <a:gd name="connsiteY3" fmla="*/ 581 h 9419"/>
                <a:gd name="connsiteX4" fmla="*/ 83 w 10000"/>
                <a:gd name="connsiteY4" fmla="*/ 1442 h 9419"/>
                <a:gd name="connsiteX5" fmla="*/ 103 w 10000"/>
                <a:gd name="connsiteY5" fmla="*/ 1308 h 9419"/>
                <a:gd name="connsiteX6" fmla="*/ 125 w 10000"/>
                <a:gd name="connsiteY6" fmla="*/ 2042 h 9419"/>
                <a:gd name="connsiteX7" fmla="*/ 145 w 10000"/>
                <a:gd name="connsiteY7" fmla="*/ 2215 h 9419"/>
                <a:gd name="connsiteX8" fmla="*/ 165 w 10000"/>
                <a:gd name="connsiteY8" fmla="*/ 2150 h 9419"/>
                <a:gd name="connsiteX9" fmla="*/ 185 w 10000"/>
                <a:gd name="connsiteY9" fmla="*/ 1848 h 9419"/>
                <a:gd name="connsiteX10" fmla="*/ 208 w 10000"/>
                <a:gd name="connsiteY10" fmla="*/ 1495 h 9419"/>
                <a:gd name="connsiteX11" fmla="*/ 250 w 10000"/>
                <a:gd name="connsiteY11" fmla="*/ 1495 h 9419"/>
                <a:gd name="connsiteX12" fmla="*/ 290 w 10000"/>
                <a:gd name="connsiteY12" fmla="*/ 727 h 9419"/>
                <a:gd name="connsiteX13" fmla="*/ 333 w 10000"/>
                <a:gd name="connsiteY13" fmla="*/ 0 h 9419"/>
                <a:gd name="connsiteX14" fmla="*/ 375 w 10000"/>
                <a:gd name="connsiteY14" fmla="*/ 1569 h 9419"/>
                <a:gd name="connsiteX15" fmla="*/ 416 w 10000"/>
                <a:gd name="connsiteY15" fmla="*/ 1442 h 9419"/>
                <a:gd name="connsiteX16" fmla="*/ 436 w 10000"/>
                <a:gd name="connsiteY16" fmla="*/ 1796 h 9419"/>
                <a:gd name="connsiteX17" fmla="*/ 456 w 10000"/>
                <a:gd name="connsiteY17" fmla="*/ 2497 h 9419"/>
                <a:gd name="connsiteX18" fmla="*/ 473 w 10000"/>
                <a:gd name="connsiteY18" fmla="*/ 1956 h 9419"/>
                <a:gd name="connsiteX19" fmla="*/ 493 w 10000"/>
                <a:gd name="connsiteY19" fmla="*/ 1262 h 9419"/>
                <a:gd name="connsiteX20" fmla="*/ 511 w 10000"/>
                <a:gd name="connsiteY20" fmla="*/ 1294 h 9419"/>
                <a:gd name="connsiteX21" fmla="*/ 531 w 10000"/>
                <a:gd name="connsiteY21" fmla="*/ 1282 h 9419"/>
                <a:gd name="connsiteX22" fmla="*/ 548 w 10000"/>
                <a:gd name="connsiteY22" fmla="*/ 1708 h 9419"/>
                <a:gd name="connsiteX23" fmla="*/ 568 w 10000"/>
                <a:gd name="connsiteY23" fmla="*/ 948 h 9419"/>
                <a:gd name="connsiteX24" fmla="*/ 588 w 10000"/>
                <a:gd name="connsiteY24" fmla="*/ 1429 h 9419"/>
                <a:gd name="connsiteX25" fmla="*/ 606 w 10000"/>
                <a:gd name="connsiteY25" fmla="*/ 735 h 9419"/>
                <a:gd name="connsiteX26" fmla="*/ 626 w 10000"/>
                <a:gd name="connsiteY26" fmla="*/ 241 h 9419"/>
                <a:gd name="connsiteX27" fmla="*/ 661 w 10000"/>
                <a:gd name="connsiteY27" fmla="*/ 928 h 9419"/>
                <a:gd name="connsiteX28" fmla="*/ 696 w 10000"/>
                <a:gd name="connsiteY28" fmla="*/ 1148 h 9419"/>
                <a:gd name="connsiteX29" fmla="*/ 728 w 10000"/>
                <a:gd name="connsiteY29" fmla="*/ 1682 h 9419"/>
                <a:gd name="connsiteX30" fmla="*/ 763 w 10000"/>
                <a:gd name="connsiteY30" fmla="*/ 1768 h 9419"/>
                <a:gd name="connsiteX31" fmla="*/ 798 w 10000"/>
                <a:gd name="connsiteY31" fmla="*/ 1021 h 9419"/>
                <a:gd name="connsiteX32" fmla="*/ 834 w 10000"/>
                <a:gd name="connsiteY32" fmla="*/ 660 h 9419"/>
                <a:gd name="connsiteX33" fmla="*/ 876 w 10000"/>
                <a:gd name="connsiteY33" fmla="*/ 247 h 9419"/>
                <a:gd name="connsiteX34" fmla="*/ 919 w 10000"/>
                <a:gd name="connsiteY34" fmla="*/ 1588 h 9419"/>
                <a:gd name="connsiteX35" fmla="*/ 959 w 10000"/>
                <a:gd name="connsiteY35" fmla="*/ 200 h 9419"/>
                <a:gd name="connsiteX36" fmla="*/ 1001 w 10000"/>
                <a:gd name="connsiteY36" fmla="*/ 541 h 9419"/>
                <a:gd name="connsiteX37" fmla="*/ 1044 w 10000"/>
                <a:gd name="connsiteY37" fmla="*/ 1001 h 9419"/>
                <a:gd name="connsiteX38" fmla="*/ 1076 w 10000"/>
                <a:gd name="connsiteY38" fmla="*/ 653 h 9419"/>
                <a:gd name="connsiteX39" fmla="*/ 1111 w 10000"/>
                <a:gd name="connsiteY39" fmla="*/ 780 h 9419"/>
                <a:gd name="connsiteX40" fmla="*/ 1149 w 10000"/>
                <a:gd name="connsiteY40" fmla="*/ 747 h 9419"/>
                <a:gd name="connsiteX41" fmla="*/ 1181 w 10000"/>
                <a:gd name="connsiteY41" fmla="*/ 188 h 9419"/>
                <a:gd name="connsiteX42" fmla="*/ 1217 w 10000"/>
                <a:gd name="connsiteY42" fmla="*/ 1736 h 9419"/>
                <a:gd name="connsiteX43" fmla="*/ 1252 w 10000"/>
                <a:gd name="connsiteY43" fmla="*/ 1429 h 9419"/>
                <a:gd name="connsiteX44" fmla="*/ 1292 w 10000"/>
                <a:gd name="connsiteY44" fmla="*/ 1475 h 9419"/>
                <a:gd name="connsiteX45" fmla="*/ 1334 w 10000"/>
                <a:gd name="connsiteY45" fmla="*/ 1729 h 9419"/>
                <a:gd name="connsiteX46" fmla="*/ 1377 w 10000"/>
                <a:gd name="connsiteY46" fmla="*/ 1215 h 9419"/>
                <a:gd name="connsiteX47" fmla="*/ 1419 w 10000"/>
                <a:gd name="connsiteY47" fmla="*/ 1895 h 9419"/>
                <a:gd name="connsiteX48" fmla="*/ 1459 w 10000"/>
                <a:gd name="connsiteY48" fmla="*/ 1695 h 9419"/>
                <a:gd name="connsiteX49" fmla="*/ 1487 w 10000"/>
                <a:gd name="connsiteY49" fmla="*/ 1421 h 9419"/>
                <a:gd name="connsiteX50" fmla="*/ 1512 w 10000"/>
                <a:gd name="connsiteY50" fmla="*/ 2089 h 9419"/>
                <a:gd name="connsiteX51" fmla="*/ 1539 w 10000"/>
                <a:gd name="connsiteY51" fmla="*/ 1662 h 9419"/>
                <a:gd name="connsiteX52" fmla="*/ 1564 w 10000"/>
                <a:gd name="connsiteY52" fmla="*/ 741 h 9419"/>
                <a:gd name="connsiteX53" fmla="*/ 1592 w 10000"/>
                <a:gd name="connsiteY53" fmla="*/ 1822 h 9419"/>
                <a:gd name="connsiteX54" fmla="*/ 1617 w 10000"/>
                <a:gd name="connsiteY54" fmla="*/ 2296 h 9419"/>
                <a:gd name="connsiteX55" fmla="*/ 1642 w 10000"/>
                <a:gd name="connsiteY55" fmla="*/ 2110 h 9419"/>
                <a:gd name="connsiteX56" fmla="*/ 1670 w 10000"/>
                <a:gd name="connsiteY56" fmla="*/ 2456 h 9419"/>
                <a:gd name="connsiteX57" fmla="*/ 1687 w 10000"/>
                <a:gd name="connsiteY57" fmla="*/ 2603 h 9419"/>
                <a:gd name="connsiteX58" fmla="*/ 1705 w 10000"/>
                <a:gd name="connsiteY58" fmla="*/ 2089 h 9419"/>
                <a:gd name="connsiteX59" fmla="*/ 1720 w 10000"/>
                <a:gd name="connsiteY59" fmla="*/ 2716 h 9419"/>
                <a:gd name="connsiteX60" fmla="*/ 1737 w 10000"/>
                <a:gd name="connsiteY60" fmla="*/ 2557 h 9419"/>
                <a:gd name="connsiteX61" fmla="*/ 1755 w 10000"/>
                <a:gd name="connsiteY61" fmla="*/ 3030 h 9419"/>
                <a:gd name="connsiteX62" fmla="*/ 1772 w 10000"/>
                <a:gd name="connsiteY62" fmla="*/ 2777 h 9419"/>
                <a:gd name="connsiteX63" fmla="*/ 1790 w 10000"/>
                <a:gd name="connsiteY63" fmla="*/ 2671 h 9419"/>
                <a:gd name="connsiteX64" fmla="*/ 1810 w 10000"/>
                <a:gd name="connsiteY64" fmla="*/ 3143 h 9419"/>
                <a:gd name="connsiteX65" fmla="*/ 1825 w 10000"/>
                <a:gd name="connsiteY65" fmla="*/ 3583 h 9419"/>
                <a:gd name="connsiteX66" fmla="*/ 1842 w 10000"/>
                <a:gd name="connsiteY66" fmla="*/ 3391 h 9419"/>
                <a:gd name="connsiteX67" fmla="*/ 1860 w 10000"/>
                <a:gd name="connsiteY67" fmla="*/ 3358 h 9419"/>
                <a:gd name="connsiteX68" fmla="*/ 1877 w 10000"/>
                <a:gd name="connsiteY68" fmla="*/ 3791 h 9419"/>
                <a:gd name="connsiteX69" fmla="*/ 1912 w 10000"/>
                <a:gd name="connsiteY69" fmla="*/ 3671 h 9419"/>
                <a:gd name="connsiteX70" fmla="*/ 1947 w 10000"/>
                <a:gd name="connsiteY70" fmla="*/ 3971 h 9419"/>
                <a:gd name="connsiteX71" fmla="*/ 1982 w 10000"/>
                <a:gd name="connsiteY71" fmla="*/ 3724 h 9419"/>
                <a:gd name="connsiteX72" fmla="*/ 2018 w 10000"/>
                <a:gd name="connsiteY72" fmla="*/ 4972 h 9419"/>
                <a:gd name="connsiteX73" fmla="*/ 2050 w 10000"/>
                <a:gd name="connsiteY73" fmla="*/ 4551 h 9419"/>
                <a:gd name="connsiteX74" fmla="*/ 2085 w 10000"/>
                <a:gd name="connsiteY74" fmla="*/ 4245 h 9419"/>
                <a:gd name="connsiteX75" fmla="*/ 2113 w 10000"/>
                <a:gd name="connsiteY75" fmla="*/ 5019 h 9419"/>
                <a:gd name="connsiteX76" fmla="*/ 2140 w 10000"/>
                <a:gd name="connsiteY76" fmla="*/ 4873 h 9419"/>
                <a:gd name="connsiteX77" fmla="*/ 2163 w 10000"/>
                <a:gd name="connsiteY77" fmla="*/ 4812 h 9419"/>
                <a:gd name="connsiteX78" fmla="*/ 2190 w 10000"/>
                <a:gd name="connsiteY78" fmla="*/ 4719 h 9419"/>
                <a:gd name="connsiteX79" fmla="*/ 2218 w 10000"/>
                <a:gd name="connsiteY79" fmla="*/ 5239 h 9419"/>
                <a:gd name="connsiteX80" fmla="*/ 2243 w 10000"/>
                <a:gd name="connsiteY80" fmla="*/ 5301 h 9419"/>
                <a:gd name="connsiteX81" fmla="*/ 2268 w 10000"/>
                <a:gd name="connsiteY81" fmla="*/ 4745 h 9419"/>
                <a:gd name="connsiteX82" fmla="*/ 2295 w 10000"/>
                <a:gd name="connsiteY82" fmla="*/ 4992 h 9419"/>
                <a:gd name="connsiteX83" fmla="*/ 2338 w 10000"/>
                <a:gd name="connsiteY83" fmla="*/ 4706 h 9419"/>
                <a:gd name="connsiteX84" fmla="*/ 2378 w 10000"/>
                <a:gd name="connsiteY84" fmla="*/ 4706 h 9419"/>
                <a:gd name="connsiteX85" fmla="*/ 2421 w 10000"/>
                <a:gd name="connsiteY85" fmla="*/ 4239 h 9419"/>
                <a:gd name="connsiteX86" fmla="*/ 2463 w 10000"/>
                <a:gd name="connsiteY86" fmla="*/ 4452 h 9419"/>
                <a:gd name="connsiteX87" fmla="*/ 2503 w 10000"/>
                <a:gd name="connsiteY87" fmla="*/ 4839 h 9419"/>
                <a:gd name="connsiteX88" fmla="*/ 2521 w 10000"/>
                <a:gd name="connsiteY88" fmla="*/ 4198 h 9419"/>
                <a:gd name="connsiteX89" fmla="*/ 2538 w 10000"/>
                <a:gd name="connsiteY89" fmla="*/ 3918 h 9419"/>
                <a:gd name="connsiteX90" fmla="*/ 2556 w 10000"/>
                <a:gd name="connsiteY90" fmla="*/ 3397 h 9419"/>
                <a:gd name="connsiteX91" fmla="*/ 2573 w 10000"/>
                <a:gd name="connsiteY91" fmla="*/ 3438 h 9419"/>
                <a:gd name="connsiteX92" fmla="*/ 2591 w 10000"/>
                <a:gd name="connsiteY92" fmla="*/ 3465 h 9419"/>
                <a:gd name="connsiteX93" fmla="*/ 2608 w 10000"/>
                <a:gd name="connsiteY93" fmla="*/ 4372 h 9419"/>
                <a:gd name="connsiteX94" fmla="*/ 2626 w 10000"/>
                <a:gd name="connsiteY94" fmla="*/ 3444 h 9419"/>
                <a:gd name="connsiteX95" fmla="*/ 2643 w 10000"/>
                <a:gd name="connsiteY95" fmla="*/ 3519 h 9419"/>
                <a:gd name="connsiteX96" fmla="*/ 2661 w 10000"/>
                <a:gd name="connsiteY96" fmla="*/ 3791 h 9419"/>
                <a:gd name="connsiteX97" fmla="*/ 2678 w 10000"/>
                <a:gd name="connsiteY97" fmla="*/ 3024 h 9419"/>
                <a:gd name="connsiteX98" fmla="*/ 2696 w 10000"/>
                <a:gd name="connsiteY98" fmla="*/ 3344 h 9419"/>
                <a:gd name="connsiteX99" fmla="*/ 2711 w 10000"/>
                <a:gd name="connsiteY99" fmla="*/ 3605 h 9419"/>
                <a:gd name="connsiteX100" fmla="*/ 2741 w 10000"/>
                <a:gd name="connsiteY100" fmla="*/ 2750 h 9419"/>
                <a:gd name="connsiteX101" fmla="*/ 2771 w 10000"/>
                <a:gd name="connsiteY101" fmla="*/ 3264 h 9419"/>
                <a:gd name="connsiteX102" fmla="*/ 2801 w 10000"/>
                <a:gd name="connsiteY102" fmla="*/ 2810 h 9419"/>
                <a:gd name="connsiteX103" fmla="*/ 2831 w 10000"/>
                <a:gd name="connsiteY103" fmla="*/ 3423 h 9419"/>
                <a:gd name="connsiteX104" fmla="*/ 2861 w 10000"/>
                <a:gd name="connsiteY104" fmla="*/ 2342 h 9419"/>
                <a:gd name="connsiteX105" fmla="*/ 2891 w 10000"/>
                <a:gd name="connsiteY105" fmla="*/ 2977 h 9419"/>
                <a:gd name="connsiteX106" fmla="*/ 2921 w 10000"/>
                <a:gd name="connsiteY106" fmla="*/ 2963 h 9419"/>
                <a:gd name="connsiteX107" fmla="*/ 2939 w 10000"/>
                <a:gd name="connsiteY107" fmla="*/ 2536 h 9419"/>
                <a:gd name="connsiteX108" fmla="*/ 2959 w 10000"/>
                <a:gd name="connsiteY108" fmla="*/ 1961 h 9419"/>
                <a:gd name="connsiteX109" fmla="*/ 2979 w 10000"/>
                <a:gd name="connsiteY109" fmla="*/ 1995 h 9419"/>
                <a:gd name="connsiteX110" fmla="*/ 2996 w 10000"/>
                <a:gd name="connsiteY110" fmla="*/ 1394 h 9419"/>
                <a:gd name="connsiteX111" fmla="*/ 3016 w 10000"/>
                <a:gd name="connsiteY111" fmla="*/ 2770 h 9419"/>
                <a:gd name="connsiteX112" fmla="*/ 3036 w 10000"/>
                <a:gd name="connsiteY112" fmla="*/ 2616 h 9419"/>
                <a:gd name="connsiteX113" fmla="*/ 3054 w 10000"/>
                <a:gd name="connsiteY113" fmla="*/ 2542 h 9419"/>
                <a:gd name="connsiteX114" fmla="*/ 3071 w 10000"/>
                <a:gd name="connsiteY114" fmla="*/ 2068 h 9419"/>
                <a:gd name="connsiteX115" fmla="*/ 3091 w 10000"/>
                <a:gd name="connsiteY115" fmla="*/ 2468 h 9419"/>
                <a:gd name="connsiteX116" fmla="*/ 3111 w 10000"/>
                <a:gd name="connsiteY116" fmla="*/ 2957 h 9419"/>
                <a:gd name="connsiteX117" fmla="*/ 3131 w 10000"/>
                <a:gd name="connsiteY117" fmla="*/ 1863 h 9419"/>
                <a:gd name="connsiteX118" fmla="*/ 3154 w 10000"/>
                <a:gd name="connsiteY118" fmla="*/ 3003 h 9419"/>
                <a:gd name="connsiteX119" fmla="*/ 3176 w 10000"/>
                <a:gd name="connsiteY119" fmla="*/ 2657 h 9419"/>
                <a:gd name="connsiteX120" fmla="*/ 3199 w 10000"/>
                <a:gd name="connsiteY120" fmla="*/ 2650 h 9419"/>
                <a:gd name="connsiteX121" fmla="*/ 3222 w 10000"/>
                <a:gd name="connsiteY121" fmla="*/ 3030 h 9419"/>
                <a:gd name="connsiteX122" fmla="*/ 3247 w 10000"/>
                <a:gd name="connsiteY122" fmla="*/ 2636 h 9419"/>
                <a:gd name="connsiteX123" fmla="*/ 3269 w 10000"/>
                <a:gd name="connsiteY123" fmla="*/ 1895 h 9419"/>
                <a:gd name="connsiteX124" fmla="*/ 3294 w 10000"/>
                <a:gd name="connsiteY124" fmla="*/ 2337 h 9419"/>
                <a:gd name="connsiteX125" fmla="*/ 3317 w 10000"/>
                <a:gd name="connsiteY125" fmla="*/ 2650 h 9419"/>
                <a:gd name="connsiteX126" fmla="*/ 3339 w 10000"/>
                <a:gd name="connsiteY126" fmla="*/ 2797 h 9419"/>
                <a:gd name="connsiteX127" fmla="*/ 3379 w 10000"/>
                <a:gd name="connsiteY127" fmla="*/ 2650 h 9419"/>
                <a:gd name="connsiteX128" fmla="*/ 3422 w 10000"/>
                <a:gd name="connsiteY128" fmla="*/ 2971 h 9419"/>
                <a:gd name="connsiteX129" fmla="*/ 3464 w 10000"/>
                <a:gd name="connsiteY129" fmla="*/ 3165 h 9419"/>
                <a:gd name="connsiteX130" fmla="*/ 3504 w 10000"/>
                <a:gd name="connsiteY130" fmla="*/ 3497 h 9419"/>
                <a:gd name="connsiteX131" fmla="*/ 3547 w 10000"/>
                <a:gd name="connsiteY131" fmla="*/ 2991 h 9419"/>
                <a:gd name="connsiteX132" fmla="*/ 3574 w 10000"/>
                <a:gd name="connsiteY132" fmla="*/ 3683 h 9419"/>
                <a:gd name="connsiteX133" fmla="*/ 3599 w 10000"/>
                <a:gd name="connsiteY133" fmla="*/ 3277 h 9419"/>
                <a:gd name="connsiteX134" fmla="*/ 3625 w 10000"/>
                <a:gd name="connsiteY134" fmla="*/ 4245 h 9419"/>
                <a:gd name="connsiteX135" fmla="*/ 3652 w 10000"/>
                <a:gd name="connsiteY135" fmla="*/ 3971 h 9419"/>
                <a:gd name="connsiteX136" fmla="*/ 3680 w 10000"/>
                <a:gd name="connsiteY136" fmla="*/ 3617 h 9419"/>
                <a:gd name="connsiteX137" fmla="*/ 3702 w 10000"/>
                <a:gd name="connsiteY137" fmla="*/ 3491 h 9419"/>
                <a:gd name="connsiteX138" fmla="*/ 3730 w 10000"/>
                <a:gd name="connsiteY138" fmla="*/ 4232 h 9419"/>
                <a:gd name="connsiteX139" fmla="*/ 3757 w 10000"/>
                <a:gd name="connsiteY139" fmla="*/ 3751 h 9419"/>
                <a:gd name="connsiteX140" fmla="*/ 3780 w 10000"/>
                <a:gd name="connsiteY140" fmla="*/ 4366 h 9419"/>
                <a:gd name="connsiteX141" fmla="*/ 3802 w 10000"/>
                <a:gd name="connsiteY141" fmla="*/ 4518 h 9419"/>
                <a:gd name="connsiteX142" fmla="*/ 3825 w 10000"/>
                <a:gd name="connsiteY142" fmla="*/ 3612 h 9419"/>
                <a:gd name="connsiteX143" fmla="*/ 3847 w 10000"/>
                <a:gd name="connsiteY143" fmla="*/ 4119 h 9419"/>
                <a:gd name="connsiteX144" fmla="*/ 3872 w 10000"/>
                <a:gd name="connsiteY144" fmla="*/ 4832 h 9419"/>
                <a:gd name="connsiteX145" fmla="*/ 3895 w 10000"/>
                <a:gd name="connsiteY145" fmla="*/ 4820 h 9419"/>
                <a:gd name="connsiteX146" fmla="*/ 3920 w 10000"/>
                <a:gd name="connsiteY146" fmla="*/ 4959 h 9419"/>
                <a:gd name="connsiteX147" fmla="*/ 3942 w 10000"/>
                <a:gd name="connsiteY147" fmla="*/ 5039 h 9419"/>
                <a:gd name="connsiteX148" fmla="*/ 3965 w 10000"/>
                <a:gd name="connsiteY148" fmla="*/ 4599 h 9419"/>
                <a:gd name="connsiteX149" fmla="*/ 3985 w 10000"/>
                <a:gd name="connsiteY149" fmla="*/ 5554 h 9419"/>
                <a:gd name="connsiteX150" fmla="*/ 4003 w 10000"/>
                <a:gd name="connsiteY150" fmla="*/ 4952 h 9419"/>
                <a:gd name="connsiteX151" fmla="*/ 4020 w 10000"/>
                <a:gd name="connsiteY151" fmla="*/ 4733 h 9419"/>
                <a:gd name="connsiteX152" fmla="*/ 4040 w 10000"/>
                <a:gd name="connsiteY152" fmla="*/ 4760 h 9419"/>
                <a:gd name="connsiteX153" fmla="*/ 4060 w 10000"/>
                <a:gd name="connsiteY153" fmla="*/ 4892 h 9419"/>
                <a:gd name="connsiteX154" fmla="*/ 4080 w 10000"/>
                <a:gd name="connsiteY154" fmla="*/ 5033 h 9419"/>
                <a:gd name="connsiteX155" fmla="*/ 4098 w 10000"/>
                <a:gd name="connsiteY155" fmla="*/ 5339 h 9419"/>
                <a:gd name="connsiteX156" fmla="*/ 4118 w 10000"/>
                <a:gd name="connsiteY156" fmla="*/ 5219 h 9419"/>
                <a:gd name="connsiteX157" fmla="*/ 4135 w 10000"/>
                <a:gd name="connsiteY157" fmla="*/ 5500 h 9419"/>
                <a:gd name="connsiteX158" fmla="*/ 4153 w 10000"/>
                <a:gd name="connsiteY158" fmla="*/ 5493 h 9419"/>
                <a:gd name="connsiteX159" fmla="*/ 4173 w 10000"/>
                <a:gd name="connsiteY159" fmla="*/ 5813 h 9419"/>
                <a:gd name="connsiteX160" fmla="*/ 4215 w 10000"/>
                <a:gd name="connsiteY160" fmla="*/ 5987 h 9419"/>
                <a:gd name="connsiteX161" fmla="*/ 4255 w 10000"/>
                <a:gd name="connsiteY161" fmla="*/ 6621 h 9419"/>
                <a:gd name="connsiteX162" fmla="*/ 4298 w 10000"/>
                <a:gd name="connsiteY162" fmla="*/ 6882 h 9419"/>
                <a:gd name="connsiteX163" fmla="*/ 4340 w 10000"/>
                <a:gd name="connsiteY163" fmla="*/ 6047 h 9419"/>
                <a:gd name="connsiteX164" fmla="*/ 4380 w 10000"/>
                <a:gd name="connsiteY164" fmla="*/ 5653 h 9419"/>
                <a:gd name="connsiteX165" fmla="*/ 4418 w 10000"/>
                <a:gd name="connsiteY165" fmla="*/ 5808 h 9419"/>
                <a:gd name="connsiteX166" fmla="*/ 4453 w 10000"/>
                <a:gd name="connsiteY166" fmla="*/ 5566 h 9419"/>
                <a:gd name="connsiteX167" fmla="*/ 4486 w 10000"/>
                <a:gd name="connsiteY167" fmla="*/ 5173 h 9419"/>
                <a:gd name="connsiteX168" fmla="*/ 4521 w 10000"/>
                <a:gd name="connsiteY168" fmla="*/ 5092 h 9419"/>
                <a:gd name="connsiteX169" fmla="*/ 4556 w 10000"/>
                <a:gd name="connsiteY169" fmla="*/ 4839 h 9419"/>
                <a:gd name="connsiteX170" fmla="*/ 4591 w 10000"/>
                <a:gd name="connsiteY170" fmla="*/ 5186 h 9419"/>
                <a:gd name="connsiteX171" fmla="*/ 4603 w 10000"/>
                <a:gd name="connsiteY171" fmla="*/ 5286 h 9419"/>
                <a:gd name="connsiteX172" fmla="*/ 4613 w 10000"/>
                <a:gd name="connsiteY172" fmla="*/ 5059 h 9419"/>
                <a:gd name="connsiteX173" fmla="*/ 4623 w 10000"/>
                <a:gd name="connsiteY173" fmla="*/ 4972 h 9419"/>
                <a:gd name="connsiteX174" fmla="*/ 4633 w 10000"/>
                <a:gd name="connsiteY174" fmla="*/ 4478 h 9419"/>
                <a:gd name="connsiteX175" fmla="*/ 4646 w 10000"/>
                <a:gd name="connsiteY175" fmla="*/ 5166 h 9419"/>
                <a:gd name="connsiteX176" fmla="*/ 4658 w 10000"/>
                <a:gd name="connsiteY176" fmla="*/ 5026 h 9419"/>
                <a:gd name="connsiteX177" fmla="*/ 4668 w 10000"/>
                <a:gd name="connsiteY177" fmla="*/ 4119 h 9419"/>
                <a:gd name="connsiteX178" fmla="*/ 4678 w 10000"/>
                <a:gd name="connsiteY178" fmla="*/ 4012 h 9419"/>
                <a:gd name="connsiteX179" fmla="*/ 4688 w 10000"/>
                <a:gd name="connsiteY179" fmla="*/ 4351 h 9419"/>
                <a:gd name="connsiteX180" fmla="*/ 4701 w 10000"/>
                <a:gd name="connsiteY180" fmla="*/ 3871 h 9419"/>
                <a:gd name="connsiteX181" fmla="*/ 4713 w 10000"/>
                <a:gd name="connsiteY181" fmla="*/ 3892 h 9419"/>
                <a:gd name="connsiteX182" fmla="*/ 4723 w 10000"/>
                <a:gd name="connsiteY182" fmla="*/ 3811 h 9419"/>
                <a:gd name="connsiteX183" fmla="*/ 4733 w 10000"/>
                <a:gd name="connsiteY183" fmla="*/ 4745 h 9419"/>
                <a:gd name="connsiteX184" fmla="*/ 4743 w 10000"/>
                <a:gd name="connsiteY184" fmla="*/ 4025 h 9419"/>
                <a:gd name="connsiteX185" fmla="*/ 4756 w 10000"/>
                <a:gd name="connsiteY185" fmla="*/ 4130 h 9419"/>
                <a:gd name="connsiteX186" fmla="*/ 4766 w 10000"/>
                <a:gd name="connsiteY186" fmla="*/ 4292 h 9419"/>
                <a:gd name="connsiteX187" fmla="*/ 4778 w 10000"/>
                <a:gd name="connsiteY187" fmla="*/ 3617 h 9419"/>
                <a:gd name="connsiteX188" fmla="*/ 4788 w 10000"/>
                <a:gd name="connsiteY188" fmla="*/ 3744 h 9419"/>
                <a:gd name="connsiteX189" fmla="*/ 4801 w 10000"/>
                <a:gd name="connsiteY189" fmla="*/ 3030 h 9419"/>
                <a:gd name="connsiteX190" fmla="*/ 4841 w 10000"/>
                <a:gd name="connsiteY190" fmla="*/ 3218 h 9419"/>
                <a:gd name="connsiteX191" fmla="*/ 4884 w 10000"/>
                <a:gd name="connsiteY191" fmla="*/ 2710 h 9419"/>
                <a:gd name="connsiteX192" fmla="*/ 4924 w 10000"/>
                <a:gd name="connsiteY192" fmla="*/ 3336 h 9419"/>
                <a:gd name="connsiteX193" fmla="*/ 4966 w 10000"/>
                <a:gd name="connsiteY193" fmla="*/ 3504 h 9419"/>
                <a:gd name="connsiteX194" fmla="*/ 5009 w 10000"/>
                <a:gd name="connsiteY194" fmla="*/ 3197 h 9419"/>
                <a:gd name="connsiteX195" fmla="*/ 5044 w 10000"/>
                <a:gd name="connsiteY195" fmla="*/ 3698 h 9419"/>
                <a:gd name="connsiteX196" fmla="*/ 5079 w 10000"/>
                <a:gd name="connsiteY196" fmla="*/ 3224 h 9419"/>
                <a:gd name="connsiteX197" fmla="*/ 5114 w 10000"/>
                <a:gd name="connsiteY197" fmla="*/ 1682 h 9419"/>
                <a:gd name="connsiteX198" fmla="*/ 5146 w 10000"/>
                <a:gd name="connsiteY198" fmla="*/ 3083 h 9419"/>
                <a:gd name="connsiteX199" fmla="*/ 5181 w 10000"/>
                <a:gd name="connsiteY199" fmla="*/ 3430 h 9419"/>
                <a:gd name="connsiteX200" fmla="*/ 5217 w 10000"/>
                <a:gd name="connsiteY200" fmla="*/ 2710 h 9419"/>
                <a:gd name="connsiteX201" fmla="*/ 5244 w 10000"/>
                <a:gd name="connsiteY201" fmla="*/ 2550 h 9419"/>
                <a:gd name="connsiteX202" fmla="*/ 5269 w 10000"/>
                <a:gd name="connsiteY202" fmla="*/ 3064 h 9419"/>
                <a:gd name="connsiteX203" fmla="*/ 5297 w 10000"/>
                <a:gd name="connsiteY203" fmla="*/ 3617 h 9419"/>
                <a:gd name="connsiteX204" fmla="*/ 5322 w 10000"/>
                <a:gd name="connsiteY204" fmla="*/ 3170 h 9419"/>
                <a:gd name="connsiteX205" fmla="*/ 5349 w 10000"/>
                <a:gd name="connsiteY205" fmla="*/ 3638 h 9419"/>
                <a:gd name="connsiteX206" fmla="*/ 5374 w 10000"/>
                <a:gd name="connsiteY206" fmla="*/ 4259 h 9419"/>
                <a:gd name="connsiteX207" fmla="*/ 5399 w 10000"/>
                <a:gd name="connsiteY207" fmla="*/ 3678 h 9419"/>
                <a:gd name="connsiteX208" fmla="*/ 5427 w 10000"/>
                <a:gd name="connsiteY208" fmla="*/ 3538 h 9419"/>
                <a:gd name="connsiteX209" fmla="*/ 5434 w 10000"/>
                <a:gd name="connsiteY209" fmla="*/ 4292 h 9419"/>
                <a:gd name="connsiteX210" fmla="*/ 5442 w 10000"/>
                <a:gd name="connsiteY210" fmla="*/ 3491 h 9419"/>
                <a:gd name="connsiteX211" fmla="*/ 5449 w 10000"/>
                <a:gd name="connsiteY211" fmla="*/ 3683 h 9419"/>
                <a:gd name="connsiteX212" fmla="*/ 5457 w 10000"/>
                <a:gd name="connsiteY212" fmla="*/ 3744 h 9419"/>
                <a:gd name="connsiteX213" fmla="*/ 5464 w 10000"/>
                <a:gd name="connsiteY213" fmla="*/ 2570 h 9419"/>
                <a:gd name="connsiteX214" fmla="*/ 5472 w 10000"/>
                <a:gd name="connsiteY214" fmla="*/ 3050 h 9419"/>
                <a:gd name="connsiteX215" fmla="*/ 5479 w 10000"/>
                <a:gd name="connsiteY215" fmla="*/ 1909 h 9419"/>
                <a:gd name="connsiteX216" fmla="*/ 5487 w 10000"/>
                <a:gd name="connsiteY216" fmla="*/ 4259 h 9419"/>
                <a:gd name="connsiteX217" fmla="*/ 5494 w 10000"/>
                <a:gd name="connsiteY217" fmla="*/ 5614 h 9419"/>
                <a:gd name="connsiteX218" fmla="*/ 5504 w 10000"/>
                <a:gd name="connsiteY218" fmla="*/ 5127 h 9419"/>
                <a:gd name="connsiteX219" fmla="*/ 5512 w 10000"/>
                <a:gd name="connsiteY219" fmla="*/ 6274 h 9419"/>
                <a:gd name="connsiteX220" fmla="*/ 5517 w 10000"/>
                <a:gd name="connsiteY220" fmla="*/ 5939 h 9419"/>
                <a:gd name="connsiteX221" fmla="*/ 5527 w 10000"/>
                <a:gd name="connsiteY221" fmla="*/ 5046 h 9419"/>
                <a:gd name="connsiteX222" fmla="*/ 5534 w 10000"/>
                <a:gd name="connsiteY222" fmla="*/ 5140 h 9419"/>
                <a:gd name="connsiteX223" fmla="*/ 5542 w 10000"/>
                <a:gd name="connsiteY223" fmla="*/ 6074 h 9419"/>
                <a:gd name="connsiteX224" fmla="*/ 5549 w 10000"/>
                <a:gd name="connsiteY224" fmla="*/ 5659 h 9419"/>
                <a:gd name="connsiteX225" fmla="*/ 5557 w 10000"/>
                <a:gd name="connsiteY225" fmla="*/ 3504 h 9419"/>
                <a:gd name="connsiteX226" fmla="*/ 5567 w 10000"/>
                <a:gd name="connsiteY226" fmla="*/ 1902 h 9419"/>
                <a:gd name="connsiteX227" fmla="*/ 5572 w 10000"/>
                <a:gd name="connsiteY227" fmla="*/ 842 h 9419"/>
                <a:gd name="connsiteX228" fmla="*/ 5579 w 10000"/>
                <a:gd name="connsiteY228" fmla="*/ 2102 h 9419"/>
                <a:gd name="connsiteX229" fmla="*/ 5589 w 10000"/>
                <a:gd name="connsiteY229" fmla="*/ 4733 h 9419"/>
                <a:gd name="connsiteX230" fmla="*/ 5597 w 10000"/>
                <a:gd name="connsiteY230" fmla="*/ 4593 h 9419"/>
                <a:gd name="connsiteX231" fmla="*/ 5602 w 10000"/>
                <a:gd name="connsiteY231" fmla="*/ 6868 h 9419"/>
                <a:gd name="connsiteX232" fmla="*/ 5612 w 10000"/>
                <a:gd name="connsiteY232" fmla="*/ 6080 h 9419"/>
                <a:gd name="connsiteX233" fmla="*/ 5620 w 10000"/>
                <a:gd name="connsiteY233" fmla="*/ 6962 h 9419"/>
                <a:gd name="connsiteX234" fmla="*/ 5627 w 10000"/>
                <a:gd name="connsiteY234" fmla="*/ 5614 h 9419"/>
                <a:gd name="connsiteX235" fmla="*/ 5635 w 10000"/>
                <a:gd name="connsiteY235" fmla="*/ 6501 h 9419"/>
                <a:gd name="connsiteX236" fmla="*/ 5650 w 10000"/>
                <a:gd name="connsiteY236" fmla="*/ 6468 h 9419"/>
                <a:gd name="connsiteX237" fmla="*/ 5662 w 10000"/>
                <a:gd name="connsiteY237" fmla="*/ 6882 h 9419"/>
                <a:gd name="connsiteX238" fmla="*/ 5677 w 10000"/>
                <a:gd name="connsiteY238" fmla="*/ 6434 h 9419"/>
                <a:gd name="connsiteX239" fmla="*/ 5690 w 10000"/>
                <a:gd name="connsiteY239" fmla="*/ 5727 h 9419"/>
                <a:gd name="connsiteX240" fmla="*/ 5705 w 10000"/>
                <a:gd name="connsiteY240" fmla="*/ 5486 h 9419"/>
                <a:gd name="connsiteX241" fmla="*/ 5717 w 10000"/>
                <a:gd name="connsiteY241" fmla="*/ 5373 h 9419"/>
                <a:gd name="connsiteX242" fmla="*/ 5732 w 10000"/>
                <a:gd name="connsiteY242" fmla="*/ 4787 h 9419"/>
                <a:gd name="connsiteX243" fmla="*/ 5747 w 10000"/>
                <a:gd name="connsiteY243" fmla="*/ 2677 h 9419"/>
                <a:gd name="connsiteX244" fmla="*/ 5760 w 10000"/>
                <a:gd name="connsiteY244" fmla="*/ 3504 h 9419"/>
                <a:gd name="connsiteX245" fmla="*/ 5775 w 10000"/>
                <a:gd name="connsiteY245" fmla="*/ 4399 h 9419"/>
                <a:gd name="connsiteX246" fmla="*/ 5787 w 10000"/>
                <a:gd name="connsiteY246" fmla="*/ 4745 h 9419"/>
                <a:gd name="connsiteX247" fmla="*/ 5800 w 10000"/>
                <a:gd name="connsiteY247" fmla="*/ 5100 h 9419"/>
                <a:gd name="connsiteX248" fmla="*/ 5815 w 10000"/>
                <a:gd name="connsiteY248" fmla="*/ 5927 h 9419"/>
                <a:gd name="connsiteX249" fmla="*/ 5830 w 10000"/>
                <a:gd name="connsiteY249" fmla="*/ 5334 h 9419"/>
                <a:gd name="connsiteX250" fmla="*/ 5842 w 10000"/>
                <a:gd name="connsiteY250" fmla="*/ 4906 h 9419"/>
                <a:gd name="connsiteX251" fmla="*/ 5885 w 10000"/>
                <a:gd name="connsiteY251" fmla="*/ 4980 h 9419"/>
                <a:gd name="connsiteX252" fmla="*/ 5927 w 10000"/>
                <a:gd name="connsiteY252" fmla="*/ 5292 h 9419"/>
                <a:gd name="connsiteX253" fmla="*/ 5967 w 10000"/>
                <a:gd name="connsiteY253" fmla="*/ 5179 h 9419"/>
                <a:gd name="connsiteX254" fmla="*/ 6010 w 10000"/>
                <a:gd name="connsiteY254" fmla="*/ 4633 h 9419"/>
                <a:gd name="connsiteX255" fmla="*/ 6053 w 10000"/>
                <a:gd name="connsiteY255" fmla="*/ 5026 h 9419"/>
                <a:gd name="connsiteX256" fmla="*/ 6095 w 10000"/>
                <a:gd name="connsiteY256" fmla="*/ 4952 h 9419"/>
                <a:gd name="connsiteX257" fmla="*/ 6135 w 10000"/>
                <a:gd name="connsiteY257" fmla="*/ 4112 h 9419"/>
                <a:gd name="connsiteX258" fmla="*/ 6178 w 10000"/>
                <a:gd name="connsiteY258" fmla="*/ 5560 h 9419"/>
                <a:gd name="connsiteX259" fmla="*/ 6220 w 10000"/>
                <a:gd name="connsiteY259" fmla="*/ 6542 h 9419"/>
                <a:gd name="connsiteX260" fmla="*/ 6260 w 10000"/>
                <a:gd name="connsiteY260" fmla="*/ 4680 h 9419"/>
                <a:gd name="connsiteX261" fmla="*/ 6290 w 10000"/>
                <a:gd name="connsiteY261" fmla="*/ 5420 h 9419"/>
                <a:gd name="connsiteX262" fmla="*/ 6320 w 10000"/>
                <a:gd name="connsiteY262" fmla="*/ 5406 h 9419"/>
                <a:gd name="connsiteX263" fmla="*/ 6350 w 10000"/>
                <a:gd name="connsiteY263" fmla="*/ 5693 h 9419"/>
                <a:gd name="connsiteX264" fmla="*/ 6380 w 10000"/>
                <a:gd name="connsiteY264" fmla="*/ 5700 h 9419"/>
                <a:gd name="connsiteX265" fmla="*/ 6411 w 10000"/>
                <a:gd name="connsiteY265" fmla="*/ 5373 h 9419"/>
                <a:gd name="connsiteX266" fmla="*/ 6441 w 10000"/>
                <a:gd name="connsiteY266" fmla="*/ 4798 h 9419"/>
                <a:gd name="connsiteX267" fmla="*/ 6468 w 10000"/>
                <a:gd name="connsiteY267" fmla="*/ 5366 h 9419"/>
                <a:gd name="connsiteX268" fmla="*/ 6503 w 10000"/>
                <a:gd name="connsiteY268" fmla="*/ 6715 h 9419"/>
                <a:gd name="connsiteX269" fmla="*/ 6541 w 10000"/>
                <a:gd name="connsiteY269" fmla="*/ 5339 h 9419"/>
                <a:gd name="connsiteX270" fmla="*/ 6573 w 10000"/>
                <a:gd name="connsiteY270" fmla="*/ 5313 h 9419"/>
                <a:gd name="connsiteX271" fmla="*/ 6608 w 10000"/>
                <a:gd name="connsiteY271" fmla="*/ 5934 h 9419"/>
                <a:gd name="connsiteX272" fmla="*/ 6643 w 10000"/>
                <a:gd name="connsiteY272" fmla="*/ 5693 h 9419"/>
                <a:gd name="connsiteX273" fmla="*/ 6678 w 10000"/>
                <a:gd name="connsiteY273" fmla="*/ 4986 h 9419"/>
                <a:gd name="connsiteX274" fmla="*/ 6721 w 10000"/>
                <a:gd name="connsiteY274" fmla="*/ 5774 h 9419"/>
                <a:gd name="connsiteX275" fmla="*/ 6761 w 10000"/>
                <a:gd name="connsiteY275" fmla="*/ 6061 h 9419"/>
                <a:gd name="connsiteX276" fmla="*/ 6804 w 10000"/>
                <a:gd name="connsiteY276" fmla="*/ 6386 h 9419"/>
                <a:gd name="connsiteX277" fmla="*/ 6846 w 10000"/>
                <a:gd name="connsiteY277" fmla="*/ 5460 h 9419"/>
                <a:gd name="connsiteX278" fmla="*/ 6889 w 10000"/>
                <a:gd name="connsiteY278" fmla="*/ 5166 h 9419"/>
                <a:gd name="connsiteX279" fmla="*/ 6929 w 10000"/>
                <a:gd name="connsiteY279" fmla="*/ 5145 h 9419"/>
                <a:gd name="connsiteX280" fmla="*/ 6971 w 10000"/>
                <a:gd name="connsiteY280" fmla="*/ 6107 h 9419"/>
                <a:gd name="connsiteX281" fmla="*/ 7014 w 10000"/>
                <a:gd name="connsiteY281" fmla="*/ 5313 h 9419"/>
                <a:gd name="connsiteX282" fmla="*/ 7054 w 10000"/>
                <a:gd name="connsiteY282" fmla="*/ 4119 h 9419"/>
                <a:gd name="connsiteX283" fmla="*/ 7096 w 10000"/>
                <a:gd name="connsiteY283" fmla="*/ 4939 h 9419"/>
                <a:gd name="connsiteX284" fmla="*/ 7124 w 10000"/>
                <a:gd name="connsiteY284" fmla="*/ 4164 h 9419"/>
                <a:gd name="connsiteX285" fmla="*/ 7146 w 10000"/>
                <a:gd name="connsiteY285" fmla="*/ 4585 h 9419"/>
                <a:gd name="connsiteX286" fmla="*/ 7174 w 10000"/>
                <a:gd name="connsiteY286" fmla="*/ 4425 h 9419"/>
                <a:gd name="connsiteX287" fmla="*/ 7202 w 10000"/>
                <a:gd name="connsiteY287" fmla="*/ 4892 h 9419"/>
                <a:gd name="connsiteX288" fmla="*/ 7227 w 10000"/>
                <a:gd name="connsiteY288" fmla="*/ 4933 h 9419"/>
                <a:gd name="connsiteX289" fmla="*/ 7252 w 10000"/>
                <a:gd name="connsiteY289" fmla="*/ 4212 h 9419"/>
                <a:gd name="connsiteX290" fmla="*/ 7279 w 10000"/>
                <a:gd name="connsiteY290" fmla="*/ 4425 h 9419"/>
                <a:gd name="connsiteX291" fmla="*/ 7304 w 10000"/>
                <a:gd name="connsiteY291" fmla="*/ 4239 h 9419"/>
                <a:gd name="connsiteX292" fmla="*/ 7332 w 10000"/>
                <a:gd name="connsiteY292" fmla="*/ 5474 h 9419"/>
                <a:gd name="connsiteX293" fmla="*/ 7357 w 10000"/>
                <a:gd name="connsiteY293" fmla="*/ 4593 h 9419"/>
                <a:gd name="connsiteX294" fmla="*/ 7382 w 10000"/>
                <a:gd name="connsiteY294" fmla="*/ 4892 h 9419"/>
                <a:gd name="connsiteX295" fmla="*/ 7409 w 10000"/>
                <a:gd name="connsiteY295" fmla="*/ 4077 h 9419"/>
                <a:gd name="connsiteX296" fmla="*/ 7434 w 10000"/>
                <a:gd name="connsiteY296" fmla="*/ 4760 h 9419"/>
                <a:gd name="connsiteX297" fmla="*/ 7459 w 10000"/>
                <a:gd name="connsiteY297" fmla="*/ 5420 h 9419"/>
                <a:gd name="connsiteX298" fmla="*/ 7487 w 10000"/>
                <a:gd name="connsiteY298" fmla="*/ 5166 h 9419"/>
                <a:gd name="connsiteX299" fmla="*/ 7514 w 10000"/>
                <a:gd name="connsiteY299" fmla="*/ 5006 h 9419"/>
                <a:gd name="connsiteX300" fmla="*/ 7554 w 10000"/>
                <a:gd name="connsiteY300" fmla="*/ 4158 h 9419"/>
                <a:gd name="connsiteX301" fmla="*/ 7597 w 10000"/>
                <a:gd name="connsiteY301" fmla="*/ 4812 h 9419"/>
                <a:gd name="connsiteX302" fmla="*/ 7640 w 10000"/>
                <a:gd name="connsiteY302" fmla="*/ 4820 h 9419"/>
                <a:gd name="connsiteX303" fmla="*/ 7680 w 10000"/>
                <a:gd name="connsiteY303" fmla="*/ 5173 h 9419"/>
                <a:gd name="connsiteX304" fmla="*/ 7722 w 10000"/>
                <a:gd name="connsiteY304" fmla="*/ 4698 h 9419"/>
                <a:gd name="connsiteX305" fmla="*/ 7765 w 10000"/>
                <a:gd name="connsiteY305" fmla="*/ 5987 h 9419"/>
                <a:gd name="connsiteX306" fmla="*/ 7805 w 10000"/>
                <a:gd name="connsiteY306" fmla="*/ 5592 h 9419"/>
                <a:gd name="connsiteX307" fmla="*/ 7847 w 10000"/>
                <a:gd name="connsiteY307" fmla="*/ 4825 h 9419"/>
                <a:gd name="connsiteX308" fmla="*/ 7890 w 10000"/>
                <a:gd name="connsiteY308" fmla="*/ 5527 h 9419"/>
                <a:gd name="connsiteX309" fmla="*/ 7930 w 10000"/>
                <a:gd name="connsiteY309" fmla="*/ 5053 h 9419"/>
                <a:gd name="connsiteX310" fmla="*/ 7957 w 10000"/>
                <a:gd name="connsiteY310" fmla="*/ 5874 h 9419"/>
                <a:gd name="connsiteX311" fmla="*/ 7982 w 10000"/>
                <a:gd name="connsiteY311" fmla="*/ 4906 h 9419"/>
                <a:gd name="connsiteX312" fmla="*/ 8008 w 10000"/>
                <a:gd name="connsiteY312" fmla="*/ 5647 h 9419"/>
                <a:gd name="connsiteX313" fmla="*/ 8035 w 10000"/>
                <a:gd name="connsiteY313" fmla="*/ 5100 h 9419"/>
                <a:gd name="connsiteX314" fmla="*/ 8060 w 10000"/>
                <a:gd name="connsiteY314" fmla="*/ 4680 h 9419"/>
                <a:gd name="connsiteX315" fmla="*/ 8088 w 10000"/>
                <a:gd name="connsiteY315" fmla="*/ 4486 h 9419"/>
                <a:gd name="connsiteX316" fmla="*/ 8115 w 10000"/>
                <a:gd name="connsiteY316" fmla="*/ 5100 h 9419"/>
                <a:gd name="connsiteX317" fmla="*/ 8138 w 10000"/>
                <a:gd name="connsiteY317" fmla="*/ 5793 h 9419"/>
                <a:gd name="connsiteX318" fmla="*/ 8180 w 10000"/>
                <a:gd name="connsiteY318" fmla="*/ 5727 h 9419"/>
                <a:gd name="connsiteX319" fmla="*/ 8223 w 10000"/>
                <a:gd name="connsiteY319" fmla="*/ 5533 h 9419"/>
                <a:gd name="connsiteX320" fmla="*/ 8265 w 10000"/>
                <a:gd name="connsiteY320" fmla="*/ 5140 h 9419"/>
                <a:gd name="connsiteX321" fmla="*/ 8308 w 10000"/>
                <a:gd name="connsiteY321" fmla="*/ 5486 h 9419"/>
                <a:gd name="connsiteX322" fmla="*/ 8348 w 10000"/>
                <a:gd name="connsiteY322" fmla="*/ 5659 h 9419"/>
                <a:gd name="connsiteX323" fmla="*/ 8383 w 10000"/>
                <a:gd name="connsiteY323" fmla="*/ 5213 h 9419"/>
                <a:gd name="connsiteX324" fmla="*/ 8418 w 10000"/>
                <a:gd name="connsiteY324" fmla="*/ 5179 h 9419"/>
                <a:gd name="connsiteX325" fmla="*/ 8451 w 10000"/>
                <a:gd name="connsiteY325" fmla="*/ 5800 h 9419"/>
                <a:gd name="connsiteX326" fmla="*/ 8488 w 10000"/>
                <a:gd name="connsiteY326" fmla="*/ 5987 h 9419"/>
                <a:gd name="connsiteX327" fmla="*/ 8523 w 10000"/>
                <a:gd name="connsiteY327" fmla="*/ 5345 h 9419"/>
                <a:gd name="connsiteX328" fmla="*/ 8558 w 10000"/>
                <a:gd name="connsiteY328" fmla="*/ 5193 h 9419"/>
                <a:gd name="connsiteX329" fmla="*/ 8598 w 10000"/>
                <a:gd name="connsiteY329" fmla="*/ 5406 h 9419"/>
                <a:gd name="connsiteX330" fmla="*/ 8641 w 10000"/>
                <a:gd name="connsiteY330" fmla="*/ 4733 h 9419"/>
                <a:gd name="connsiteX331" fmla="*/ 8681 w 10000"/>
                <a:gd name="connsiteY331" fmla="*/ 5119 h 9419"/>
                <a:gd name="connsiteX332" fmla="*/ 8723 w 10000"/>
                <a:gd name="connsiteY332" fmla="*/ 4959 h 9419"/>
                <a:gd name="connsiteX333" fmla="*/ 8766 w 10000"/>
                <a:gd name="connsiteY333" fmla="*/ 5193 h 9419"/>
                <a:gd name="connsiteX334" fmla="*/ 8771 w 10000"/>
                <a:gd name="connsiteY334" fmla="*/ 4986 h 9419"/>
                <a:gd name="connsiteX335" fmla="*/ 8773 w 10000"/>
                <a:gd name="connsiteY335" fmla="*/ 4853 h 9419"/>
                <a:gd name="connsiteX336" fmla="*/ 8778 w 10000"/>
                <a:gd name="connsiteY336" fmla="*/ 5581 h 9419"/>
                <a:gd name="connsiteX337" fmla="*/ 8781 w 10000"/>
                <a:gd name="connsiteY337" fmla="*/ 5519 h 9419"/>
                <a:gd name="connsiteX338" fmla="*/ 8786 w 10000"/>
                <a:gd name="connsiteY338" fmla="*/ 5053 h 9419"/>
                <a:gd name="connsiteX339" fmla="*/ 8791 w 10000"/>
                <a:gd name="connsiteY339" fmla="*/ 5360 h 9419"/>
                <a:gd name="connsiteX340" fmla="*/ 8793 w 10000"/>
                <a:gd name="connsiteY340" fmla="*/ 5019 h 9419"/>
                <a:gd name="connsiteX341" fmla="*/ 8801 w 10000"/>
                <a:gd name="connsiteY341" fmla="*/ 4806 h 9419"/>
                <a:gd name="connsiteX342" fmla="*/ 8804 w 10000"/>
                <a:gd name="connsiteY342" fmla="*/ 5339 h 9419"/>
                <a:gd name="connsiteX343" fmla="*/ 8806 w 10000"/>
                <a:gd name="connsiteY343" fmla="*/ 5748 h 9419"/>
                <a:gd name="connsiteX344" fmla="*/ 8811 w 10000"/>
                <a:gd name="connsiteY344" fmla="*/ 5466 h 9419"/>
                <a:gd name="connsiteX345" fmla="*/ 8816 w 10000"/>
                <a:gd name="connsiteY345" fmla="*/ 5079 h 9419"/>
                <a:gd name="connsiteX346" fmla="*/ 8819 w 10000"/>
                <a:gd name="connsiteY346" fmla="*/ 4939 h 9419"/>
                <a:gd name="connsiteX347" fmla="*/ 8824 w 10000"/>
                <a:gd name="connsiteY347" fmla="*/ 4886 h 9419"/>
                <a:gd name="connsiteX348" fmla="*/ 8829 w 10000"/>
                <a:gd name="connsiteY348" fmla="*/ 5272 h 9419"/>
                <a:gd name="connsiteX349" fmla="*/ 8831 w 10000"/>
                <a:gd name="connsiteY349" fmla="*/ 5366 h 9419"/>
                <a:gd name="connsiteX350" fmla="*/ 8836 w 10000"/>
                <a:gd name="connsiteY350" fmla="*/ 5547 h 9419"/>
                <a:gd name="connsiteX351" fmla="*/ 8841 w 10000"/>
                <a:gd name="connsiteY351" fmla="*/ 5727 h 9419"/>
                <a:gd name="connsiteX352" fmla="*/ 8846 w 10000"/>
                <a:gd name="connsiteY352" fmla="*/ 5366 h 9419"/>
                <a:gd name="connsiteX353" fmla="*/ 8849 w 10000"/>
                <a:gd name="connsiteY353" fmla="*/ 5460 h 9419"/>
                <a:gd name="connsiteX354" fmla="*/ 8854 w 10000"/>
                <a:gd name="connsiteY354" fmla="*/ 5360 h 9419"/>
                <a:gd name="connsiteX355" fmla="*/ 8859 w 10000"/>
                <a:gd name="connsiteY355" fmla="*/ 5292 h 9419"/>
                <a:gd name="connsiteX356" fmla="*/ 8861 w 10000"/>
                <a:gd name="connsiteY356" fmla="*/ 4999 h 9419"/>
                <a:gd name="connsiteX357" fmla="*/ 8866 w 10000"/>
                <a:gd name="connsiteY357" fmla="*/ 4465 h 9419"/>
                <a:gd name="connsiteX358" fmla="*/ 8871 w 10000"/>
                <a:gd name="connsiteY358" fmla="*/ 4038 h 9419"/>
                <a:gd name="connsiteX359" fmla="*/ 8874 w 10000"/>
                <a:gd name="connsiteY359" fmla="*/ 3550 h 9419"/>
                <a:gd name="connsiteX360" fmla="*/ 8879 w 10000"/>
                <a:gd name="connsiteY360" fmla="*/ 4478 h 9419"/>
                <a:gd name="connsiteX361" fmla="*/ 8884 w 10000"/>
                <a:gd name="connsiteY361" fmla="*/ 5427 h 9419"/>
                <a:gd name="connsiteX362" fmla="*/ 8886 w 10000"/>
                <a:gd name="connsiteY362" fmla="*/ 6948 h 9419"/>
                <a:gd name="connsiteX363" fmla="*/ 8891 w 10000"/>
                <a:gd name="connsiteY363" fmla="*/ 8377 h 9419"/>
                <a:gd name="connsiteX364" fmla="*/ 8896 w 10000"/>
                <a:gd name="connsiteY364" fmla="*/ 7529 h 9419"/>
                <a:gd name="connsiteX365" fmla="*/ 8899 w 10000"/>
                <a:gd name="connsiteY365" fmla="*/ 7542 h 9419"/>
                <a:gd name="connsiteX366" fmla="*/ 8904 w 10000"/>
                <a:gd name="connsiteY366" fmla="*/ 7943 h 9419"/>
                <a:gd name="connsiteX367" fmla="*/ 8909 w 10000"/>
                <a:gd name="connsiteY367" fmla="*/ 7242 h 9419"/>
                <a:gd name="connsiteX368" fmla="*/ 8911 w 10000"/>
                <a:gd name="connsiteY368" fmla="*/ 7242 h 9419"/>
                <a:gd name="connsiteX369" fmla="*/ 8916 w 10000"/>
                <a:gd name="connsiteY369" fmla="*/ 7595 h 9419"/>
                <a:gd name="connsiteX370" fmla="*/ 8921 w 10000"/>
                <a:gd name="connsiteY370" fmla="*/ 7683 h 9419"/>
                <a:gd name="connsiteX371" fmla="*/ 8924 w 10000"/>
                <a:gd name="connsiteY371" fmla="*/ 7896 h 9419"/>
                <a:gd name="connsiteX372" fmla="*/ 8929 w 10000"/>
                <a:gd name="connsiteY372" fmla="*/ 7522 h 9419"/>
                <a:gd name="connsiteX373" fmla="*/ 8931 w 10000"/>
                <a:gd name="connsiteY373" fmla="*/ 7502 h 9419"/>
                <a:gd name="connsiteX374" fmla="*/ 8936 w 10000"/>
                <a:gd name="connsiteY374" fmla="*/ 7363 h 9419"/>
                <a:gd name="connsiteX375" fmla="*/ 8941 w 10000"/>
                <a:gd name="connsiteY375" fmla="*/ 7142 h 9419"/>
                <a:gd name="connsiteX376" fmla="*/ 8944 w 10000"/>
                <a:gd name="connsiteY376" fmla="*/ 6761 h 9419"/>
                <a:gd name="connsiteX377" fmla="*/ 8951 w 10000"/>
                <a:gd name="connsiteY377" fmla="*/ 5913 h 9419"/>
                <a:gd name="connsiteX378" fmla="*/ 8954 w 10000"/>
                <a:gd name="connsiteY378" fmla="*/ 6774 h 9419"/>
                <a:gd name="connsiteX379" fmla="*/ 8956 w 10000"/>
                <a:gd name="connsiteY379" fmla="*/ 6515 h 9419"/>
                <a:gd name="connsiteX380" fmla="*/ 8961 w 10000"/>
                <a:gd name="connsiteY380" fmla="*/ 6822 h 9419"/>
                <a:gd name="connsiteX381" fmla="*/ 9059 w 10000"/>
                <a:gd name="connsiteY381" fmla="*/ 7619 h 9419"/>
                <a:gd name="connsiteX382" fmla="*/ 8907 w 10000"/>
                <a:gd name="connsiteY382" fmla="*/ 7599 h 9419"/>
                <a:gd name="connsiteX383" fmla="*/ 9275 w 10000"/>
                <a:gd name="connsiteY383" fmla="*/ 6947 h 9419"/>
                <a:gd name="connsiteX384" fmla="*/ 8981 w 10000"/>
                <a:gd name="connsiteY384" fmla="*/ 9372 h 9419"/>
                <a:gd name="connsiteX385" fmla="*/ 8986 w 10000"/>
                <a:gd name="connsiteY385" fmla="*/ 8644 h 9419"/>
                <a:gd name="connsiteX386" fmla="*/ 8991 w 10000"/>
                <a:gd name="connsiteY386" fmla="*/ 8177 h 9419"/>
                <a:gd name="connsiteX387" fmla="*/ 8996 w 10000"/>
                <a:gd name="connsiteY387" fmla="*/ 8030 h 9419"/>
                <a:gd name="connsiteX388" fmla="*/ 9001 w 10000"/>
                <a:gd name="connsiteY388" fmla="*/ 7154 h 9419"/>
                <a:gd name="connsiteX389" fmla="*/ 9006 w 10000"/>
                <a:gd name="connsiteY389" fmla="*/ 7315 h 9419"/>
                <a:gd name="connsiteX390" fmla="*/ 9011 w 10000"/>
                <a:gd name="connsiteY390" fmla="*/ 7001 h 9419"/>
                <a:gd name="connsiteX391" fmla="*/ 9016 w 10000"/>
                <a:gd name="connsiteY391" fmla="*/ 7062 h 9419"/>
                <a:gd name="connsiteX392" fmla="*/ 9021 w 10000"/>
                <a:gd name="connsiteY392" fmla="*/ 7381 h 9419"/>
                <a:gd name="connsiteX393" fmla="*/ 9029 w 10000"/>
                <a:gd name="connsiteY393" fmla="*/ 6922 h 9419"/>
                <a:gd name="connsiteX394" fmla="*/ 9034 w 10000"/>
                <a:gd name="connsiteY394" fmla="*/ 6855 h 9419"/>
                <a:gd name="connsiteX395" fmla="*/ 9039 w 10000"/>
                <a:gd name="connsiteY395" fmla="*/ 6607 h 9419"/>
                <a:gd name="connsiteX396" fmla="*/ 9044 w 10000"/>
                <a:gd name="connsiteY396" fmla="*/ 6375 h 9419"/>
                <a:gd name="connsiteX397" fmla="*/ 9049 w 10000"/>
                <a:gd name="connsiteY397" fmla="*/ 7623 h 9419"/>
                <a:gd name="connsiteX398" fmla="*/ 9054 w 10000"/>
                <a:gd name="connsiteY398" fmla="*/ 7463 h 9419"/>
                <a:gd name="connsiteX399" fmla="*/ 9059 w 10000"/>
                <a:gd name="connsiteY399" fmla="*/ 7656 h 9419"/>
                <a:gd name="connsiteX400" fmla="*/ 9064 w 10000"/>
                <a:gd name="connsiteY400" fmla="*/ 6681 h 9419"/>
                <a:gd name="connsiteX401" fmla="*/ 9071 w 10000"/>
                <a:gd name="connsiteY401" fmla="*/ 6948 h 9419"/>
                <a:gd name="connsiteX402" fmla="*/ 9076 w 10000"/>
                <a:gd name="connsiteY402" fmla="*/ 7228 h 9419"/>
                <a:gd name="connsiteX403" fmla="*/ 9081 w 10000"/>
                <a:gd name="connsiteY403" fmla="*/ 6580 h 9419"/>
                <a:gd name="connsiteX404" fmla="*/ 9086 w 10000"/>
                <a:gd name="connsiteY404" fmla="*/ 6542 h 9419"/>
                <a:gd name="connsiteX405" fmla="*/ 9091 w 10000"/>
                <a:gd name="connsiteY405" fmla="*/ 6728 h 9419"/>
                <a:gd name="connsiteX406" fmla="*/ 9096 w 10000"/>
                <a:gd name="connsiteY406" fmla="*/ 6796 h 9419"/>
                <a:gd name="connsiteX407" fmla="*/ 9101 w 10000"/>
                <a:gd name="connsiteY407" fmla="*/ 7381 h 9419"/>
                <a:gd name="connsiteX408" fmla="*/ 9106 w 10000"/>
                <a:gd name="connsiteY408" fmla="*/ 7336 h 9419"/>
                <a:gd name="connsiteX409" fmla="*/ 9111 w 10000"/>
                <a:gd name="connsiteY409" fmla="*/ 7856 h 9419"/>
                <a:gd name="connsiteX410" fmla="*/ 9119 w 10000"/>
                <a:gd name="connsiteY410" fmla="*/ 7348 h 9419"/>
                <a:gd name="connsiteX411" fmla="*/ 9124 w 10000"/>
                <a:gd name="connsiteY411" fmla="*/ 6927 h 9419"/>
                <a:gd name="connsiteX412" fmla="*/ 9131 w 10000"/>
                <a:gd name="connsiteY412" fmla="*/ 7354 h 9419"/>
                <a:gd name="connsiteX413" fmla="*/ 9136 w 10000"/>
                <a:gd name="connsiteY413" fmla="*/ 8003 h 9419"/>
                <a:gd name="connsiteX414" fmla="*/ 9141 w 10000"/>
                <a:gd name="connsiteY414" fmla="*/ 7162 h 9419"/>
                <a:gd name="connsiteX415" fmla="*/ 9146 w 10000"/>
                <a:gd name="connsiteY415" fmla="*/ 7548 h 9419"/>
                <a:gd name="connsiteX416" fmla="*/ 9151 w 10000"/>
                <a:gd name="connsiteY416" fmla="*/ 7449 h 9419"/>
                <a:gd name="connsiteX417" fmla="*/ 9156 w 10000"/>
                <a:gd name="connsiteY417" fmla="*/ 7262 h 9419"/>
                <a:gd name="connsiteX418" fmla="*/ 9161 w 10000"/>
                <a:gd name="connsiteY418" fmla="*/ 7848 h 9419"/>
                <a:gd name="connsiteX419" fmla="*/ 9166 w 10000"/>
                <a:gd name="connsiteY419" fmla="*/ 7136 h 9419"/>
                <a:gd name="connsiteX420" fmla="*/ 9171 w 10000"/>
                <a:gd name="connsiteY420" fmla="*/ 6420 h 9419"/>
                <a:gd name="connsiteX421" fmla="*/ 9179 w 10000"/>
                <a:gd name="connsiteY421" fmla="*/ 6480 h 9419"/>
                <a:gd name="connsiteX422" fmla="*/ 9184 w 10000"/>
                <a:gd name="connsiteY422" fmla="*/ 6480 h 9419"/>
                <a:gd name="connsiteX423" fmla="*/ 9207 w 10000"/>
                <a:gd name="connsiteY423" fmla="*/ 7169 h 9419"/>
                <a:gd name="connsiteX424" fmla="*/ 9229 w 10000"/>
                <a:gd name="connsiteY424" fmla="*/ 7609 h 9419"/>
                <a:gd name="connsiteX425" fmla="*/ 9252 w 10000"/>
                <a:gd name="connsiteY425" fmla="*/ 7548 h 9419"/>
                <a:gd name="connsiteX426" fmla="*/ 9274 w 10000"/>
                <a:gd name="connsiteY426" fmla="*/ 5560 h 9419"/>
                <a:gd name="connsiteX427" fmla="*/ 9299 w 10000"/>
                <a:gd name="connsiteY427" fmla="*/ 6087 h 9419"/>
                <a:gd name="connsiteX428" fmla="*/ 9322 w 10000"/>
                <a:gd name="connsiteY428" fmla="*/ 7195 h 9419"/>
                <a:gd name="connsiteX429" fmla="*/ 9347 w 10000"/>
                <a:gd name="connsiteY429" fmla="*/ 7181 h 9419"/>
                <a:gd name="connsiteX430" fmla="*/ 9369 w 10000"/>
                <a:gd name="connsiteY430" fmla="*/ 6342 h 9419"/>
                <a:gd name="connsiteX431" fmla="*/ 9392 w 10000"/>
                <a:gd name="connsiteY431" fmla="*/ 5607 h 9419"/>
                <a:gd name="connsiteX432" fmla="*/ 9427 w 10000"/>
                <a:gd name="connsiteY432" fmla="*/ 6133 h 9419"/>
                <a:gd name="connsiteX433" fmla="*/ 9462 w 10000"/>
                <a:gd name="connsiteY433" fmla="*/ 6128 h 9419"/>
                <a:gd name="connsiteX434" fmla="*/ 9497 w 10000"/>
                <a:gd name="connsiteY434" fmla="*/ 5674 h 9419"/>
                <a:gd name="connsiteX435" fmla="*/ 9532 w 10000"/>
                <a:gd name="connsiteY435" fmla="*/ 5640 h 9419"/>
                <a:gd name="connsiteX436" fmla="*/ 9564 w 10000"/>
                <a:gd name="connsiteY436" fmla="*/ 5901 h 9419"/>
                <a:gd name="connsiteX437" fmla="*/ 9599 w 10000"/>
                <a:gd name="connsiteY437" fmla="*/ 5980 h 9419"/>
                <a:gd name="connsiteX438" fmla="*/ 9617 w 10000"/>
                <a:gd name="connsiteY438" fmla="*/ 5813 h 9419"/>
                <a:gd name="connsiteX439" fmla="*/ 9635 w 10000"/>
                <a:gd name="connsiteY439" fmla="*/ 5659 h 9419"/>
                <a:gd name="connsiteX440" fmla="*/ 9655 w 10000"/>
                <a:gd name="connsiteY440" fmla="*/ 5420 h 9419"/>
                <a:gd name="connsiteX441" fmla="*/ 9670 w 10000"/>
                <a:gd name="connsiteY441" fmla="*/ 5246 h 9419"/>
                <a:gd name="connsiteX442" fmla="*/ 9687 w 10000"/>
                <a:gd name="connsiteY442" fmla="*/ 5233 h 9419"/>
                <a:gd name="connsiteX443" fmla="*/ 9705 w 10000"/>
                <a:gd name="connsiteY443" fmla="*/ 5587 h 9419"/>
                <a:gd name="connsiteX444" fmla="*/ 9722 w 10000"/>
                <a:gd name="connsiteY444" fmla="*/ 4839 h 9419"/>
                <a:gd name="connsiteX445" fmla="*/ 9740 w 10000"/>
                <a:gd name="connsiteY445" fmla="*/ 5566 h 9419"/>
                <a:gd name="connsiteX446" fmla="*/ 9757 w 10000"/>
                <a:gd name="connsiteY446" fmla="*/ 4906 h 9419"/>
                <a:gd name="connsiteX447" fmla="*/ 9775 w 10000"/>
                <a:gd name="connsiteY447" fmla="*/ 5306 h 9419"/>
                <a:gd name="connsiteX448" fmla="*/ 9792 w 10000"/>
                <a:gd name="connsiteY448" fmla="*/ 4919 h 9419"/>
                <a:gd name="connsiteX449" fmla="*/ 9810 w 10000"/>
                <a:gd name="connsiteY449" fmla="*/ 4706 h 9419"/>
                <a:gd name="connsiteX450" fmla="*/ 9852 w 10000"/>
                <a:gd name="connsiteY450" fmla="*/ 4245 h 9419"/>
                <a:gd name="connsiteX451" fmla="*/ 9892 w 10000"/>
                <a:gd name="connsiteY451" fmla="*/ 5152 h 9419"/>
                <a:gd name="connsiteX452" fmla="*/ 9935 w 10000"/>
                <a:gd name="connsiteY452" fmla="*/ 4285 h 9419"/>
                <a:gd name="connsiteX453" fmla="*/ 9977 w 10000"/>
                <a:gd name="connsiteY453" fmla="*/ 4712 h 9419"/>
                <a:gd name="connsiteX454" fmla="*/ 10000 w 10000"/>
                <a:gd name="connsiteY454" fmla="*/ 4439 h 9419"/>
                <a:gd name="connsiteX0" fmla="*/ 0 w 10000"/>
                <a:gd name="connsiteY0" fmla="*/ 475 h 9213"/>
                <a:gd name="connsiteX1" fmla="*/ 20 w 10000"/>
                <a:gd name="connsiteY1" fmla="*/ 247 h 9213"/>
                <a:gd name="connsiteX2" fmla="*/ 43 w 10000"/>
                <a:gd name="connsiteY2" fmla="*/ 653 h 9213"/>
                <a:gd name="connsiteX3" fmla="*/ 60 w 10000"/>
                <a:gd name="connsiteY3" fmla="*/ 617 h 9213"/>
                <a:gd name="connsiteX4" fmla="*/ 83 w 10000"/>
                <a:gd name="connsiteY4" fmla="*/ 1531 h 9213"/>
                <a:gd name="connsiteX5" fmla="*/ 103 w 10000"/>
                <a:gd name="connsiteY5" fmla="*/ 1389 h 9213"/>
                <a:gd name="connsiteX6" fmla="*/ 125 w 10000"/>
                <a:gd name="connsiteY6" fmla="*/ 2168 h 9213"/>
                <a:gd name="connsiteX7" fmla="*/ 145 w 10000"/>
                <a:gd name="connsiteY7" fmla="*/ 2352 h 9213"/>
                <a:gd name="connsiteX8" fmla="*/ 165 w 10000"/>
                <a:gd name="connsiteY8" fmla="*/ 2283 h 9213"/>
                <a:gd name="connsiteX9" fmla="*/ 185 w 10000"/>
                <a:gd name="connsiteY9" fmla="*/ 1962 h 9213"/>
                <a:gd name="connsiteX10" fmla="*/ 208 w 10000"/>
                <a:gd name="connsiteY10" fmla="*/ 1587 h 9213"/>
                <a:gd name="connsiteX11" fmla="*/ 250 w 10000"/>
                <a:gd name="connsiteY11" fmla="*/ 1587 h 9213"/>
                <a:gd name="connsiteX12" fmla="*/ 290 w 10000"/>
                <a:gd name="connsiteY12" fmla="*/ 772 h 9213"/>
                <a:gd name="connsiteX13" fmla="*/ 333 w 10000"/>
                <a:gd name="connsiteY13" fmla="*/ 0 h 9213"/>
                <a:gd name="connsiteX14" fmla="*/ 375 w 10000"/>
                <a:gd name="connsiteY14" fmla="*/ 1666 h 9213"/>
                <a:gd name="connsiteX15" fmla="*/ 416 w 10000"/>
                <a:gd name="connsiteY15" fmla="*/ 1531 h 9213"/>
                <a:gd name="connsiteX16" fmla="*/ 436 w 10000"/>
                <a:gd name="connsiteY16" fmla="*/ 1907 h 9213"/>
                <a:gd name="connsiteX17" fmla="*/ 456 w 10000"/>
                <a:gd name="connsiteY17" fmla="*/ 2651 h 9213"/>
                <a:gd name="connsiteX18" fmla="*/ 473 w 10000"/>
                <a:gd name="connsiteY18" fmla="*/ 2077 h 9213"/>
                <a:gd name="connsiteX19" fmla="*/ 493 w 10000"/>
                <a:gd name="connsiteY19" fmla="*/ 1340 h 9213"/>
                <a:gd name="connsiteX20" fmla="*/ 511 w 10000"/>
                <a:gd name="connsiteY20" fmla="*/ 1374 h 9213"/>
                <a:gd name="connsiteX21" fmla="*/ 531 w 10000"/>
                <a:gd name="connsiteY21" fmla="*/ 1361 h 9213"/>
                <a:gd name="connsiteX22" fmla="*/ 548 w 10000"/>
                <a:gd name="connsiteY22" fmla="*/ 1813 h 9213"/>
                <a:gd name="connsiteX23" fmla="*/ 568 w 10000"/>
                <a:gd name="connsiteY23" fmla="*/ 1006 h 9213"/>
                <a:gd name="connsiteX24" fmla="*/ 588 w 10000"/>
                <a:gd name="connsiteY24" fmla="*/ 1517 h 9213"/>
                <a:gd name="connsiteX25" fmla="*/ 606 w 10000"/>
                <a:gd name="connsiteY25" fmla="*/ 780 h 9213"/>
                <a:gd name="connsiteX26" fmla="*/ 626 w 10000"/>
                <a:gd name="connsiteY26" fmla="*/ 256 h 9213"/>
                <a:gd name="connsiteX27" fmla="*/ 661 w 10000"/>
                <a:gd name="connsiteY27" fmla="*/ 985 h 9213"/>
                <a:gd name="connsiteX28" fmla="*/ 696 w 10000"/>
                <a:gd name="connsiteY28" fmla="*/ 1219 h 9213"/>
                <a:gd name="connsiteX29" fmla="*/ 728 w 10000"/>
                <a:gd name="connsiteY29" fmla="*/ 1786 h 9213"/>
                <a:gd name="connsiteX30" fmla="*/ 763 w 10000"/>
                <a:gd name="connsiteY30" fmla="*/ 1877 h 9213"/>
                <a:gd name="connsiteX31" fmla="*/ 798 w 10000"/>
                <a:gd name="connsiteY31" fmla="*/ 1084 h 9213"/>
                <a:gd name="connsiteX32" fmla="*/ 834 w 10000"/>
                <a:gd name="connsiteY32" fmla="*/ 701 h 9213"/>
                <a:gd name="connsiteX33" fmla="*/ 876 w 10000"/>
                <a:gd name="connsiteY33" fmla="*/ 262 h 9213"/>
                <a:gd name="connsiteX34" fmla="*/ 919 w 10000"/>
                <a:gd name="connsiteY34" fmla="*/ 1686 h 9213"/>
                <a:gd name="connsiteX35" fmla="*/ 959 w 10000"/>
                <a:gd name="connsiteY35" fmla="*/ 212 h 9213"/>
                <a:gd name="connsiteX36" fmla="*/ 1001 w 10000"/>
                <a:gd name="connsiteY36" fmla="*/ 574 h 9213"/>
                <a:gd name="connsiteX37" fmla="*/ 1044 w 10000"/>
                <a:gd name="connsiteY37" fmla="*/ 1063 h 9213"/>
                <a:gd name="connsiteX38" fmla="*/ 1076 w 10000"/>
                <a:gd name="connsiteY38" fmla="*/ 693 h 9213"/>
                <a:gd name="connsiteX39" fmla="*/ 1111 w 10000"/>
                <a:gd name="connsiteY39" fmla="*/ 828 h 9213"/>
                <a:gd name="connsiteX40" fmla="*/ 1149 w 10000"/>
                <a:gd name="connsiteY40" fmla="*/ 793 h 9213"/>
                <a:gd name="connsiteX41" fmla="*/ 1181 w 10000"/>
                <a:gd name="connsiteY41" fmla="*/ 200 h 9213"/>
                <a:gd name="connsiteX42" fmla="*/ 1217 w 10000"/>
                <a:gd name="connsiteY42" fmla="*/ 1843 h 9213"/>
                <a:gd name="connsiteX43" fmla="*/ 1252 w 10000"/>
                <a:gd name="connsiteY43" fmla="*/ 1517 h 9213"/>
                <a:gd name="connsiteX44" fmla="*/ 1292 w 10000"/>
                <a:gd name="connsiteY44" fmla="*/ 1566 h 9213"/>
                <a:gd name="connsiteX45" fmla="*/ 1334 w 10000"/>
                <a:gd name="connsiteY45" fmla="*/ 1836 h 9213"/>
                <a:gd name="connsiteX46" fmla="*/ 1377 w 10000"/>
                <a:gd name="connsiteY46" fmla="*/ 1290 h 9213"/>
                <a:gd name="connsiteX47" fmla="*/ 1419 w 10000"/>
                <a:gd name="connsiteY47" fmla="*/ 2012 h 9213"/>
                <a:gd name="connsiteX48" fmla="*/ 1459 w 10000"/>
                <a:gd name="connsiteY48" fmla="*/ 1800 h 9213"/>
                <a:gd name="connsiteX49" fmla="*/ 1487 w 10000"/>
                <a:gd name="connsiteY49" fmla="*/ 1509 h 9213"/>
                <a:gd name="connsiteX50" fmla="*/ 1512 w 10000"/>
                <a:gd name="connsiteY50" fmla="*/ 2218 h 9213"/>
                <a:gd name="connsiteX51" fmla="*/ 1539 w 10000"/>
                <a:gd name="connsiteY51" fmla="*/ 1765 h 9213"/>
                <a:gd name="connsiteX52" fmla="*/ 1564 w 10000"/>
                <a:gd name="connsiteY52" fmla="*/ 787 h 9213"/>
                <a:gd name="connsiteX53" fmla="*/ 1592 w 10000"/>
                <a:gd name="connsiteY53" fmla="*/ 1934 h 9213"/>
                <a:gd name="connsiteX54" fmla="*/ 1617 w 10000"/>
                <a:gd name="connsiteY54" fmla="*/ 2438 h 9213"/>
                <a:gd name="connsiteX55" fmla="*/ 1642 w 10000"/>
                <a:gd name="connsiteY55" fmla="*/ 2240 h 9213"/>
                <a:gd name="connsiteX56" fmla="*/ 1670 w 10000"/>
                <a:gd name="connsiteY56" fmla="*/ 2607 h 9213"/>
                <a:gd name="connsiteX57" fmla="*/ 1687 w 10000"/>
                <a:gd name="connsiteY57" fmla="*/ 2764 h 9213"/>
                <a:gd name="connsiteX58" fmla="*/ 1705 w 10000"/>
                <a:gd name="connsiteY58" fmla="*/ 2218 h 9213"/>
                <a:gd name="connsiteX59" fmla="*/ 1720 w 10000"/>
                <a:gd name="connsiteY59" fmla="*/ 2884 h 9213"/>
                <a:gd name="connsiteX60" fmla="*/ 1737 w 10000"/>
                <a:gd name="connsiteY60" fmla="*/ 2715 h 9213"/>
                <a:gd name="connsiteX61" fmla="*/ 1755 w 10000"/>
                <a:gd name="connsiteY61" fmla="*/ 3217 h 9213"/>
                <a:gd name="connsiteX62" fmla="*/ 1772 w 10000"/>
                <a:gd name="connsiteY62" fmla="*/ 2948 h 9213"/>
                <a:gd name="connsiteX63" fmla="*/ 1790 w 10000"/>
                <a:gd name="connsiteY63" fmla="*/ 2836 h 9213"/>
                <a:gd name="connsiteX64" fmla="*/ 1810 w 10000"/>
                <a:gd name="connsiteY64" fmla="*/ 3337 h 9213"/>
                <a:gd name="connsiteX65" fmla="*/ 1825 w 10000"/>
                <a:gd name="connsiteY65" fmla="*/ 3804 h 9213"/>
                <a:gd name="connsiteX66" fmla="*/ 1842 w 10000"/>
                <a:gd name="connsiteY66" fmla="*/ 3600 h 9213"/>
                <a:gd name="connsiteX67" fmla="*/ 1860 w 10000"/>
                <a:gd name="connsiteY67" fmla="*/ 3565 h 9213"/>
                <a:gd name="connsiteX68" fmla="*/ 1877 w 10000"/>
                <a:gd name="connsiteY68" fmla="*/ 4025 h 9213"/>
                <a:gd name="connsiteX69" fmla="*/ 1912 w 10000"/>
                <a:gd name="connsiteY69" fmla="*/ 3897 h 9213"/>
                <a:gd name="connsiteX70" fmla="*/ 1947 w 10000"/>
                <a:gd name="connsiteY70" fmla="*/ 4216 h 9213"/>
                <a:gd name="connsiteX71" fmla="*/ 1982 w 10000"/>
                <a:gd name="connsiteY71" fmla="*/ 3954 h 9213"/>
                <a:gd name="connsiteX72" fmla="*/ 2018 w 10000"/>
                <a:gd name="connsiteY72" fmla="*/ 5279 h 9213"/>
                <a:gd name="connsiteX73" fmla="*/ 2050 w 10000"/>
                <a:gd name="connsiteY73" fmla="*/ 4832 h 9213"/>
                <a:gd name="connsiteX74" fmla="*/ 2085 w 10000"/>
                <a:gd name="connsiteY74" fmla="*/ 4507 h 9213"/>
                <a:gd name="connsiteX75" fmla="*/ 2113 w 10000"/>
                <a:gd name="connsiteY75" fmla="*/ 5329 h 9213"/>
                <a:gd name="connsiteX76" fmla="*/ 2140 w 10000"/>
                <a:gd name="connsiteY76" fmla="*/ 5174 h 9213"/>
                <a:gd name="connsiteX77" fmla="*/ 2163 w 10000"/>
                <a:gd name="connsiteY77" fmla="*/ 5109 h 9213"/>
                <a:gd name="connsiteX78" fmla="*/ 2190 w 10000"/>
                <a:gd name="connsiteY78" fmla="*/ 5010 h 9213"/>
                <a:gd name="connsiteX79" fmla="*/ 2218 w 10000"/>
                <a:gd name="connsiteY79" fmla="*/ 5562 h 9213"/>
                <a:gd name="connsiteX80" fmla="*/ 2243 w 10000"/>
                <a:gd name="connsiteY80" fmla="*/ 5628 h 9213"/>
                <a:gd name="connsiteX81" fmla="*/ 2268 w 10000"/>
                <a:gd name="connsiteY81" fmla="*/ 5038 h 9213"/>
                <a:gd name="connsiteX82" fmla="*/ 2295 w 10000"/>
                <a:gd name="connsiteY82" fmla="*/ 5300 h 9213"/>
                <a:gd name="connsiteX83" fmla="*/ 2338 w 10000"/>
                <a:gd name="connsiteY83" fmla="*/ 4996 h 9213"/>
                <a:gd name="connsiteX84" fmla="*/ 2378 w 10000"/>
                <a:gd name="connsiteY84" fmla="*/ 4996 h 9213"/>
                <a:gd name="connsiteX85" fmla="*/ 2421 w 10000"/>
                <a:gd name="connsiteY85" fmla="*/ 4500 h 9213"/>
                <a:gd name="connsiteX86" fmla="*/ 2463 w 10000"/>
                <a:gd name="connsiteY86" fmla="*/ 4727 h 9213"/>
                <a:gd name="connsiteX87" fmla="*/ 2503 w 10000"/>
                <a:gd name="connsiteY87" fmla="*/ 5137 h 9213"/>
                <a:gd name="connsiteX88" fmla="*/ 2521 w 10000"/>
                <a:gd name="connsiteY88" fmla="*/ 4457 h 9213"/>
                <a:gd name="connsiteX89" fmla="*/ 2538 w 10000"/>
                <a:gd name="connsiteY89" fmla="*/ 4160 h 9213"/>
                <a:gd name="connsiteX90" fmla="*/ 2556 w 10000"/>
                <a:gd name="connsiteY90" fmla="*/ 3607 h 9213"/>
                <a:gd name="connsiteX91" fmla="*/ 2573 w 10000"/>
                <a:gd name="connsiteY91" fmla="*/ 3650 h 9213"/>
                <a:gd name="connsiteX92" fmla="*/ 2591 w 10000"/>
                <a:gd name="connsiteY92" fmla="*/ 3679 h 9213"/>
                <a:gd name="connsiteX93" fmla="*/ 2608 w 10000"/>
                <a:gd name="connsiteY93" fmla="*/ 4642 h 9213"/>
                <a:gd name="connsiteX94" fmla="*/ 2626 w 10000"/>
                <a:gd name="connsiteY94" fmla="*/ 3656 h 9213"/>
                <a:gd name="connsiteX95" fmla="*/ 2643 w 10000"/>
                <a:gd name="connsiteY95" fmla="*/ 3736 h 9213"/>
                <a:gd name="connsiteX96" fmla="*/ 2661 w 10000"/>
                <a:gd name="connsiteY96" fmla="*/ 4025 h 9213"/>
                <a:gd name="connsiteX97" fmla="*/ 2678 w 10000"/>
                <a:gd name="connsiteY97" fmla="*/ 3211 h 9213"/>
                <a:gd name="connsiteX98" fmla="*/ 2696 w 10000"/>
                <a:gd name="connsiteY98" fmla="*/ 3550 h 9213"/>
                <a:gd name="connsiteX99" fmla="*/ 2711 w 10000"/>
                <a:gd name="connsiteY99" fmla="*/ 3827 h 9213"/>
                <a:gd name="connsiteX100" fmla="*/ 2741 w 10000"/>
                <a:gd name="connsiteY100" fmla="*/ 2920 h 9213"/>
                <a:gd name="connsiteX101" fmla="*/ 2771 w 10000"/>
                <a:gd name="connsiteY101" fmla="*/ 3465 h 9213"/>
                <a:gd name="connsiteX102" fmla="*/ 2801 w 10000"/>
                <a:gd name="connsiteY102" fmla="*/ 2983 h 9213"/>
                <a:gd name="connsiteX103" fmla="*/ 2831 w 10000"/>
                <a:gd name="connsiteY103" fmla="*/ 3634 h 9213"/>
                <a:gd name="connsiteX104" fmla="*/ 2861 w 10000"/>
                <a:gd name="connsiteY104" fmla="*/ 2486 h 9213"/>
                <a:gd name="connsiteX105" fmla="*/ 2891 w 10000"/>
                <a:gd name="connsiteY105" fmla="*/ 3161 h 9213"/>
                <a:gd name="connsiteX106" fmla="*/ 2921 w 10000"/>
                <a:gd name="connsiteY106" fmla="*/ 3146 h 9213"/>
                <a:gd name="connsiteX107" fmla="*/ 2939 w 10000"/>
                <a:gd name="connsiteY107" fmla="*/ 2692 h 9213"/>
                <a:gd name="connsiteX108" fmla="*/ 2959 w 10000"/>
                <a:gd name="connsiteY108" fmla="*/ 2082 h 9213"/>
                <a:gd name="connsiteX109" fmla="*/ 2979 w 10000"/>
                <a:gd name="connsiteY109" fmla="*/ 2118 h 9213"/>
                <a:gd name="connsiteX110" fmla="*/ 2996 w 10000"/>
                <a:gd name="connsiteY110" fmla="*/ 1480 h 9213"/>
                <a:gd name="connsiteX111" fmla="*/ 3016 w 10000"/>
                <a:gd name="connsiteY111" fmla="*/ 2941 h 9213"/>
                <a:gd name="connsiteX112" fmla="*/ 3036 w 10000"/>
                <a:gd name="connsiteY112" fmla="*/ 2777 h 9213"/>
                <a:gd name="connsiteX113" fmla="*/ 3054 w 10000"/>
                <a:gd name="connsiteY113" fmla="*/ 2699 h 9213"/>
                <a:gd name="connsiteX114" fmla="*/ 3071 w 10000"/>
                <a:gd name="connsiteY114" fmla="*/ 2196 h 9213"/>
                <a:gd name="connsiteX115" fmla="*/ 3091 w 10000"/>
                <a:gd name="connsiteY115" fmla="*/ 2620 h 9213"/>
                <a:gd name="connsiteX116" fmla="*/ 3111 w 10000"/>
                <a:gd name="connsiteY116" fmla="*/ 3139 h 9213"/>
                <a:gd name="connsiteX117" fmla="*/ 3131 w 10000"/>
                <a:gd name="connsiteY117" fmla="*/ 1978 h 9213"/>
                <a:gd name="connsiteX118" fmla="*/ 3154 w 10000"/>
                <a:gd name="connsiteY118" fmla="*/ 3188 h 9213"/>
                <a:gd name="connsiteX119" fmla="*/ 3176 w 10000"/>
                <a:gd name="connsiteY119" fmla="*/ 2821 h 9213"/>
                <a:gd name="connsiteX120" fmla="*/ 3199 w 10000"/>
                <a:gd name="connsiteY120" fmla="*/ 2813 h 9213"/>
                <a:gd name="connsiteX121" fmla="*/ 3222 w 10000"/>
                <a:gd name="connsiteY121" fmla="*/ 3217 h 9213"/>
                <a:gd name="connsiteX122" fmla="*/ 3247 w 10000"/>
                <a:gd name="connsiteY122" fmla="*/ 2799 h 9213"/>
                <a:gd name="connsiteX123" fmla="*/ 3269 w 10000"/>
                <a:gd name="connsiteY123" fmla="*/ 2012 h 9213"/>
                <a:gd name="connsiteX124" fmla="*/ 3294 w 10000"/>
                <a:gd name="connsiteY124" fmla="*/ 2481 h 9213"/>
                <a:gd name="connsiteX125" fmla="*/ 3317 w 10000"/>
                <a:gd name="connsiteY125" fmla="*/ 2813 h 9213"/>
                <a:gd name="connsiteX126" fmla="*/ 3339 w 10000"/>
                <a:gd name="connsiteY126" fmla="*/ 2970 h 9213"/>
                <a:gd name="connsiteX127" fmla="*/ 3379 w 10000"/>
                <a:gd name="connsiteY127" fmla="*/ 2813 h 9213"/>
                <a:gd name="connsiteX128" fmla="*/ 3422 w 10000"/>
                <a:gd name="connsiteY128" fmla="*/ 3154 h 9213"/>
                <a:gd name="connsiteX129" fmla="*/ 3464 w 10000"/>
                <a:gd name="connsiteY129" fmla="*/ 3360 h 9213"/>
                <a:gd name="connsiteX130" fmla="*/ 3504 w 10000"/>
                <a:gd name="connsiteY130" fmla="*/ 3713 h 9213"/>
                <a:gd name="connsiteX131" fmla="*/ 3547 w 10000"/>
                <a:gd name="connsiteY131" fmla="*/ 3175 h 9213"/>
                <a:gd name="connsiteX132" fmla="*/ 3574 w 10000"/>
                <a:gd name="connsiteY132" fmla="*/ 3910 h 9213"/>
                <a:gd name="connsiteX133" fmla="*/ 3599 w 10000"/>
                <a:gd name="connsiteY133" fmla="*/ 3479 h 9213"/>
                <a:gd name="connsiteX134" fmla="*/ 3625 w 10000"/>
                <a:gd name="connsiteY134" fmla="*/ 4507 h 9213"/>
                <a:gd name="connsiteX135" fmla="*/ 3652 w 10000"/>
                <a:gd name="connsiteY135" fmla="*/ 4216 h 9213"/>
                <a:gd name="connsiteX136" fmla="*/ 3680 w 10000"/>
                <a:gd name="connsiteY136" fmla="*/ 3840 h 9213"/>
                <a:gd name="connsiteX137" fmla="*/ 3702 w 10000"/>
                <a:gd name="connsiteY137" fmla="*/ 3706 h 9213"/>
                <a:gd name="connsiteX138" fmla="*/ 3730 w 10000"/>
                <a:gd name="connsiteY138" fmla="*/ 4493 h 9213"/>
                <a:gd name="connsiteX139" fmla="*/ 3757 w 10000"/>
                <a:gd name="connsiteY139" fmla="*/ 3982 h 9213"/>
                <a:gd name="connsiteX140" fmla="*/ 3780 w 10000"/>
                <a:gd name="connsiteY140" fmla="*/ 4635 h 9213"/>
                <a:gd name="connsiteX141" fmla="*/ 3802 w 10000"/>
                <a:gd name="connsiteY141" fmla="*/ 4797 h 9213"/>
                <a:gd name="connsiteX142" fmla="*/ 3825 w 10000"/>
                <a:gd name="connsiteY142" fmla="*/ 3835 h 9213"/>
                <a:gd name="connsiteX143" fmla="*/ 3847 w 10000"/>
                <a:gd name="connsiteY143" fmla="*/ 4373 h 9213"/>
                <a:gd name="connsiteX144" fmla="*/ 3872 w 10000"/>
                <a:gd name="connsiteY144" fmla="*/ 5130 h 9213"/>
                <a:gd name="connsiteX145" fmla="*/ 3895 w 10000"/>
                <a:gd name="connsiteY145" fmla="*/ 5117 h 9213"/>
                <a:gd name="connsiteX146" fmla="*/ 3920 w 10000"/>
                <a:gd name="connsiteY146" fmla="*/ 5265 h 9213"/>
                <a:gd name="connsiteX147" fmla="*/ 3942 w 10000"/>
                <a:gd name="connsiteY147" fmla="*/ 5350 h 9213"/>
                <a:gd name="connsiteX148" fmla="*/ 3965 w 10000"/>
                <a:gd name="connsiteY148" fmla="*/ 4883 h 9213"/>
                <a:gd name="connsiteX149" fmla="*/ 3985 w 10000"/>
                <a:gd name="connsiteY149" fmla="*/ 5897 h 9213"/>
                <a:gd name="connsiteX150" fmla="*/ 4003 w 10000"/>
                <a:gd name="connsiteY150" fmla="*/ 5257 h 9213"/>
                <a:gd name="connsiteX151" fmla="*/ 4020 w 10000"/>
                <a:gd name="connsiteY151" fmla="*/ 5025 h 9213"/>
                <a:gd name="connsiteX152" fmla="*/ 4040 w 10000"/>
                <a:gd name="connsiteY152" fmla="*/ 5054 h 9213"/>
                <a:gd name="connsiteX153" fmla="*/ 4060 w 10000"/>
                <a:gd name="connsiteY153" fmla="*/ 5194 h 9213"/>
                <a:gd name="connsiteX154" fmla="*/ 4080 w 10000"/>
                <a:gd name="connsiteY154" fmla="*/ 5343 h 9213"/>
                <a:gd name="connsiteX155" fmla="*/ 4098 w 10000"/>
                <a:gd name="connsiteY155" fmla="*/ 5668 h 9213"/>
                <a:gd name="connsiteX156" fmla="*/ 4118 w 10000"/>
                <a:gd name="connsiteY156" fmla="*/ 5541 h 9213"/>
                <a:gd name="connsiteX157" fmla="*/ 4135 w 10000"/>
                <a:gd name="connsiteY157" fmla="*/ 5839 h 9213"/>
                <a:gd name="connsiteX158" fmla="*/ 4153 w 10000"/>
                <a:gd name="connsiteY158" fmla="*/ 5832 h 9213"/>
                <a:gd name="connsiteX159" fmla="*/ 4173 w 10000"/>
                <a:gd name="connsiteY159" fmla="*/ 6172 h 9213"/>
                <a:gd name="connsiteX160" fmla="*/ 4215 w 10000"/>
                <a:gd name="connsiteY160" fmla="*/ 6356 h 9213"/>
                <a:gd name="connsiteX161" fmla="*/ 4255 w 10000"/>
                <a:gd name="connsiteY161" fmla="*/ 7029 h 9213"/>
                <a:gd name="connsiteX162" fmla="*/ 4298 w 10000"/>
                <a:gd name="connsiteY162" fmla="*/ 7307 h 9213"/>
                <a:gd name="connsiteX163" fmla="*/ 4340 w 10000"/>
                <a:gd name="connsiteY163" fmla="*/ 6420 h 9213"/>
                <a:gd name="connsiteX164" fmla="*/ 4380 w 10000"/>
                <a:gd name="connsiteY164" fmla="*/ 6002 h 9213"/>
                <a:gd name="connsiteX165" fmla="*/ 4418 w 10000"/>
                <a:gd name="connsiteY165" fmla="*/ 6166 h 9213"/>
                <a:gd name="connsiteX166" fmla="*/ 4453 w 10000"/>
                <a:gd name="connsiteY166" fmla="*/ 5909 h 9213"/>
                <a:gd name="connsiteX167" fmla="*/ 4486 w 10000"/>
                <a:gd name="connsiteY167" fmla="*/ 5492 h 9213"/>
                <a:gd name="connsiteX168" fmla="*/ 4521 w 10000"/>
                <a:gd name="connsiteY168" fmla="*/ 5406 h 9213"/>
                <a:gd name="connsiteX169" fmla="*/ 4556 w 10000"/>
                <a:gd name="connsiteY169" fmla="*/ 5137 h 9213"/>
                <a:gd name="connsiteX170" fmla="*/ 4591 w 10000"/>
                <a:gd name="connsiteY170" fmla="*/ 5506 h 9213"/>
                <a:gd name="connsiteX171" fmla="*/ 4603 w 10000"/>
                <a:gd name="connsiteY171" fmla="*/ 5612 h 9213"/>
                <a:gd name="connsiteX172" fmla="*/ 4613 w 10000"/>
                <a:gd name="connsiteY172" fmla="*/ 5371 h 9213"/>
                <a:gd name="connsiteX173" fmla="*/ 4623 w 10000"/>
                <a:gd name="connsiteY173" fmla="*/ 5279 h 9213"/>
                <a:gd name="connsiteX174" fmla="*/ 4633 w 10000"/>
                <a:gd name="connsiteY174" fmla="*/ 4754 h 9213"/>
                <a:gd name="connsiteX175" fmla="*/ 4646 w 10000"/>
                <a:gd name="connsiteY175" fmla="*/ 5485 h 9213"/>
                <a:gd name="connsiteX176" fmla="*/ 4658 w 10000"/>
                <a:gd name="connsiteY176" fmla="*/ 5336 h 9213"/>
                <a:gd name="connsiteX177" fmla="*/ 4668 w 10000"/>
                <a:gd name="connsiteY177" fmla="*/ 4373 h 9213"/>
                <a:gd name="connsiteX178" fmla="*/ 4678 w 10000"/>
                <a:gd name="connsiteY178" fmla="*/ 4259 h 9213"/>
                <a:gd name="connsiteX179" fmla="*/ 4688 w 10000"/>
                <a:gd name="connsiteY179" fmla="*/ 4619 h 9213"/>
                <a:gd name="connsiteX180" fmla="*/ 4701 w 10000"/>
                <a:gd name="connsiteY180" fmla="*/ 4110 h 9213"/>
                <a:gd name="connsiteX181" fmla="*/ 4713 w 10000"/>
                <a:gd name="connsiteY181" fmla="*/ 4132 h 9213"/>
                <a:gd name="connsiteX182" fmla="*/ 4723 w 10000"/>
                <a:gd name="connsiteY182" fmla="*/ 4046 h 9213"/>
                <a:gd name="connsiteX183" fmla="*/ 4733 w 10000"/>
                <a:gd name="connsiteY183" fmla="*/ 5038 h 9213"/>
                <a:gd name="connsiteX184" fmla="*/ 4743 w 10000"/>
                <a:gd name="connsiteY184" fmla="*/ 4273 h 9213"/>
                <a:gd name="connsiteX185" fmla="*/ 4756 w 10000"/>
                <a:gd name="connsiteY185" fmla="*/ 4385 h 9213"/>
                <a:gd name="connsiteX186" fmla="*/ 4766 w 10000"/>
                <a:gd name="connsiteY186" fmla="*/ 4557 h 9213"/>
                <a:gd name="connsiteX187" fmla="*/ 4778 w 10000"/>
                <a:gd name="connsiteY187" fmla="*/ 3840 h 9213"/>
                <a:gd name="connsiteX188" fmla="*/ 4788 w 10000"/>
                <a:gd name="connsiteY188" fmla="*/ 3975 h 9213"/>
                <a:gd name="connsiteX189" fmla="*/ 4801 w 10000"/>
                <a:gd name="connsiteY189" fmla="*/ 3217 h 9213"/>
                <a:gd name="connsiteX190" fmla="*/ 4841 w 10000"/>
                <a:gd name="connsiteY190" fmla="*/ 3416 h 9213"/>
                <a:gd name="connsiteX191" fmla="*/ 4884 w 10000"/>
                <a:gd name="connsiteY191" fmla="*/ 2877 h 9213"/>
                <a:gd name="connsiteX192" fmla="*/ 4924 w 10000"/>
                <a:gd name="connsiteY192" fmla="*/ 3542 h 9213"/>
                <a:gd name="connsiteX193" fmla="*/ 4966 w 10000"/>
                <a:gd name="connsiteY193" fmla="*/ 3720 h 9213"/>
                <a:gd name="connsiteX194" fmla="*/ 5009 w 10000"/>
                <a:gd name="connsiteY194" fmla="*/ 3394 h 9213"/>
                <a:gd name="connsiteX195" fmla="*/ 5044 w 10000"/>
                <a:gd name="connsiteY195" fmla="*/ 3926 h 9213"/>
                <a:gd name="connsiteX196" fmla="*/ 5079 w 10000"/>
                <a:gd name="connsiteY196" fmla="*/ 3423 h 9213"/>
                <a:gd name="connsiteX197" fmla="*/ 5114 w 10000"/>
                <a:gd name="connsiteY197" fmla="*/ 1786 h 9213"/>
                <a:gd name="connsiteX198" fmla="*/ 5146 w 10000"/>
                <a:gd name="connsiteY198" fmla="*/ 3273 h 9213"/>
                <a:gd name="connsiteX199" fmla="*/ 5181 w 10000"/>
                <a:gd name="connsiteY199" fmla="*/ 3642 h 9213"/>
                <a:gd name="connsiteX200" fmla="*/ 5217 w 10000"/>
                <a:gd name="connsiteY200" fmla="*/ 2877 h 9213"/>
                <a:gd name="connsiteX201" fmla="*/ 5244 w 10000"/>
                <a:gd name="connsiteY201" fmla="*/ 2707 h 9213"/>
                <a:gd name="connsiteX202" fmla="*/ 5269 w 10000"/>
                <a:gd name="connsiteY202" fmla="*/ 3253 h 9213"/>
                <a:gd name="connsiteX203" fmla="*/ 5297 w 10000"/>
                <a:gd name="connsiteY203" fmla="*/ 3840 h 9213"/>
                <a:gd name="connsiteX204" fmla="*/ 5322 w 10000"/>
                <a:gd name="connsiteY204" fmla="*/ 3366 h 9213"/>
                <a:gd name="connsiteX205" fmla="*/ 5349 w 10000"/>
                <a:gd name="connsiteY205" fmla="*/ 3862 h 9213"/>
                <a:gd name="connsiteX206" fmla="*/ 5374 w 10000"/>
                <a:gd name="connsiteY206" fmla="*/ 4522 h 9213"/>
                <a:gd name="connsiteX207" fmla="*/ 5399 w 10000"/>
                <a:gd name="connsiteY207" fmla="*/ 3905 h 9213"/>
                <a:gd name="connsiteX208" fmla="*/ 5427 w 10000"/>
                <a:gd name="connsiteY208" fmla="*/ 3756 h 9213"/>
                <a:gd name="connsiteX209" fmla="*/ 5434 w 10000"/>
                <a:gd name="connsiteY209" fmla="*/ 4557 h 9213"/>
                <a:gd name="connsiteX210" fmla="*/ 5442 w 10000"/>
                <a:gd name="connsiteY210" fmla="*/ 3706 h 9213"/>
                <a:gd name="connsiteX211" fmla="*/ 5449 w 10000"/>
                <a:gd name="connsiteY211" fmla="*/ 3910 h 9213"/>
                <a:gd name="connsiteX212" fmla="*/ 5457 w 10000"/>
                <a:gd name="connsiteY212" fmla="*/ 3975 h 9213"/>
                <a:gd name="connsiteX213" fmla="*/ 5464 w 10000"/>
                <a:gd name="connsiteY213" fmla="*/ 2729 h 9213"/>
                <a:gd name="connsiteX214" fmla="*/ 5472 w 10000"/>
                <a:gd name="connsiteY214" fmla="*/ 3238 h 9213"/>
                <a:gd name="connsiteX215" fmla="*/ 5479 w 10000"/>
                <a:gd name="connsiteY215" fmla="*/ 2027 h 9213"/>
                <a:gd name="connsiteX216" fmla="*/ 5487 w 10000"/>
                <a:gd name="connsiteY216" fmla="*/ 4522 h 9213"/>
                <a:gd name="connsiteX217" fmla="*/ 5494 w 10000"/>
                <a:gd name="connsiteY217" fmla="*/ 5960 h 9213"/>
                <a:gd name="connsiteX218" fmla="*/ 5504 w 10000"/>
                <a:gd name="connsiteY218" fmla="*/ 5443 h 9213"/>
                <a:gd name="connsiteX219" fmla="*/ 5512 w 10000"/>
                <a:gd name="connsiteY219" fmla="*/ 6661 h 9213"/>
                <a:gd name="connsiteX220" fmla="*/ 5517 w 10000"/>
                <a:gd name="connsiteY220" fmla="*/ 6305 h 9213"/>
                <a:gd name="connsiteX221" fmla="*/ 5527 w 10000"/>
                <a:gd name="connsiteY221" fmla="*/ 5357 h 9213"/>
                <a:gd name="connsiteX222" fmla="*/ 5534 w 10000"/>
                <a:gd name="connsiteY222" fmla="*/ 5457 h 9213"/>
                <a:gd name="connsiteX223" fmla="*/ 5542 w 10000"/>
                <a:gd name="connsiteY223" fmla="*/ 6449 h 9213"/>
                <a:gd name="connsiteX224" fmla="*/ 5549 w 10000"/>
                <a:gd name="connsiteY224" fmla="*/ 6008 h 9213"/>
                <a:gd name="connsiteX225" fmla="*/ 5557 w 10000"/>
                <a:gd name="connsiteY225" fmla="*/ 3720 h 9213"/>
                <a:gd name="connsiteX226" fmla="*/ 5567 w 10000"/>
                <a:gd name="connsiteY226" fmla="*/ 2019 h 9213"/>
                <a:gd name="connsiteX227" fmla="*/ 5572 w 10000"/>
                <a:gd name="connsiteY227" fmla="*/ 894 h 9213"/>
                <a:gd name="connsiteX228" fmla="*/ 5579 w 10000"/>
                <a:gd name="connsiteY228" fmla="*/ 2232 h 9213"/>
                <a:gd name="connsiteX229" fmla="*/ 5589 w 10000"/>
                <a:gd name="connsiteY229" fmla="*/ 5025 h 9213"/>
                <a:gd name="connsiteX230" fmla="*/ 5597 w 10000"/>
                <a:gd name="connsiteY230" fmla="*/ 4876 h 9213"/>
                <a:gd name="connsiteX231" fmla="*/ 5602 w 10000"/>
                <a:gd name="connsiteY231" fmla="*/ 7292 h 9213"/>
                <a:gd name="connsiteX232" fmla="*/ 5612 w 10000"/>
                <a:gd name="connsiteY232" fmla="*/ 6455 h 9213"/>
                <a:gd name="connsiteX233" fmla="*/ 5620 w 10000"/>
                <a:gd name="connsiteY233" fmla="*/ 7391 h 9213"/>
                <a:gd name="connsiteX234" fmla="*/ 5627 w 10000"/>
                <a:gd name="connsiteY234" fmla="*/ 5960 h 9213"/>
                <a:gd name="connsiteX235" fmla="*/ 5635 w 10000"/>
                <a:gd name="connsiteY235" fmla="*/ 6902 h 9213"/>
                <a:gd name="connsiteX236" fmla="*/ 5650 w 10000"/>
                <a:gd name="connsiteY236" fmla="*/ 6867 h 9213"/>
                <a:gd name="connsiteX237" fmla="*/ 5662 w 10000"/>
                <a:gd name="connsiteY237" fmla="*/ 7307 h 9213"/>
                <a:gd name="connsiteX238" fmla="*/ 5677 w 10000"/>
                <a:gd name="connsiteY238" fmla="*/ 6831 h 9213"/>
                <a:gd name="connsiteX239" fmla="*/ 5690 w 10000"/>
                <a:gd name="connsiteY239" fmla="*/ 6080 h 9213"/>
                <a:gd name="connsiteX240" fmla="*/ 5705 w 10000"/>
                <a:gd name="connsiteY240" fmla="*/ 5824 h 9213"/>
                <a:gd name="connsiteX241" fmla="*/ 5717 w 10000"/>
                <a:gd name="connsiteY241" fmla="*/ 5704 h 9213"/>
                <a:gd name="connsiteX242" fmla="*/ 5732 w 10000"/>
                <a:gd name="connsiteY242" fmla="*/ 5082 h 9213"/>
                <a:gd name="connsiteX243" fmla="*/ 5747 w 10000"/>
                <a:gd name="connsiteY243" fmla="*/ 2842 h 9213"/>
                <a:gd name="connsiteX244" fmla="*/ 5760 w 10000"/>
                <a:gd name="connsiteY244" fmla="*/ 3720 h 9213"/>
                <a:gd name="connsiteX245" fmla="*/ 5775 w 10000"/>
                <a:gd name="connsiteY245" fmla="*/ 4670 h 9213"/>
                <a:gd name="connsiteX246" fmla="*/ 5787 w 10000"/>
                <a:gd name="connsiteY246" fmla="*/ 5038 h 9213"/>
                <a:gd name="connsiteX247" fmla="*/ 5800 w 10000"/>
                <a:gd name="connsiteY247" fmla="*/ 5415 h 9213"/>
                <a:gd name="connsiteX248" fmla="*/ 5815 w 10000"/>
                <a:gd name="connsiteY248" fmla="*/ 6293 h 9213"/>
                <a:gd name="connsiteX249" fmla="*/ 5830 w 10000"/>
                <a:gd name="connsiteY249" fmla="*/ 5663 h 9213"/>
                <a:gd name="connsiteX250" fmla="*/ 5842 w 10000"/>
                <a:gd name="connsiteY250" fmla="*/ 5209 h 9213"/>
                <a:gd name="connsiteX251" fmla="*/ 5885 w 10000"/>
                <a:gd name="connsiteY251" fmla="*/ 5287 h 9213"/>
                <a:gd name="connsiteX252" fmla="*/ 5927 w 10000"/>
                <a:gd name="connsiteY252" fmla="*/ 5618 h 9213"/>
                <a:gd name="connsiteX253" fmla="*/ 5967 w 10000"/>
                <a:gd name="connsiteY253" fmla="*/ 5498 h 9213"/>
                <a:gd name="connsiteX254" fmla="*/ 6010 w 10000"/>
                <a:gd name="connsiteY254" fmla="*/ 4919 h 9213"/>
                <a:gd name="connsiteX255" fmla="*/ 6053 w 10000"/>
                <a:gd name="connsiteY255" fmla="*/ 5336 h 9213"/>
                <a:gd name="connsiteX256" fmla="*/ 6095 w 10000"/>
                <a:gd name="connsiteY256" fmla="*/ 5257 h 9213"/>
                <a:gd name="connsiteX257" fmla="*/ 6135 w 10000"/>
                <a:gd name="connsiteY257" fmla="*/ 4366 h 9213"/>
                <a:gd name="connsiteX258" fmla="*/ 6178 w 10000"/>
                <a:gd name="connsiteY258" fmla="*/ 5903 h 9213"/>
                <a:gd name="connsiteX259" fmla="*/ 6220 w 10000"/>
                <a:gd name="connsiteY259" fmla="*/ 6946 h 9213"/>
                <a:gd name="connsiteX260" fmla="*/ 6260 w 10000"/>
                <a:gd name="connsiteY260" fmla="*/ 4969 h 9213"/>
                <a:gd name="connsiteX261" fmla="*/ 6290 w 10000"/>
                <a:gd name="connsiteY261" fmla="*/ 5754 h 9213"/>
                <a:gd name="connsiteX262" fmla="*/ 6320 w 10000"/>
                <a:gd name="connsiteY262" fmla="*/ 5739 h 9213"/>
                <a:gd name="connsiteX263" fmla="*/ 6350 w 10000"/>
                <a:gd name="connsiteY263" fmla="*/ 6044 h 9213"/>
                <a:gd name="connsiteX264" fmla="*/ 6380 w 10000"/>
                <a:gd name="connsiteY264" fmla="*/ 6052 h 9213"/>
                <a:gd name="connsiteX265" fmla="*/ 6411 w 10000"/>
                <a:gd name="connsiteY265" fmla="*/ 5704 h 9213"/>
                <a:gd name="connsiteX266" fmla="*/ 6441 w 10000"/>
                <a:gd name="connsiteY266" fmla="*/ 5094 h 9213"/>
                <a:gd name="connsiteX267" fmla="*/ 6468 w 10000"/>
                <a:gd name="connsiteY267" fmla="*/ 5697 h 9213"/>
                <a:gd name="connsiteX268" fmla="*/ 6503 w 10000"/>
                <a:gd name="connsiteY268" fmla="*/ 7129 h 9213"/>
                <a:gd name="connsiteX269" fmla="*/ 6541 w 10000"/>
                <a:gd name="connsiteY269" fmla="*/ 5668 h 9213"/>
                <a:gd name="connsiteX270" fmla="*/ 6573 w 10000"/>
                <a:gd name="connsiteY270" fmla="*/ 5641 h 9213"/>
                <a:gd name="connsiteX271" fmla="*/ 6608 w 10000"/>
                <a:gd name="connsiteY271" fmla="*/ 6300 h 9213"/>
                <a:gd name="connsiteX272" fmla="*/ 6643 w 10000"/>
                <a:gd name="connsiteY272" fmla="*/ 6044 h 9213"/>
                <a:gd name="connsiteX273" fmla="*/ 6678 w 10000"/>
                <a:gd name="connsiteY273" fmla="*/ 5294 h 9213"/>
                <a:gd name="connsiteX274" fmla="*/ 6721 w 10000"/>
                <a:gd name="connsiteY274" fmla="*/ 6130 h 9213"/>
                <a:gd name="connsiteX275" fmla="*/ 6761 w 10000"/>
                <a:gd name="connsiteY275" fmla="*/ 6435 h 9213"/>
                <a:gd name="connsiteX276" fmla="*/ 6804 w 10000"/>
                <a:gd name="connsiteY276" fmla="*/ 6780 h 9213"/>
                <a:gd name="connsiteX277" fmla="*/ 6846 w 10000"/>
                <a:gd name="connsiteY277" fmla="*/ 5797 h 9213"/>
                <a:gd name="connsiteX278" fmla="*/ 6889 w 10000"/>
                <a:gd name="connsiteY278" fmla="*/ 5485 h 9213"/>
                <a:gd name="connsiteX279" fmla="*/ 6929 w 10000"/>
                <a:gd name="connsiteY279" fmla="*/ 5462 h 9213"/>
                <a:gd name="connsiteX280" fmla="*/ 6971 w 10000"/>
                <a:gd name="connsiteY280" fmla="*/ 6484 h 9213"/>
                <a:gd name="connsiteX281" fmla="*/ 7014 w 10000"/>
                <a:gd name="connsiteY281" fmla="*/ 5641 h 9213"/>
                <a:gd name="connsiteX282" fmla="*/ 7054 w 10000"/>
                <a:gd name="connsiteY282" fmla="*/ 4373 h 9213"/>
                <a:gd name="connsiteX283" fmla="*/ 7096 w 10000"/>
                <a:gd name="connsiteY283" fmla="*/ 5244 h 9213"/>
                <a:gd name="connsiteX284" fmla="*/ 7124 w 10000"/>
                <a:gd name="connsiteY284" fmla="*/ 4421 h 9213"/>
                <a:gd name="connsiteX285" fmla="*/ 7146 w 10000"/>
                <a:gd name="connsiteY285" fmla="*/ 4868 h 9213"/>
                <a:gd name="connsiteX286" fmla="*/ 7174 w 10000"/>
                <a:gd name="connsiteY286" fmla="*/ 4698 h 9213"/>
                <a:gd name="connsiteX287" fmla="*/ 7202 w 10000"/>
                <a:gd name="connsiteY287" fmla="*/ 5194 h 9213"/>
                <a:gd name="connsiteX288" fmla="*/ 7227 w 10000"/>
                <a:gd name="connsiteY288" fmla="*/ 5237 h 9213"/>
                <a:gd name="connsiteX289" fmla="*/ 7252 w 10000"/>
                <a:gd name="connsiteY289" fmla="*/ 4472 h 9213"/>
                <a:gd name="connsiteX290" fmla="*/ 7279 w 10000"/>
                <a:gd name="connsiteY290" fmla="*/ 4698 h 9213"/>
                <a:gd name="connsiteX291" fmla="*/ 7304 w 10000"/>
                <a:gd name="connsiteY291" fmla="*/ 4500 h 9213"/>
                <a:gd name="connsiteX292" fmla="*/ 7332 w 10000"/>
                <a:gd name="connsiteY292" fmla="*/ 5812 h 9213"/>
                <a:gd name="connsiteX293" fmla="*/ 7357 w 10000"/>
                <a:gd name="connsiteY293" fmla="*/ 4876 h 9213"/>
                <a:gd name="connsiteX294" fmla="*/ 7382 w 10000"/>
                <a:gd name="connsiteY294" fmla="*/ 5194 h 9213"/>
                <a:gd name="connsiteX295" fmla="*/ 7409 w 10000"/>
                <a:gd name="connsiteY295" fmla="*/ 4328 h 9213"/>
                <a:gd name="connsiteX296" fmla="*/ 7434 w 10000"/>
                <a:gd name="connsiteY296" fmla="*/ 5054 h 9213"/>
                <a:gd name="connsiteX297" fmla="*/ 7459 w 10000"/>
                <a:gd name="connsiteY297" fmla="*/ 5754 h 9213"/>
                <a:gd name="connsiteX298" fmla="*/ 7487 w 10000"/>
                <a:gd name="connsiteY298" fmla="*/ 5485 h 9213"/>
                <a:gd name="connsiteX299" fmla="*/ 7514 w 10000"/>
                <a:gd name="connsiteY299" fmla="*/ 5315 h 9213"/>
                <a:gd name="connsiteX300" fmla="*/ 7554 w 10000"/>
                <a:gd name="connsiteY300" fmla="*/ 4414 h 9213"/>
                <a:gd name="connsiteX301" fmla="*/ 7597 w 10000"/>
                <a:gd name="connsiteY301" fmla="*/ 5109 h 9213"/>
                <a:gd name="connsiteX302" fmla="*/ 7640 w 10000"/>
                <a:gd name="connsiteY302" fmla="*/ 5117 h 9213"/>
                <a:gd name="connsiteX303" fmla="*/ 7680 w 10000"/>
                <a:gd name="connsiteY303" fmla="*/ 5492 h 9213"/>
                <a:gd name="connsiteX304" fmla="*/ 7722 w 10000"/>
                <a:gd name="connsiteY304" fmla="*/ 4988 h 9213"/>
                <a:gd name="connsiteX305" fmla="*/ 7765 w 10000"/>
                <a:gd name="connsiteY305" fmla="*/ 6356 h 9213"/>
                <a:gd name="connsiteX306" fmla="*/ 7805 w 10000"/>
                <a:gd name="connsiteY306" fmla="*/ 5937 h 9213"/>
                <a:gd name="connsiteX307" fmla="*/ 7847 w 10000"/>
                <a:gd name="connsiteY307" fmla="*/ 5123 h 9213"/>
                <a:gd name="connsiteX308" fmla="*/ 7890 w 10000"/>
                <a:gd name="connsiteY308" fmla="*/ 5868 h 9213"/>
                <a:gd name="connsiteX309" fmla="*/ 7930 w 10000"/>
                <a:gd name="connsiteY309" fmla="*/ 5365 h 9213"/>
                <a:gd name="connsiteX310" fmla="*/ 7957 w 10000"/>
                <a:gd name="connsiteY310" fmla="*/ 6236 h 9213"/>
                <a:gd name="connsiteX311" fmla="*/ 7982 w 10000"/>
                <a:gd name="connsiteY311" fmla="*/ 5209 h 9213"/>
                <a:gd name="connsiteX312" fmla="*/ 8008 w 10000"/>
                <a:gd name="connsiteY312" fmla="*/ 5995 h 9213"/>
                <a:gd name="connsiteX313" fmla="*/ 8035 w 10000"/>
                <a:gd name="connsiteY313" fmla="*/ 5415 h 9213"/>
                <a:gd name="connsiteX314" fmla="*/ 8060 w 10000"/>
                <a:gd name="connsiteY314" fmla="*/ 4969 h 9213"/>
                <a:gd name="connsiteX315" fmla="*/ 8088 w 10000"/>
                <a:gd name="connsiteY315" fmla="*/ 4763 h 9213"/>
                <a:gd name="connsiteX316" fmla="*/ 8115 w 10000"/>
                <a:gd name="connsiteY316" fmla="*/ 5415 h 9213"/>
                <a:gd name="connsiteX317" fmla="*/ 8138 w 10000"/>
                <a:gd name="connsiteY317" fmla="*/ 6150 h 9213"/>
                <a:gd name="connsiteX318" fmla="*/ 8180 w 10000"/>
                <a:gd name="connsiteY318" fmla="*/ 6080 h 9213"/>
                <a:gd name="connsiteX319" fmla="*/ 8223 w 10000"/>
                <a:gd name="connsiteY319" fmla="*/ 5874 h 9213"/>
                <a:gd name="connsiteX320" fmla="*/ 8265 w 10000"/>
                <a:gd name="connsiteY320" fmla="*/ 5457 h 9213"/>
                <a:gd name="connsiteX321" fmla="*/ 8308 w 10000"/>
                <a:gd name="connsiteY321" fmla="*/ 5824 h 9213"/>
                <a:gd name="connsiteX322" fmla="*/ 8348 w 10000"/>
                <a:gd name="connsiteY322" fmla="*/ 6008 h 9213"/>
                <a:gd name="connsiteX323" fmla="*/ 8383 w 10000"/>
                <a:gd name="connsiteY323" fmla="*/ 5535 h 9213"/>
                <a:gd name="connsiteX324" fmla="*/ 8418 w 10000"/>
                <a:gd name="connsiteY324" fmla="*/ 5498 h 9213"/>
                <a:gd name="connsiteX325" fmla="*/ 8451 w 10000"/>
                <a:gd name="connsiteY325" fmla="*/ 6158 h 9213"/>
                <a:gd name="connsiteX326" fmla="*/ 8488 w 10000"/>
                <a:gd name="connsiteY326" fmla="*/ 6356 h 9213"/>
                <a:gd name="connsiteX327" fmla="*/ 8523 w 10000"/>
                <a:gd name="connsiteY327" fmla="*/ 5675 h 9213"/>
                <a:gd name="connsiteX328" fmla="*/ 8558 w 10000"/>
                <a:gd name="connsiteY328" fmla="*/ 5513 h 9213"/>
                <a:gd name="connsiteX329" fmla="*/ 8598 w 10000"/>
                <a:gd name="connsiteY329" fmla="*/ 5739 h 9213"/>
                <a:gd name="connsiteX330" fmla="*/ 8641 w 10000"/>
                <a:gd name="connsiteY330" fmla="*/ 5025 h 9213"/>
                <a:gd name="connsiteX331" fmla="*/ 8681 w 10000"/>
                <a:gd name="connsiteY331" fmla="*/ 5435 h 9213"/>
                <a:gd name="connsiteX332" fmla="*/ 8723 w 10000"/>
                <a:gd name="connsiteY332" fmla="*/ 5265 h 9213"/>
                <a:gd name="connsiteX333" fmla="*/ 8766 w 10000"/>
                <a:gd name="connsiteY333" fmla="*/ 5513 h 9213"/>
                <a:gd name="connsiteX334" fmla="*/ 8771 w 10000"/>
                <a:gd name="connsiteY334" fmla="*/ 5294 h 9213"/>
                <a:gd name="connsiteX335" fmla="*/ 8773 w 10000"/>
                <a:gd name="connsiteY335" fmla="*/ 5152 h 9213"/>
                <a:gd name="connsiteX336" fmla="*/ 8778 w 10000"/>
                <a:gd name="connsiteY336" fmla="*/ 5925 h 9213"/>
                <a:gd name="connsiteX337" fmla="*/ 8781 w 10000"/>
                <a:gd name="connsiteY337" fmla="*/ 5859 h 9213"/>
                <a:gd name="connsiteX338" fmla="*/ 8786 w 10000"/>
                <a:gd name="connsiteY338" fmla="*/ 5365 h 9213"/>
                <a:gd name="connsiteX339" fmla="*/ 8791 w 10000"/>
                <a:gd name="connsiteY339" fmla="*/ 5691 h 9213"/>
                <a:gd name="connsiteX340" fmla="*/ 8793 w 10000"/>
                <a:gd name="connsiteY340" fmla="*/ 5329 h 9213"/>
                <a:gd name="connsiteX341" fmla="*/ 8801 w 10000"/>
                <a:gd name="connsiteY341" fmla="*/ 5102 h 9213"/>
                <a:gd name="connsiteX342" fmla="*/ 8804 w 10000"/>
                <a:gd name="connsiteY342" fmla="*/ 5668 h 9213"/>
                <a:gd name="connsiteX343" fmla="*/ 8806 w 10000"/>
                <a:gd name="connsiteY343" fmla="*/ 6103 h 9213"/>
                <a:gd name="connsiteX344" fmla="*/ 8811 w 10000"/>
                <a:gd name="connsiteY344" fmla="*/ 5803 h 9213"/>
                <a:gd name="connsiteX345" fmla="*/ 8816 w 10000"/>
                <a:gd name="connsiteY345" fmla="*/ 5392 h 9213"/>
                <a:gd name="connsiteX346" fmla="*/ 8819 w 10000"/>
                <a:gd name="connsiteY346" fmla="*/ 5244 h 9213"/>
                <a:gd name="connsiteX347" fmla="*/ 8824 w 10000"/>
                <a:gd name="connsiteY347" fmla="*/ 5187 h 9213"/>
                <a:gd name="connsiteX348" fmla="*/ 8829 w 10000"/>
                <a:gd name="connsiteY348" fmla="*/ 5597 h 9213"/>
                <a:gd name="connsiteX349" fmla="*/ 8831 w 10000"/>
                <a:gd name="connsiteY349" fmla="*/ 5697 h 9213"/>
                <a:gd name="connsiteX350" fmla="*/ 8836 w 10000"/>
                <a:gd name="connsiteY350" fmla="*/ 5889 h 9213"/>
                <a:gd name="connsiteX351" fmla="*/ 8841 w 10000"/>
                <a:gd name="connsiteY351" fmla="*/ 6080 h 9213"/>
                <a:gd name="connsiteX352" fmla="*/ 8846 w 10000"/>
                <a:gd name="connsiteY352" fmla="*/ 5697 h 9213"/>
                <a:gd name="connsiteX353" fmla="*/ 8849 w 10000"/>
                <a:gd name="connsiteY353" fmla="*/ 5797 h 9213"/>
                <a:gd name="connsiteX354" fmla="*/ 8854 w 10000"/>
                <a:gd name="connsiteY354" fmla="*/ 5691 h 9213"/>
                <a:gd name="connsiteX355" fmla="*/ 8859 w 10000"/>
                <a:gd name="connsiteY355" fmla="*/ 5618 h 9213"/>
                <a:gd name="connsiteX356" fmla="*/ 8861 w 10000"/>
                <a:gd name="connsiteY356" fmla="*/ 5307 h 9213"/>
                <a:gd name="connsiteX357" fmla="*/ 8866 w 10000"/>
                <a:gd name="connsiteY357" fmla="*/ 4740 h 9213"/>
                <a:gd name="connsiteX358" fmla="*/ 8871 w 10000"/>
                <a:gd name="connsiteY358" fmla="*/ 4287 h 9213"/>
                <a:gd name="connsiteX359" fmla="*/ 8874 w 10000"/>
                <a:gd name="connsiteY359" fmla="*/ 3769 h 9213"/>
                <a:gd name="connsiteX360" fmla="*/ 8879 w 10000"/>
                <a:gd name="connsiteY360" fmla="*/ 4754 h 9213"/>
                <a:gd name="connsiteX361" fmla="*/ 8884 w 10000"/>
                <a:gd name="connsiteY361" fmla="*/ 5762 h 9213"/>
                <a:gd name="connsiteX362" fmla="*/ 8886 w 10000"/>
                <a:gd name="connsiteY362" fmla="*/ 7377 h 9213"/>
                <a:gd name="connsiteX363" fmla="*/ 8891 w 10000"/>
                <a:gd name="connsiteY363" fmla="*/ 8894 h 9213"/>
                <a:gd name="connsiteX364" fmla="*/ 8896 w 10000"/>
                <a:gd name="connsiteY364" fmla="*/ 7993 h 9213"/>
                <a:gd name="connsiteX365" fmla="*/ 8899 w 10000"/>
                <a:gd name="connsiteY365" fmla="*/ 8007 h 9213"/>
                <a:gd name="connsiteX366" fmla="*/ 8904 w 10000"/>
                <a:gd name="connsiteY366" fmla="*/ 8433 h 9213"/>
                <a:gd name="connsiteX367" fmla="*/ 8909 w 10000"/>
                <a:gd name="connsiteY367" fmla="*/ 7689 h 9213"/>
                <a:gd name="connsiteX368" fmla="*/ 8911 w 10000"/>
                <a:gd name="connsiteY368" fmla="*/ 7689 h 9213"/>
                <a:gd name="connsiteX369" fmla="*/ 8916 w 10000"/>
                <a:gd name="connsiteY369" fmla="*/ 8063 h 9213"/>
                <a:gd name="connsiteX370" fmla="*/ 8921 w 10000"/>
                <a:gd name="connsiteY370" fmla="*/ 8157 h 9213"/>
                <a:gd name="connsiteX371" fmla="*/ 8924 w 10000"/>
                <a:gd name="connsiteY371" fmla="*/ 8383 h 9213"/>
                <a:gd name="connsiteX372" fmla="*/ 8929 w 10000"/>
                <a:gd name="connsiteY372" fmla="*/ 7986 h 9213"/>
                <a:gd name="connsiteX373" fmla="*/ 8931 w 10000"/>
                <a:gd name="connsiteY373" fmla="*/ 7965 h 9213"/>
                <a:gd name="connsiteX374" fmla="*/ 8936 w 10000"/>
                <a:gd name="connsiteY374" fmla="*/ 7817 h 9213"/>
                <a:gd name="connsiteX375" fmla="*/ 8941 w 10000"/>
                <a:gd name="connsiteY375" fmla="*/ 7583 h 9213"/>
                <a:gd name="connsiteX376" fmla="*/ 8944 w 10000"/>
                <a:gd name="connsiteY376" fmla="*/ 7178 h 9213"/>
                <a:gd name="connsiteX377" fmla="*/ 8951 w 10000"/>
                <a:gd name="connsiteY377" fmla="*/ 6278 h 9213"/>
                <a:gd name="connsiteX378" fmla="*/ 8954 w 10000"/>
                <a:gd name="connsiteY378" fmla="*/ 7192 h 9213"/>
                <a:gd name="connsiteX379" fmla="*/ 8956 w 10000"/>
                <a:gd name="connsiteY379" fmla="*/ 6917 h 9213"/>
                <a:gd name="connsiteX380" fmla="*/ 8961 w 10000"/>
                <a:gd name="connsiteY380" fmla="*/ 7243 h 9213"/>
                <a:gd name="connsiteX381" fmla="*/ 9059 w 10000"/>
                <a:gd name="connsiteY381" fmla="*/ 8089 h 9213"/>
                <a:gd name="connsiteX382" fmla="*/ 8907 w 10000"/>
                <a:gd name="connsiteY382" fmla="*/ 8068 h 9213"/>
                <a:gd name="connsiteX383" fmla="*/ 9275 w 10000"/>
                <a:gd name="connsiteY383" fmla="*/ 7376 h 9213"/>
                <a:gd name="connsiteX384" fmla="*/ 9054 w 10000"/>
                <a:gd name="connsiteY384" fmla="*/ 8511 h 9213"/>
                <a:gd name="connsiteX385" fmla="*/ 8986 w 10000"/>
                <a:gd name="connsiteY385" fmla="*/ 9177 h 9213"/>
                <a:gd name="connsiteX386" fmla="*/ 8991 w 10000"/>
                <a:gd name="connsiteY386" fmla="*/ 8681 h 9213"/>
                <a:gd name="connsiteX387" fmla="*/ 8996 w 10000"/>
                <a:gd name="connsiteY387" fmla="*/ 8525 h 9213"/>
                <a:gd name="connsiteX388" fmla="*/ 9001 w 10000"/>
                <a:gd name="connsiteY388" fmla="*/ 7595 h 9213"/>
                <a:gd name="connsiteX389" fmla="*/ 9006 w 10000"/>
                <a:gd name="connsiteY389" fmla="*/ 7766 h 9213"/>
                <a:gd name="connsiteX390" fmla="*/ 9011 w 10000"/>
                <a:gd name="connsiteY390" fmla="*/ 7433 h 9213"/>
                <a:gd name="connsiteX391" fmla="*/ 9016 w 10000"/>
                <a:gd name="connsiteY391" fmla="*/ 7498 h 9213"/>
                <a:gd name="connsiteX392" fmla="*/ 9021 w 10000"/>
                <a:gd name="connsiteY392" fmla="*/ 7836 h 9213"/>
                <a:gd name="connsiteX393" fmla="*/ 9029 w 10000"/>
                <a:gd name="connsiteY393" fmla="*/ 7349 h 9213"/>
                <a:gd name="connsiteX394" fmla="*/ 9034 w 10000"/>
                <a:gd name="connsiteY394" fmla="*/ 7278 h 9213"/>
                <a:gd name="connsiteX395" fmla="*/ 9039 w 10000"/>
                <a:gd name="connsiteY395" fmla="*/ 7015 h 9213"/>
                <a:gd name="connsiteX396" fmla="*/ 9044 w 10000"/>
                <a:gd name="connsiteY396" fmla="*/ 6768 h 9213"/>
                <a:gd name="connsiteX397" fmla="*/ 9049 w 10000"/>
                <a:gd name="connsiteY397" fmla="*/ 8093 h 9213"/>
                <a:gd name="connsiteX398" fmla="*/ 9054 w 10000"/>
                <a:gd name="connsiteY398" fmla="*/ 7923 h 9213"/>
                <a:gd name="connsiteX399" fmla="*/ 9059 w 10000"/>
                <a:gd name="connsiteY399" fmla="*/ 8128 h 9213"/>
                <a:gd name="connsiteX400" fmla="*/ 9064 w 10000"/>
                <a:gd name="connsiteY400" fmla="*/ 7093 h 9213"/>
                <a:gd name="connsiteX401" fmla="*/ 9071 w 10000"/>
                <a:gd name="connsiteY401" fmla="*/ 7377 h 9213"/>
                <a:gd name="connsiteX402" fmla="*/ 9076 w 10000"/>
                <a:gd name="connsiteY402" fmla="*/ 7674 h 9213"/>
                <a:gd name="connsiteX403" fmla="*/ 9081 w 10000"/>
                <a:gd name="connsiteY403" fmla="*/ 6986 h 9213"/>
                <a:gd name="connsiteX404" fmla="*/ 9086 w 10000"/>
                <a:gd name="connsiteY404" fmla="*/ 6946 h 9213"/>
                <a:gd name="connsiteX405" fmla="*/ 9091 w 10000"/>
                <a:gd name="connsiteY405" fmla="*/ 7143 h 9213"/>
                <a:gd name="connsiteX406" fmla="*/ 9096 w 10000"/>
                <a:gd name="connsiteY406" fmla="*/ 7215 h 9213"/>
                <a:gd name="connsiteX407" fmla="*/ 9101 w 10000"/>
                <a:gd name="connsiteY407" fmla="*/ 7836 h 9213"/>
                <a:gd name="connsiteX408" fmla="*/ 9106 w 10000"/>
                <a:gd name="connsiteY408" fmla="*/ 7789 h 9213"/>
                <a:gd name="connsiteX409" fmla="*/ 9111 w 10000"/>
                <a:gd name="connsiteY409" fmla="*/ 8341 h 9213"/>
                <a:gd name="connsiteX410" fmla="*/ 9119 w 10000"/>
                <a:gd name="connsiteY410" fmla="*/ 7801 h 9213"/>
                <a:gd name="connsiteX411" fmla="*/ 9124 w 10000"/>
                <a:gd name="connsiteY411" fmla="*/ 7354 h 9213"/>
                <a:gd name="connsiteX412" fmla="*/ 9131 w 10000"/>
                <a:gd name="connsiteY412" fmla="*/ 7808 h 9213"/>
                <a:gd name="connsiteX413" fmla="*/ 9136 w 10000"/>
                <a:gd name="connsiteY413" fmla="*/ 8497 h 9213"/>
                <a:gd name="connsiteX414" fmla="*/ 9141 w 10000"/>
                <a:gd name="connsiteY414" fmla="*/ 7604 h 9213"/>
                <a:gd name="connsiteX415" fmla="*/ 9146 w 10000"/>
                <a:gd name="connsiteY415" fmla="*/ 8014 h 9213"/>
                <a:gd name="connsiteX416" fmla="*/ 9151 w 10000"/>
                <a:gd name="connsiteY416" fmla="*/ 7908 h 9213"/>
                <a:gd name="connsiteX417" fmla="*/ 9156 w 10000"/>
                <a:gd name="connsiteY417" fmla="*/ 7710 h 9213"/>
                <a:gd name="connsiteX418" fmla="*/ 9161 w 10000"/>
                <a:gd name="connsiteY418" fmla="*/ 8332 h 9213"/>
                <a:gd name="connsiteX419" fmla="*/ 9166 w 10000"/>
                <a:gd name="connsiteY419" fmla="*/ 7576 h 9213"/>
                <a:gd name="connsiteX420" fmla="*/ 9171 w 10000"/>
                <a:gd name="connsiteY420" fmla="*/ 6816 h 9213"/>
                <a:gd name="connsiteX421" fmla="*/ 9179 w 10000"/>
                <a:gd name="connsiteY421" fmla="*/ 6880 h 9213"/>
                <a:gd name="connsiteX422" fmla="*/ 9184 w 10000"/>
                <a:gd name="connsiteY422" fmla="*/ 6880 h 9213"/>
                <a:gd name="connsiteX423" fmla="*/ 9207 w 10000"/>
                <a:gd name="connsiteY423" fmla="*/ 7611 h 9213"/>
                <a:gd name="connsiteX424" fmla="*/ 9229 w 10000"/>
                <a:gd name="connsiteY424" fmla="*/ 8078 h 9213"/>
                <a:gd name="connsiteX425" fmla="*/ 9252 w 10000"/>
                <a:gd name="connsiteY425" fmla="*/ 8014 h 9213"/>
                <a:gd name="connsiteX426" fmla="*/ 9274 w 10000"/>
                <a:gd name="connsiteY426" fmla="*/ 5903 h 9213"/>
                <a:gd name="connsiteX427" fmla="*/ 9299 w 10000"/>
                <a:gd name="connsiteY427" fmla="*/ 6462 h 9213"/>
                <a:gd name="connsiteX428" fmla="*/ 9322 w 10000"/>
                <a:gd name="connsiteY428" fmla="*/ 7639 h 9213"/>
                <a:gd name="connsiteX429" fmla="*/ 9347 w 10000"/>
                <a:gd name="connsiteY429" fmla="*/ 7624 h 9213"/>
                <a:gd name="connsiteX430" fmla="*/ 9369 w 10000"/>
                <a:gd name="connsiteY430" fmla="*/ 6733 h 9213"/>
                <a:gd name="connsiteX431" fmla="*/ 9392 w 10000"/>
                <a:gd name="connsiteY431" fmla="*/ 5953 h 9213"/>
                <a:gd name="connsiteX432" fmla="*/ 9427 w 10000"/>
                <a:gd name="connsiteY432" fmla="*/ 6511 h 9213"/>
                <a:gd name="connsiteX433" fmla="*/ 9462 w 10000"/>
                <a:gd name="connsiteY433" fmla="*/ 6506 h 9213"/>
                <a:gd name="connsiteX434" fmla="*/ 9497 w 10000"/>
                <a:gd name="connsiteY434" fmla="*/ 6024 h 9213"/>
                <a:gd name="connsiteX435" fmla="*/ 9532 w 10000"/>
                <a:gd name="connsiteY435" fmla="*/ 5988 h 9213"/>
                <a:gd name="connsiteX436" fmla="*/ 9564 w 10000"/>
                <a:gd name="connsiteY436" fmla="*/ 6265 h 9213"/>
                <a:gd name="connsiteX437" fmla="*/ 9599 w 10000"/>
                <a:gd name="connsiteY437" fmla="*/ 6349 h 9213"/>
                <a:gd name="connsiteX438" fmla="*/ 9617 w 10000"/>
                <a:gd name="connsiteY438" fmla="*/ 6172 h 9213"/>
                <a:gd name="connsiteX439" fmla="*/ 9635 w 10000"/>
                <a:gd name="connsiteY439" fmla="*/ 6008 h 9213"/>
                <a:gd name="connsiteX440" fmla="*/ 9655 w 10000"/>
                <a:gd name="connsiteY440" fmla="*/ 5754 h 9213"/>
                <a:gd name="connsiteX441" fmla="*/ 9670 w 10000"/>
                <a:gd name="connsiteY441" fmla="*/ 5570 h 9213"/>
                <a:gd name="connsiteX442" fmla="*/ 9687 w 10000"/>
                <a:gd name="connsiteY442" fmla="*/ 5556 h 9213"/>
                <a:gd name="connsiteX443" fmla="*/ 9705 w 10000"/>
                <a:gd name="connsiteY443" fmla="*/ 5932 h 9213"/>
                <a:gd name="connsiteX444" fmla="*/ 9722 w 10000"/>
                <a:gd name="connsiteY444" fmla="*/ 5137 h 9213"/>
                <a:gd name="connsiteX445" fmla="*/ 9740 w 10000"/>
                <a:gd name="connsiteY445" fmla="*/ 5909 h 9213"/>
                <a:gd name="connsiteX446" fmla="*/ 9757 w 10000"/>
                <a:gd name="connsiteY446" fmla="*/ 5209 h 9213"/>
                <a:gd name="connsiteX447" fmla="*/ 9775 w 10000"/>
                <a:gd name="connsiteY447" fmla="*/ 5633 h 9213"/>
                <a:gd name="connsiteX448" fmla="*/ 9792 w 10000"/>
                <a:gd name="connsiteY448" fmla="*/ 5222 h 9213"/>
                <a:gd name="connsiteX449" fmla="*/ 9810 w 10000"/>
                <a:gd name="connsiteY449" fmla="*/ 4996 h 9213"/>
                <a:gd name="connsiteX450" fmla="*/ 9852 w 10000"/>
                <a:gd name="connsiteY450" fmla="*/ 4507 h 9213"/>
                <a:gd name="connsiteX451" fmla="*/ 9892 w 10000"/>
                <a:gd name="connsiteY451" fmla="*/ 5470 h 9213"/>
                <a:gd name="connsiteX452" fmla="*/ 9935 w 10000"/>
                <a:gd name="connsiteY452" fmla="*/ 4549 h 9213"/>
                <a:gd name="connsiteX453" fmla="*/ 9977 w 10000"/>
                <a:gd name="connsiteY453" fmla="*/ 5003 h 9213"/>
                <a:gd name="connsiteX454" fmla="*/ 10000 w 10000"/>
                <a:gd name="connsiteY454" fmla="*/ 4713 h 9213"/>
                <a:gd name="connsiteX0" fmla="*/ 0 w 10000"/>
                <a:gd name="connsiteY0" fmla="*/ 516 h 10000"/>
                <a:gd name="connsiteX1" fmla="*/ 20 w 10000"/>
                <a:gd name="connsiteY1" fmla="*/ 268 h 10000"/>
                <a:gd name="connsiteX2" fmla="*/ 43 w 10000"/>
                <a:gd name="connsiteY2" fmla="*/ 709 h 10000"/>
                <a:gd name="connsiteX3" fmla="*/ 60 w 10000"/>
                <a:gd name="connsiteY3" fmla="*/ 670 h 10000"/>
                <a:gd name="connsiteX4" fmla="*/ 83 w 10000"/>
                <a:gd name="connsiteY4" fmla="*/ 1662 h 10000"/>
                <a:gd name="connsiteX5" fmla="*/ 103 w 10000"/>
                <a:gd name="connsiteY5" fmla="*/ 1508 h 10000"/>
                <a:gd name="connsiteX6" fmla="*/ 125 w 10000"/>
                <a:gd name="connsiteY6" fmla="*/ 2353 h 10000"/>
                <a:gd name="connsiteX7" fmla="*/ 145 w 10000"/>
                <a:gd name="connsiteY7" fmla="*/ 2553 h 10000"/>
                <a:gd name="connsiteX8" fmla="*/ 165 w 10000"/>
                <a:gd name="connsiteY8" fmla="*/ 2478 h 10000"/>
                <a:gd name="connsiteX9" fmla="*/ 185 w 10000"/>
                <a:gd name="connsiteY9" fmla="*/ 2130 h 10000"/>
                <a:gd name="connsiteX10" fmla="*/ 208 w 10000"/>
                <a:gd name="connsiteY10" fmla="*/ 1723 h 10000"/>
                <a:gd name="connsiteX11" fmla="*/ 250 w 10000"/>
                <a:gd name="connsiteY11" fmla="*/ 1723 h 10000"/>
                <a:gd name="connsiteX12" fmla="*/ 290 w 10000"/>
                <a:gd name="connsiteY12" fmla="*/ 838 h 10000"/>
                <a:gd name="connsiteX13" fmla="*/ 333 w 10000"/>
                <a:gd name="connsiteY13" fmla="*/ 0 h 10000"/>
                <a:gd name="connsiteX14" fmla="*/ 375 w 10000"/>
                <a:gd name="connsiteY14" fmla="*/ 1808 h 10000"/>
                <a:gd name="connsiteX15" fmla="*/ 416 w 10000"/>
                <a:gd name="connsiteY15" fmla="*/ 1662 h 10000"/>
                <a:gd name="connsiteX16" fmla="*/ 436 w 10000"/>
                <a:gd name="connsiteY16" fmla="*/ 2070 h 10000"/>
                <a:gd name="connsiteX17" fmla="*/ 456 w 10000"/>
                <a:gd name="connsiteY17" fmla="*/ 2877 h 10000"/>
                <a:gd name="connsiteX18" fmla="*/ 473 w 10000"/>
                <a:gd name="connsiteY18" fmla="*/ 2254 h 10000"/>
                <a:gd name="connsiteX19" fmla="*/ 493 w 10000"/>
                <a:gd name="connsiteY19" fmla="*/ 1454 h 10000"/>
                <a:gd name="connsiteX20" fmla="*/ 511 w 10000"/>
                <a:gd name="connsiteY20" fmla="*/ 1491 h 10000"/>
                <a:gd name="connsiteX21" fmla="*/ 531 w 10000"/>
                <a:gd name="connsiteY21" fmla="*/ 1477 h 10000"/>
                <a:gd name="connsiteX22" fmla="*/ 548 w 10000"/>
                <a:gd name="connsiteY22" fmla="*/ 1968 h 10000"/>
                <a:gd name="connsiteX23" fmla="*/ 568 w 10000"/>
                <a:gd name="connsiteY23" fmla="*/ 1092 h 10000"/>
                <a:gd name="connsiteX24" fmla="*/ 588 w 10000"/>
                <a:gd name="connsiteY24" fmla="*/ 1647 h 10000"/>
                <a:gd name="connsiteX25" fmla="*/ 606 w 10000"/>
                <a:gd name="connsiteY25" fmla="*/ 847 h 10000"/>
                <a:gd name="connsiteX26" fmla="*/ 626 w 10000"/>
                <a:gd name="connsiteY26" fmla="*/ 278 h 10000"/>
                <a:gd name="connsiteX27" fmla="*/ 661 w 10000"/>
                <a:gd name="connsiteY27" fmla="*/ 1069 h 10000"/>
                <a:gd name="connsiteX28" fmla="*/ 696 w 10000"/>
                <a:gd name="connsiteY28" fmla="*/ 1323 h 10000"/>
                <a:gd name="connsiteX29" fmla="*/ 728 w 10000"/>
                <a:gd name="connsiteY29" fmla="*/ 1939 h 10000"/>
                <a:gd name="connsiteX30" fmla="*/ 763 w 10000"/>
                <a:gd name="connsiteY30" fmla="*/ 2037 h 10000"/>
                <a:gd name="connsiteX31" fmla="*/ 798 w 10000"/>
                <a:gd name="connsiteY31" fmla="*/ 1177 h 10000"/>
                <a:gd name="connsiteX32" fmla="*/ 834 w 10000"/>
                <a:gd name="connsiteY32" fmla="*/ 761 h 10000"/>
                <a:gd name="connsiteX33" fmla="*/ 876 w 10000"/>
                <a:gd name="connsiteY33" fmla="*/ 284 h 10000"/>
                <a:gd name="connsiteX34" fmla="*/ 919 w 10000"/>
                <a:gd name="connsiteY34" fmla="*/ 1830 h 10000"/>
                <a:gd name="connsiteX35" fmla="*/ 959 w 10000"/>
                <a:gd name="connsiteY35" fmla="*/ 230 h 10000"/>
                <a:gd name="connsiteX36" fmla="*/ 1001 w 10000"/>
                <a:gd name="connsiteY36" fmla="*/ 623 h 10000"/>
                <a:gd name="connsiteX37" fmla="*/ 1044 w 10000"/>
                <a:gd name="connsiteY37" fmla="*/ 1154 h 10000"/>
                <a:gd name="connsiteX38" fmla="*/ 1076 w 10000"/>
                <a:gd name="connsiteY38" fmla="*/ 752 h 10000"/>
                <a:gd name="connsiteX39" fmla="*/ 1111 w 10000"/>
                <a:gd name="connsiteY39" fmla="*/ 899 h 10000"/>
                <a:gd name="connsiteX40" fmla="*/ 1149 w 10000"/>
                <a:gd name="connsiteY40" fmla="*/ 861 h 10000"/>
                <a:gd name="connsiteX41" fmla="*/ 1181 w 10000"/>
                <a:gd name="connsiteY41" fmla="*/ 217 h 10000"/>
                <a:gd name="connsiteX42" fmla="*/ 1217 w 10000"/>
                <a:gd name="connsiteY42" fmla="*/ 2000 h 10000"/>
                <a:gd name="connsiteX43" fmla="*/ 1252 w 10000"/>
                <a:gd name="connsiteY43" fmla="*/ 1647 h 10000"/>
                <a:gd name="connsiteX44" fmla="*/ 1292 w 10000"/>
                <a:gd name="connsiteY44" fmla="*/ 1700 h 10000"/>
                <a:gd name="connsiteX45" fmla="*/ 1334 w 10000"/>
                <a:gd name="connsiteY45" fmla="*/ 1993 h 10000"/>
                <a:gd name="connsiteX46" fmla="*/ 1377 w 10000"/>
                <a:gd name="connsiteY46" fmla="*/ 1400 h 10000"/>
                <a:gd name="connsiteX47" fmla="*/ 1419 w 10000"/>
                <a:gd name="connsiteY47" fmla="*/ 2184 h 10000"/>
                <a:gd name="connsiteX48" fmla="*/ 1459 w 10000"/>
                <a:gd name="connsiteY48" fmla="*/ 1954 h 10000"/>
                <a:gd name="connsiteX49" fmla="*/ 1487 w 10000"/>
                <a:gd name="connsiteY49" fmla="*/ 1638 h 10000"/>
                <a:gd name="connsiteX50" fmla="*/ 1512 w 10000"/>
                <a:gd name="connsiteY50" fmla="*/ 2407 h 10000"/>
                <a:gd name="connsiteX51" fmla="*/ 1539 w 10000"/>
                <a:gd name="connsiteY51" fmla="*/ 1916 h 10000"/>
                <a:gd name="connsiteX52" fmla="*/ 1564 w 10000"/>
                <a:gd name="connsiteY52" fmla="*/ 854 h 10000"/>
                <a:gd name="connsiteX53" fmla="*/ 1592 w 10000"/>
                <a:gd name="connsiteY53" fmla="*/ 2099 h 10000"/>
                <a:gd name="connsiteX54" fmla="*/ 1617 w 10000"/>
                <a:gd name="connsiteY54" fmla="*/ 2646 h 10000"/>
                <a:gd name="connsiteX55" fmla="*/ 1642 w 10000"/>
                <a:gd name="connsiteY55" fmla="*/ 2431 h 10000"/>
                <a:gd name="connsiteX56" fmla="*/ 1670 w 10000"/>
                <a:gd name="connsiteY56" fmla="*/ 2830 h 10000"/>
                <a:gd name="connsiteX57" fmla="*/ 1687 w 10000"/>
                <a:gd name="connsiteY57" fmla="*/ 3000 h 10000"/>
                <a:gd name="connsiteX58" fmla="*/ 1705 w 10000"/>
                <a:gd name="connsiteY58" fmla="*/ 2407 h 10000"/>
                <a:gd name="connsiteX59" fmla="*/ 1720 w 10000"/>
                <a:gd name="connsiteY59" fmla="*/ 3130 h 10000"/>
                <a:gd name="connsiteX60" fmla="*/ 1737 w 10000"/>
                <a:gd name="connsiteY60" fmla="*/ 2947 h 10000"/>
                <a:gd name="connsiteX61" fmla="*/ 1755 w 10000"/>
                <a:gd name="connsiteY61" fmla="*/ 3492 h 10000"/>
                <a:gd name="connsiteX62" fmla="*/ 1772 w 10000"/>
                <a:gd name="connsiteY62" fmla="*/ 3200 h 10000"/>
                <a:gd name="connsiteX63" fmla="*/ 1790 w 10000"/>
                <a:gd name="connsiteY63" fmla="*/ 3078 h 10000"/>
                <a:gd name="connsiteX64" fmla="*/ 1810 w 10000"/>
                <a:gd name="connsiteY64" fmla="*/ 3622 h 10000"/>
                <a:gd name="connsiteX65" fmla="*/ 1825 w 10000"/>
                <a:gd name="connsiteY65" fmla="*/ 4129 h 10000"/>
                <a:gd name="connsiteX66" fmla="*/ 1842 w 10000"/>
                <a:gd name="connsiteY66" fmla="*/ 3908 h 10000"/>
                <a:gd name="connsiteX67" fmla="*/ 1860 w 10000"/>
                <a:gd name="connsiteY67" fmla="*/ 3870 h 10000"/>
                <a:gd name="connsiteX68" fmla="*/ 1877 w 10000"/>
                <a:gd name="connsiteY68" fmla="*/ 4369 h 10000"/>
                <a:gd name="connsiteX69" fmla="*/ 1912 w 10000"/>
                <a:gd name="connsiteY69" fmla="*/ 4230 h 10000"/>
                <a:gd name="connsiteX70" fmla="*/ 1947 w 10000"/>
                <a:gd name="connsiteY70" fmla="*/ 4576 h 10000"/>
                <a:gd name="connsiteX71" fmla="*/ 1982 w 10000"/>
                <a:gd name="connsiteY71" fmla="*/ 4292 h 10000"/>
                <a:gd name="connsiteX72" fmla="*/ 2018 w 10000"/>
                <a:gd name="connsiteY72" fmla="*/ 5730 h 10000"/>
                <a:gd name="connsiteX73" fmla="*/ 2050 w 10000"/>
                <a:gd name="connsiteY73" fmla="*/ 5245 h 10000"/>
                <a:gd name="connsiteX74" fmla="*/ 2085 w 10000"/>
                <a:gd name="connsiteY74" fmla="*/ 4892 h 10000"/>
                <a:gd name="connsiteX75" fmla="*/ 2113 w 10000"/>
                <a:gd name="connsiteY75" fmla="*/ 5784 h 10000"/>
                <a:gd name="connsiteX76" fmla="*/ 2140 w 10000"/>
                <a:gd name="connsiteY76" fmla="*/ 5616 h 10000"/>
                <a:gd name="connsiteX77" fmla="*/ 2163 w 10000"/>
                <a:gd name="connsiteY77" fmla="*/ 5545 h 10000"/>
                <a:gd name="connsiteX78" fmla="*/ 2190 w 10000"/>
                <a:gd name="connsiteY78" fmla="*/ 5438 h 10000"/>
                <a:gd name="connsiteX79" fmla="*/ 2218 w 10000"/>
                <a:gd name="connsiteY79" fmla="*/ 6037 h 10000"/>
                <a:gd name="connsiteX80" fmla="*/ 2243 w 10000"/>
                <a:gd name="connsiteY80" fmla="*/ 6109 h 10000"/>
                <a:gd name="connsiteX81" fmla="*/ 2268 w 10000"/>
                <a:gd name="connsiteY81" fmla="*/ 5468 h 10000"/>
                <a:gd name="connsiteX82" fmla="*/ 2295 w 10000"/>
                <a:gd name="connsiteY82" fmla="*/ 5753 h 10000"/>
                <a:gd name="connsiteX83" fmla="*/ 2338 w 10000"/>
                <a:gd name="connsiteY83" fmla="*/ 5423 h 10000"/>
                <a:gd name="connsiteX84" fmla="*/ 2378 w 10000"/>
                <a:gd name="connsiteY84" fmla="*/ 5423 h 10000"/>
                <a:gd name="connsiteX85" fmla="*/ 2421 w 10000"/>
                <a:gd name="connsiteY85" fmla="*/ 4884 h 10000"/>
                <a:gd name="connsiteX86" fmla="*/ 2463 w 10000"/>
                <a:gd name="connsiteY86" fmla="*/ 5131 h 10000"/>
                <a:gd name="connsiteX87" fmla="*/ 2503 w 10000"/>
                <a:gd name="connsiteY87" fmla="*/ 5576 h 10000"/>
                <a:gd name="connsiteX88" fmla="*/ 2521 w 10000"/>
                <a:gd name="connsiteY88" fmla="*/ 4838 h 10000"/>
                <a:gd name="connsiteX89" fmla="*/ 2538 w 10000"/>
                <a:gd name="connsiteY89" fmla="*/ 4515 h 10000"/>
                <a:gd name="connsiteX90" fmla="*/ 2556 w 10000"/>
                <a:gd name="connsiteY90" fmla="*/ 3915 h 10000"/>
                <a:gd name="connsiteX91" fmla="*/ 2573 w 10000"/>
                <a:gd name="connsiteY91" fmla="*/ 3962 h 10000"/>
                <a:gd name="connsiteX92" fmla="*/ 2591 w 10000"/>
                <a:gd name="connsiteY92" fmla="*/ 3993 h 10000"/>
                <a:gd name="connsiteX93" fmla="*/ 2608 w 10000"/>
                <a:gd name="connsiteY93" fmla="*/ 5039 h 10000"/>
                <a:gd name="connsiteX94" fmla="*/ 2626 w 10000"/>
                <a:gd name="connsiteY94" fmla="*/ 3968 h 10000"/>
                <a:gd name="connsiteX95" fmla="*/ 2643 w 10000"/>
                <a:gd name="connsiteY95" fmla="*/ 4055 h 10000"/>
                <a:gd name="connsiteX96" fmla="*/ 2661 w 10000"/>
                <a:gd name="connsiteY96" fmla="*/ 4369 h 10000"/>
                <a:gd name="connsiteX97" fmla="*/ 2678 w 10000"/>
                <a:gd name="connsiteY97" fmla="*/ 3485 h 10000"/>
                <a:gd name="connsiteX98" fmla="*/ 2696 w 10000"/>
                <a:gd name="connsiteY98" fmla="*/ 3853 h 10000"/>
                <a:gd name="connsiteX99" fmla="*/ 2711 w 10000"/>
                <a:gd name="connsiteY99" fmla="*/ 4154 h 10000"/>
                <a:gd name="connsiteX100" fmla="*/ 2741 w 10000"/>
                <a:gd name="connsiteY100" fmla="*/ 3169 h 10000"/>
                <a:gd name="connsiteX101" fmla="*/ 2771 w 10000"/>
                <a:gd name="connsiteY101" fmla="*/ 3761 h 10000"/>
                <a:gd name="connsiteX102" fmla="*/ 2801 w 10000"/>
                <a:gd name="connsiteY102" fmla="*/ 3238 h 10000"/>
                <a:gd name="connsiteX103" fmla="*/ 2831 w 10000"/>
                <a:gd name="connsiteY103" fmla="*/ 3944 h 10000"/>
                <a:gd name="connsiteX104" fmla="*/ 2861 w 10000"/>
                <a:gd name="connsiteY104" fmla="*/ 2698 h 10000"/>
                <a:gd name="connsiteX105" fmla="*/ 2891 w 10000"/>
                <a:gd name="connsiteY105" fmla="*/ 3431 h 10000"/>
                <a:gd name="connsiteX106" fmla="*/ 2921 w 10000"/>
                <a:gd name="connsiteY106" fmla="*/ 3415 h 10000"/>
                <a:gd name="connsiteX107" fmla="*/ 2939 w 10000"/>
                <a:gd name="connsiteY107" fmla="*/ 2922 h 10000"/>
                <a:gd name="connsiteX108" fmla="*/ 2959 w 10000"/>
                <a:gd name="connsiteY108" fmla="*/ 2260 h 10000"/>
                <a:gd name="connsiteX109" fmla="*/ 2979 w 10000"/>
                <a:gd name="connsiteY109" fmla="*/ 2299 h 10000"/>
                <a:gd name="connsiteX110" fmla="*/ 2996 w 10000"/>
                <a:gd name="connsiteY110" fmla="*/ 1606 h 10000"/>
                <a:gd name="connsiteX111" fmla="*/ 3016 w 10000"/>
                <a:gd name="connsiteY111" fmla="*/ 3192 h 10000"/>
                <a:gd name="connsiteX112" fmla="*/ 3036 w 10000"/>
                <a:gd name="connsiteY112" fmla="*/ 3014 h 10000"/>
                <a:gd name="connsiteX113" fmla="*/ 3054 w 10000"/>
                <a:gd name="connsiteY113" fmla="*/ 2930 h 10000"/>
                <a:gd name="connsiteX114" fmla="*/ 3071 w 10000"/>
                <a:gd name="connsiteY114" fmla="*/ 2384 h 10000"/>
                <a:gd name="connsiteX115" fmla="*/ 3091 w 10000"/>
                <a:gd name="connsiteY115" fmla="*/ 2844 h 10000"/>
                <a:gd name="connsiteX116" fmla="*/ 3111 w 10000"/>
                <a:gd name="connsiteY116" fmla="*/ 3407 h 10000"/>
                <a:gd name="connsiteX117" fmla="*/ 3131 w 10000"/>
                <a:gd name="connsiteY117" fmla="*/ 2147 h 10000"/>
                <a:gd name="connsiteX118" fmla="*/ 3154 w 10000"/>
                <a:gd name="connsiteY118" fmla="*/ 3460 h 10000"/>
                <a:gd name="connsiteX119" fmla="*/ 3176 w 10000"/>
                <a:gd name="connsiteY119" fmla="*/ 3062 h 10000"/>
                <a:gd name="connsiteX120" fmla="*/ 3199 w 10000"/>
                <a:gd name="connsiteY120" fmla="*/ 3053 h 10000"/>
                <a:gd name="connsiteX121" fmla="*/ 3222 w 10000"/>
                <a:gd name="connsiteY121" fmla="*/ 3492 h 10000"/>
                <a:gd name="connsiteX122" fmla="*/ 3247 w 10000"/>
                <a:gd name="connsiteY122" fmla="*/ 3038 h 10000"/>
                <a:gd name="connsiteX123" fmla="*/ 3269 w 10000"/>
                <a:gd name="connsiteY123" fmla="*/ 2184 h 10000"/>
                <a:gd name="connsiteX124" fmla="*/ 3294 w 10000"/>
                <a:gd name="connsiteY124" fmla="*/ 2693 h 10000"/>
                <a:gd name="connsiteX125" fmla="*/ 3317 w 10000"/>
                <a:gd name="connsiteY125" fmla="*/ 3053 h 10000"/>
                <a:gd name="connsiteX126" fmla="*/ 3339 w 10000"/>
                <a:gd name="connsiteY126" fmla="*/ 3224 h 10000"/>
                <a:gd name="connsiteX127" fmla="*/ 3379 w 10000"/>
                <a:gd name="connsiteY127" fmla="*/ 3053 h 10000"/>
                <a:gd name="connsiteX128" fmla="*/ 3422 w 10000"/>
                <a:gd name="connsiteY128" fmla="*/ 3423 h 10000"/>
                <a:gd name="connsiteX129" fmla="*/ 3464 w 10000"/>
                <a:gd name="connsiteY129" fmla="*/ 3647 h 10000"/>
                <a:gd name="connsiteX130" fmla="*/ 3504 w 10000"/>
                <a:gd name="connsiteY130" fmla="*/ 4030 h 10000"/>
                <a:gd name="connsiteX131" fmla="*/ 3547 w 10000"/>
                <a:gd name="connsiteY131" fmla="*/ 3446 h 10000"/>
                <a:gd name="connsiteX132" fmla="*/ 3574 w 10000"/>
                <a:gd name="connsiteY132" fmla="*/ 4244 h 10000"/>
                <a:gd name="connsiteX133" fmla="*/ 3599 w 10000"/>
                <a:gd name="connsiteY133" fmla="*/ 3776 h 10000"/>
                <a:gd name="connsiteX134" fmla="*/ 3625 w 10000"/>
                <a:gd name="connsiteY134" fmla="*/ 4892 h 10000"/>
                <a:gd name="connsiteX135" fmla="*/ 3652 w 10000"/>
                <a:gd name="connsiteY135" fmla="*/ 4576 h 10000"/>
                <a:gd name="connsiteX136" fmla="*/ 3680 w 10000"/>
                <a:gd name="connsiteY136" fmla="*/ 4168 h 10000"/>
                <a:gd name="connsiteX137" fmla="*/ 3702 w 10000"/>
                <a:gd name="connsiteY137" fmla="*/ 4023 h 10000"/>
                <a:gd name="connsiteX138" fmla="*/ 3730 w 10000"/>
                <a:gd name="connsiteY138" fmla="*/ 4877 h 10000"/>
                <a:gd name="connsiteX139" fmla="*/ 3757 w 10000"/>
                <a:gd name="connsiteY139" fmla="*/ 4322 h 10000"/>
                <a:gd name="connsiteX140" fmla="*/ 3780 w 10000"/>
                <a:gd name="connsiteY140" fmla="*/ 5031 h 10000"/>
                <a:gd name="connsiteX141" fmla="*/ 3802 w 10000"/>
                <a:gd name="connsiteY141" fmla="*/ 5207 h 10000"/>
                <a:gd name="connsiteX142" fmla="*/ 3825 w 10000"/>
                <a:gd name="connsiteY142" fmla="*/ 4163 h 10000"/>
                <a:gd name="connsiteX143" fmla="*/ 3847 w 10000"/>
                <a:gd name="connsiteY143" fmla="*/ 4747 h 10000"/>
                <a:gd name="connsiteX144" fmla="*/ 3872 w 10000"/>
                <a:gd name="connsiteY144" fmla="*/ 5568 h 10000"/>
                <a:gd name="connsiteX145" fmla="*/ 3895 w 10000"/>
                <a:gd name="connsiteY145" fmla="*/ 5554 h 10000"/>
                <a:gd name="connsiteX146" fmla="*/ 3920 w 10000"/>
                <a:gd name="connsiteY146" fmla="*/ 5715 h 10000"/>
                <a:gd name="connsiteX147" fmla="*/ 3942 w 10000"/>
                <a:gd name="connsiteY147" fmla="*/ 5807 h 10000"/>
                <a:gd name="connsiteX148" fmla="*/ 3965 w 10000"/>
                <a:gd name="connsiteY148" fmla="*/ 5300 h 10000"/>
                <a:gd name="connsiteX149" fmla="*/ 3985 w 10000"/>
                <a:gd name="connsiteY149" fmla="*/ 6401 h 10000"/>
                <a:gd name="connsiteX150" fmla="*/ 4003 w 10000"/>
                <a:gd name="connsiteY150" fmla="*/ 5706 h 10000"/>
                <a:gd name="connsiteX151" fmla="*/ 4020 w 10000"/>
                <a:gd name="connsiteY151" fmla="*/ 5454 h 10000"/>
                <a:gd name="connsiteX152" fmla="*/ 4040 w 10000"/>
                <a:gd name="connsiteY152" fmla="*/ 5486 h 10000"/>
                <a:gd name="connsiteX153" fmla="*/ 4060 w 10000"/>
                <a:gd name="connsiteY153" fmla="*/ 5638 h 10000"/>
                <a:gd name="connsiteX154" fmla="*/ 4080 w 10000"/>
                <a:gd name="connsiteY154" fmla="*/ 5799 h 10000"/>
                <a:gd name="connsiteX155" fmla="*/ 4098 w 10000"/>
                <a:gd name="connsiteY155" fmla="*/ 6152 h 10000"/>
                <a:gd name="connsiteX156" fmla="*/ 4118 w 10000"/>
                <a:gd name="connsiteY156" fmla="*/ 6014 h 10000"/>
                <a:gd name="connsiteX157" fmla="*/ 4135 w 10000"/>
                <a:gd name="connsiteY157" fmla="*/ 6338 h 10000"/>
                <a:gd name="connsiteX158" fmla="*/ 4153 w 10000"/>
                <a:gd name="connsiteY158" fmla="*/ 6330 h 10000"/>
                <a:gd name="connsiteX159" fmla="*/ 4173 w 10000"/>
                <a:gd name="connsiteY159" fmla="*/ 6699 h 10000"/>
                <a:gd name="connsiteX160" fmla="*/ 4215 w 10000"/>
                <a:gd name="connsiteY160" fmla="*/ 6899 h 10000"/>
                <a:gd name="connsiteX161" fmla="*/ 4255 w 10000"/>
                <a:gd name="connsiteY161" fmla="*/ 7629 h 10000"/>
                <a:gd name="connsiteX162" fmla="*/ 4298 w 10000"/>
                <a:gd name="connsiteY162" fmla="*/ 7931 h 10000"/>
                <a:gd name="connsiteX163" fmla="*/ 4340 w 10000"/>
                <a:gd name="connsiteY163" fmla="*/ 6968 h 10000"/>
                <a:gd name="connsiteX164" fmla="*/ 4380 w 10000"/>
                <a:gd name="connsiteY164" fmla="*/ 6515 h 10000"/>
                <a:gd name="connsiteX165" fmla="*/ 4418 w 10000"/>
                <a:gd name="connsiteY165" fmla="*/ 6693 h 10000"/>
                <a:gd name="connsiteX166" fmla="*/ 4453 w 10000"/>
                <a:gd name="connsiteY166" fmla="*/ 6414 h 10000"/>
                <a:gd name="connsiteX167" fmla="*/ 4486 w 10000"/>
                <a:gd name="connsiteY167" fmla="*/ 5961 h 10000"/>
                <a:gd name="connsiteX168" fmla="*/ 4521 w 10000"/>
                <a:gd name="connsiteY168" fmla="*/ 5868 h 10000"/>
                <a:gd name="connsiteX169" fmla="*/ 4556 w 10000"/>
                <a:gd name="connsiteY169" fmla="*/ 5576 h 10000"/>
                <a:gd name="connsiteX170" fmla="*/ 4591 w 10000"/>
                <a:gd name="connsiteY170" fmla="*/ 5976 h 10000"/>
                <a:gd name="connsiteX171" fmla="*/ 4603 w 10000"/>
                <a:gd name="connsiteY171" fmla="*/ 6091 h 10000"/>
                <a:gd name="connsiteX172" fmla="*/ 4613 w 10000"/>
                <a:gd name="connsiteY172" fmla="*/ 5830 h 10000"/>
                <a:gd name="connsiteX173" fmla="*/ 4623 w 10000"/>
                <a:gd name="connsiteY173" fmla="*/ 5730 h 10000"/>
                <a:gd name="connsiteX174" fmla="*/ 4633 w 10000"/>
                <a:gd name="connsiteY174" fmla="*/ 5160 h 10000"/>
                <a:gd name="connsiteX175" fmla="*/ 4646 w 10000"/>
                <a:gd name="connsiteY175" fmla="*/ 5954 h 10000"/>
                <a:gd name="connsiteX176" fmla="*/ 4658 w 10000"/>
                <a:gd name="connsiteY176" fmla="*/ 5792 h 10000"/>
                <a:gd name="connsiteX177" fmla="*/ 4668 w 10000"/>
                <a:gd name="connsiteY177" fmla="*/ 4747 h 10000"/>
                <a:gd name="connsiteX178" fmla="*/ 4678 w 10000"/>
                <a:gd name="connsiteY178" fmla="*/ 4623 h 10000"/>
                <a:gd name="connsiteX179" fmla="*/ 4688 w 10000"/>
                <a:gd name="connsiteY179" fmla="*/ 5014 h 10000"/>
                <a:gd name="connsiteX180" fmla="*/ 4701 w 10000"/>
                <a:gd name="connsiteY180" fmla="*/ 4461 h 10000"/>
                <a:gd name="connsiteX181" fmla="*/ 4713 w 10000"/>
                <a:gd name="connsiteY181" fmla="*/ 4485 h 10000"/>
                <a:gd name="connsiteX182" fmla="*/ 4723 w 10000"/>
                <a:gd name="connsiteY182" fmla="*/ 4392 h 10000"/>
                <a:gd name="connsiteX183" fmla="*/ 4733 w 10000"/>
                <a:gd name="connsiteY183" fmla="*/ 5468 h 10000"/>
                <a:gd name="connsiteX184" fmla="*/ 4743 w 10000"/>
                <a:gd name="connsiteY184" fmla="*/ 4638 h 10000"/>
                <a:gd name="connsiteX185" fmla="*/ 4756 w 10000"/>
                <a:gd name="connsiteY185" fmla="*/ 4760 h 10000"/>
                <a:gd name="connsiteX186" fmla="*/ 4766 w 10000"/>
                <a:gd name="connsiteY186" fmla="*/ 4946 h 10000"/>
                <a:gd name="connsiteX187" fmla="*/ 4778 w 10000"/>
                <a:gd name="connsiteY187" fmla="*/ 4168 h 10000"/>
                <a:gd name="connsiteX188" fmla="*/ 4788 w 10000"/>
                <a:gd name="connsiteY188" fmla="*/ 4315 h 10000"/>
                <a:gd name="connsiteX189" fmla="*/ 4801 w 10000"/>
                <a:gd name="connsiteY189" fmla="*/ 3492 h 10000"/>
                <a:gd name="connsiteX190" fmla="*/ 4841 w 10000"/>
                <a:gd name="connsiteY190" fmla="*/ 3708 h 10000"/>
                <a:gd name="connsiteX191" fmla="*/ 4884 w 10000"/>
                <a:gd name="connsiteY191" fmla="*/ 3123 h 10000"/>
                <a:gd name="connsiteX192" fmla="*/ 4924 w 10000"/>
                <a:gd name="connsiteY192" fmla="*/ 3845 h 10000"/>
                <a:gd name="connsiteX193" fmla="*/ 4966 w 10000"/>
                <a:gd name="connsiteY193" fmla="*/ 4038 h 10000"/>
                <a:gd name="connsiteX194" fmla="*/ 5009 w 10000"/>
                <a:gd name="connsiteY194" fmla="*/ 3684 h 10000"/>
                <a:gd name="connsiteX195" fmla="*/ 5044 w 10000"/>
                <a:gd name="connsiteY195" fmla="*/ 4261 h 10000"/>
                <a:gd name="connsiteX196" fmla="*/ 5079 w 10000"/>
                <a:gd name="connsiteY196" fmla="*/ 3715 h 10000"/>
                <a:gd name="connsiteX197" fmla="*/ 5114 w 10000"/>
                <a:gd name="connsiteY197" fmla="*/ 1939 h 10000"/>
                <a:gd name="connsiteX198" fmla="*/ 5146 w 10000"/>
                <a:gd name="connsiteY198" fmla="*/ 3553 h 10000"/>
                <a:gd name="connsiteX199" fmla="*/ 5181 w 10000"/>
                <a:gd name="connsiteY199" fmla="*/ 3953 h 10000"/>
                <a:gd name="connsiteX200" fmla="*/ 5217 w 10000"/>
                <a:gd name="connsiteY200" fmla="*/ 3123 h 10000"/>
                <a:gd name="connsiteX201" fmla="*/ 5244 w 10000"/>
                <a:gd name="connsiteY201" fmla="*/ 2938 h 10000"/>
                <a:gd name="connsiteX202" fmla="*/ 5269 w 10000"/>
                <a:gd name="connsiteY202" fmla="*/ 3531 h 10000"/>
                <a:gd name="connsiteX203" fmla="*/ 5297 w 10000"/>
                <a:gd name="connsiteY203" fmla="*/ 4168 h 10000"/>
                <a:gd name="connsiteX204" fmla="*/ 5322 w 10000"/>
                <a:gd name="connsiteY204" fmla="*/ 3654 h 10000"/>
                <a:gd name="connsiteX205" fmla="*/ 5349 w 10000"/>
                <a:gd name="connsiteY205" fmla="*/ 4192 h 10000"/>
                <a:gd name="connsiteX206" fmla="*/ 5374 w 10000"/>
                <a:gd name="connsiteY206" fmla="*/ 4908 h 10000"/>
                <a:gd name="connsiteX207" fmla="*/ 5399 w 10000"/>
                <a:gd name="connsiteY207" fmla="*/ 4239 h 10000"/>
                <a:gd name="connsiteX208" fmla="*/ 5427 w 10000"/>
                <a:gd name="connsiteY208" fmla="*/ 4077 h 10000"/>
                <a:gd name="connsiteX209" fmla="*/ 5434 w 10000"/>
                <a:gd name="connsiteY209" fmla="*/ 4946 h 10000"/>
                <a:gd name="connsiteX210" fmla="*/ 5442 w 10000"/>
                <a:gd name="connsiteY210" fmla="*/ 4023 h 10000"/>
                <a:gd name="connsiteX211" fmla="*/ 5449 w 10000"/>
                <a:gd name="connsiteY211" fmla="*/ 4244 h 10000"/>
                <a:gd name="connsiteX212" fmla="*/ 5457 w 10000"/>
                <a:gd name="connsiteY212" fmla="*/ 4315 h 10000"/>
                <a:gd name="connsiteX213" fmla="*/ 5464 w 10000"/>
                <a:gd name="connsiteY213" fmla="*/ 2962 h 10000"/>
                <a:gd name="connsiteX214" fmla="*/ 5472 w 10000"/>
                <a:gd name="connsiteY214" fmla="*/ 3515 h 10000"/>
                <a:gd name="connsiteX215" fmla="*/ 5479 w 10000"/>
                <a:gd name="connsiteY215" fmla="*/ 2200 h 10000"/>
                <a:gd name="connsiteX216" fmla="*/ 5487 w 10000"/>
                <a:gd name="connsiteY216" fmla="*/ 4908 h 10000"/>
                <a:gd name="connsiteX217" fmla="*/ 5494 w 10000"/>
                <a:gd name="connsiteY217" fmla="*/ 6469 h 10000"/>
                <a:gd name="connsiteX218" fmla="*/ 5504 w 10000"/>
                <a:gd name="connsiteY218" fmla="*/ 5908 h 10000"/>
                <a:gd name="connsiteX219" fmla="*/ 5512 w 10000"/>
                <a:gd name="connsiteY219" fmla="*/ 7230 h 10000"/>
                <a:gd name="connsiteX220" fmla="*/ 5517 w 10000"/>
                <a:gd name="connsiteY220" fmla="*/ 6844 h 10000"/>
                <a:gd name="connsiteX221" fmla="*/ 5527 w 10000"/>
                <a:gd name="connsiteY221" fmla="*/ 5815 h 10000"/>
                <a:gd name="connsiteX222" fmla="*/ 5534 w 10000"/>
                <a:gd name="connsiteY222" fmla="*/ 5923 h 10000"/>
                <a:gd name="connsiteX223" fmla="*/ 5542 w 10000"/>
                <a:gd name="connsiteY223" fmla="*/ 7000 h 10000"/>
                <a:gd name="connsiteX224" fmla="*/ 5549 w 10000"/>
                <a:gd name="connsiteY224" fmla="*/ 6521 h 10000"/>
                <a:gd name="connsiteX225" fmla="*/ 5557 w 10000"/>
                <a:gd name="connsiteY225" fmla="*/ 4038 h 10000"/>
                <a:gd name="connsiteX226" fmla="*/ 5567 w 10000"/>
                <a:gd name="connsiteY226" fmla="*/ 2191 h 10000"/>
                <a:gd name="connsiteX227" fmla="*/ 5541 w 10000"/>
                <a:gd name="connsiteY227" fmla="*/ 4125 h 10000"/>
                <a:gd name="connsiteX228" fmla="*/ 5579 w 10000"/>
                <a:gd name="connsiteY228" fmla="*/ 2423 h 10000"/>
                <a:gd name="connsiteX229" fmla="*/ 5589 w 10000"/>
                <a:gd name="connsiteY229" fmla="*/ 5454 h 10000"/>
                <a:gd name="connsiteX230" fmla="*/ 5597 w 10000"/>
                <a:gd name="connsiteY230" fmla="*/ 5293 h 10000"/>
                <a:gd name="connsiteX231" fmla="*/ 5602 w 10000"/>
                <a:gd name="connsiteY231" fmla="*/ 7915 h 10000"/>
                <a:gd name="connsiteX232" fmla="*/ 5612 w 10000"/>
                <a:gd name="connsiteY232" fmla="*/ 7006 h 10000"/>
                <a:gd name="connsiteX233" fmla="*/ 5620 w 10000"/>
                <a:gd name="connsiteY233" fmla="*/ 8022 h 10000"/>
                <a:gd name="connsiteX234" fmla="*/ 5627 w 10000"/>
                <a:gd name="connsiteY234" fmla="*/ 6469 h 10000"/>
                <a:gd name="connsiteX235" fmla="*/ 5635 w 10000"/>
                <a:gd name="connsiteY235" fmla="*/ 7492 h 10000"/>
                <a:gd name="connsiteX236" fmla="*/ 5650 w 10000"/>
                <a:gd name="connsiteY236" fmla="*/ 7454 h 10000"/>
                <a:gd name="connsiteX237" fmla="*/ 5662 w 10000"/>
                <a:gd name="connsiteY237" fmla="*/ 7931 h 10000"/>
                <a:gd name="connsiteX238" fmla="*/ 5677 w 10000"/>
                <a:gd name="connsiteY238" fmla="*/ 7415 h 10000"/>
                <a:gd name="connsiteX239" fmla="*/ 5690 w 10000"/>
                <a:gd name="connsiteY239" fmla="*/ 6599 h 10000"/>
                <a:gd name="connsiteX240" fmla="*/ 5705 w 10000"/>
                <a:gd name="connsiteY240" fmla="*/ 6322 h 10000"/>
                <a:gd name="connsiteX241" fmla="*/ 5717 w 10000"/>
                <a:gd name="connsiteY241" fmla="*/ 6191 h 10000"/>
                <a:gd name="connsiteX242" fmla="*/ 5732 w 10000"/>
                <a:gd name="connsiteY242" fmla="*/ 5516 h 10000"/>
                <a:gd name="connsiteX243" fmla="*/ 5747 w 10000"/>
                <a:gd name="connsiteY243" fmla="*/ 3085 h 10000"/>
                <a:gd name="connsiteX244" fmla="*/ 5760 w 10000"/>
                <a:gd name="connsiteY244" fmla="*/ 4038 h 10000"/>
                <a:gd name="connsiteX245" fmla="*/ 5775 w 10000"/>
                <a:gd name="connsiteY245" fmla="*/ 5069 h 10000"/>
                <a:gd name="connsiteX246" fmla="*/ 5787 w 10000"/>
                <a:gd name="connsiteY246" fmla="*/ 5468 h 10000"/>
                <a:gd name="connsiteX247" fmla="*/ 5800 w 10000"/>
                <a:gd name="connsiteY247" fmla="*/ 5878 h 10000"/>
                <a:gd name="connsiteX248" fmla="*/ 5815 w 10000"/>
                <a:gd name="connsiteY248" fmla="*/ 6831 h 10000"/>
                <a:gd name="connsiteX249" fmla="*/ 5830 w 10000"/>
                <a:gd name="connsiteY249" fmla="*/ 6147 h 10000"/>
                <a:gd name="connsiteX250" fmla="*/ 5842 w 10000"/>
                <a:gd name="connsiteY250" fmla="*/ 5654 h 10000"/>
                <a:gd name="connsiteX251" fmla="*/ 5885 w 10000"/>
                <a:gd name="connsiteY251" fmla="*/ 5739 h 10000"/>
                <a:gd name="connsiteX252" fmla="*/ 5927 w 10000"/>
                <a:gd name="connsiteY252" fmla="*/ 6098 h 10000"/>
                <a:gd name="connsiteX253" fmla="*/ 5967 w 10000"/>
                <a:gd name="connsiteY253" fmla="*/ 5968 h 10000"/>
                <a:gd name="connsiteX254" fmla="*/ 6010 w 10000"/>
                <a:gd name="connsiteY254" fmla="*/ 5339 h 10000"/>
                <a:gd name="connsiteX255" fmla="*/ 6053 w 10000"/>
                <a:gd name="connsiteY255" fmla="*/ 5792 h 10000"/>
                <a:gd name="connsiteX256" fmla="*/ 6095 w 10000"/>
                <a:gd name="connsiteY256" fmla="*/ 5706 h 10000"/>
                <a:gd name="connsiteX257" fmla="*/ 6135 w 10000"/>
                <a:gd name="connsiteY257" fmla="*/ 4739 h 10000"/>
                <a:gd name="connsiteX258" fmla="*/ 6178 w 10000"/>
                <a:gd name="connsiteY258" fmla="*/ 6407 h 10000"/>
                <a:gd name="connsiteX259" fmla="*/ 6220 w 10000"/>
                <a:gd name="connsiteY259" fmla="*/ 7539 h 10000"/>
                <a:gd name="connsiteX260" fmla="*/ 6260 w 10000"/>
                <a:gd name="connsiteY260" fmla="*/ 5393 h 10000"/>
                <a:gd name="connsiteX261" fmla="*/ 6290 w 10000"/>
                <a:gd name="connsiteY261" fmla="*/ 6246 h 10000"/>
                <a:gd name="connsiteX262" fmla="*/ 6320 w 10000"/>
                <a:gd name="connsiteY262" fmla="*/ 6229 h 10000"/>
                <a:gd name="connsiteX263" fmla="*/ 6350 w 10000"/>
                <a:gd name="connsiteY263" fmla="*/ 6560 h 10000"/>
                <a:gd name="connsiteX264" fmla="*/ 6380 w 10000"/>
                <a:gd name="connsiteY264" fmla="*/ 6569 h 10000"/>
                <a:gd name="connsiteX265" fmla="*/ 6411 w 10000"/>
                <a:gd name="connsiteY265" fmla="*/ 6191 h 10000"/>
                <a:gd name="connsiteX266" fmla="*/ 6441 w 10000"/>
                <a:gd name="connsiteY266" fmla="*/ 5529 h 10000"/>
                <a:gd name="connsiteX267" fmla="*/ 6468 w 10000"/>
                <a:gd name="connsiteY267" fmla="*/ 6184 h 10000"/>
                <a:gd name="connsiteX268" fmla="*/ 6503 w 10000"/>
                <a:gd name="connsiteY268" fmla="*/ 7738 h 10000"/>
                <a:gd name="connsiteX269" fmla="*/ 6541 w 10000"/>
                <a:gd name="connsiteY269" fmla="*/ 6152 h 10000"/>
                <a:gd name="connsiteX270" fmla="*/ 6573 w 10000"/>
                <a:gd name="connsiteY270" fmla="*/ 6123 h 10000"/>
                <a:gd name="connsiteX271" fmla="*/ 6608 w 10000"/>
                <a:gd name="connsiteY271" fmla="*/ 6838 h 10000"/>
                <a:gd name="connsiteX272" fmla="*/ 6643 w 10000"/>
                <a:gd name="connsiteY272" fmla="*/ 6560 h 10000"/>
                <a:gd name="connsiteX273" fmla="*/ 6678 w 10000"/>
                <a:gd name="connsiteY273" fmla="*/ 5746 h 10000"/>
                <a:gd name="connsiteX274" fmla="*/ 6721 w 10000"/>
                <a:gd name="connsiteY274" fmla="*/ 6654 h 10000"/>
                <a:gd name="connsiteX275" fmla="*/ 6761 w 10000"/>
                <a:gd name="connsiteY275" fmla="*/ 6985 h 10000"/>
                <a:gd name="connsiteX276" fmla="*/ 6804 w 10000"/>
                <a:gd name="connsiteY276" fmla="*/ 7359 h 10000"/>
                <a:gd name="connsiteX277" fmla="*/ 6846 w 10000"/>
                <a:gd name="connsiteY277" fmla="*/ 6292 h 10000"/>
                <a:gd name="connsiteX278" fmla="*/ 6889 w 10000"/>
                <a:gd name="connsiteY278" fmla="*/ 5954 h 10000"/>
                <a:gd name="connsiteX279" fmla="*/ 6929 w 10000"/>
                <a:gd name="connsiteY279" fmla="*/ 5929 h 10000"/>
                <a:gd name="connsiteX280" fmla="*/ 6971 w 10000"/>
                <a:gd name="connsiteY280" fmla="*/ 7038 h 10000"/>
                <a:gd name="connsiteX281" fmla="*/ 7014 w 10000"/>
                <a:gd name="connsiteY281" fmla="*/ 6123 h 10000"/>
                <a:gd name="connsiteX282" fmla="*/ 7054 w 10000"/>
                <a:gd name="connsiteY282" fmla="*/ 4747 h 10000"/>
                <a:gd name="connsiteX283" fmla="*/ 7096 w 10000"/>
                <a:gd name="connsiteY283" fmla="*/ 5692 h 10000"/>
                <a:gd name="connsiteX284" fmla="*/ 7124 w 10000"/>
                <a:gd name="connsiteY284" fmla="*/ 4799 h 10000"/>
                <a:gd name="connsiteX285" fmla="*/ 7146 w 10000"/>
                <a:gd name="connsiteY285" fmla="*/ 5284 h 10000"/>
                <a:gd name="connsiteX286" fmla="*/ 7174 w 10000"/>
                <a:gd name="connsiteY286" fmla="*/ 5099 h 10000"/>
                <a:gd name="connsiteX287" fmla="*/ 7202 w 10000"/>
                <a:gd name="connsiteY287" fmla="*/ 5638 h 10000"/>
                <a:gd name="connsiteX288" fmla="*/ 7227 w 10000"/>
                <a:gd name="connsiteY288" fmla="*/ 5684 h 10000"/>
                <a:gd name="connsiteX289" fmla="*/ 7252 w 10000"/>
                <a:gd name="connsiteY289" fmla="*/ 4854 h 10000"/>
                <a:gd name="connsiteX290" fmla="*/ 7279 w 10000"/>
                <a:gd name="connsiteY290" fmla="*/ 5099 h 10000"/>
                <a:gd name="connsiteX291" fmla="*/ 7304 w 10000"/>
                <a:gd name="connsiteY291" fmla="*/ 4884 h 10000"/>
                <a:gd name="connsiteX292" fmla="*/ 7332 w 10000"/>
                <a:gd name="connsiteY292" fmla="*/ 6308 h 10000"/>
                <a:gd name="connsiteX293" fmla="*/ 7357 w 10000"/>
                <a:gd name="connsiteY293" fmla="*/ 5293 h 10000"/>
                <a:gd name="connsiteX294" fmla="*/ 7382 w 10000"/>
                <a:gd name="connsiteY294" fmla="*/ 5638 h 10000"/>
                <a:gd name="connsiteX295" fmla="*/ 7409 w 10000"/>
                <a:gd name="connsiteY295" fmla="*/ 4698 h 10000"/>
                <a:gd name="connsiteX296" fmla="*/ 7434 w 10000"/>
                <a:gd name="connsiteY296" fmla="*/ 5486 h 10000"/>
                <a:gd name="connsiteX297" fmla="*/ 7459 w 10000"/>
                <a:gd name="connsiteY297" fmla="*/ 6246 h 10000"/>
                <a:gd name="connsiteX298" fmla="*/ 7487 w 10000"/>
                <a:gd name="connsiteY298" fmla="*/ 5954 h 10000"/>
                <a:gd name="connsiteX299" fmla="*/ 7514 w 10000"/>
                <a:gd name="connsiteY299" fmla="*/ 5769 h 10000"/>
                <a:gd name="connsiteX300" fmla="*/ 7554 w 10000"/>
                <a:gd name="connsiteY300" fmla="*/ 4791 h 10000"/>
                <a:gd name="connsiteX301" fmla="*/ 7597 w 10000"/>
                <a:gd name="connsiteY301" fmla="*/ 5545 h 10000"/>
                <a:gd name="connsiteX302" fmla="*/ 7640 w 10000"/>
                <a:gd name="connsiteY302" fmla="*/ 5554 h 10000"/>
                <a:gd name="connsiteX303" fmla="*/ 7680 w 10000"/>
                <a:gd name="connsiteY303" fmla="*/ 5961 h 10000"/>
                <a:gd name="connsiteX304" fmla="*/ 7722 w 10000"/>
                <a:gd name="connsiteY304" fmla="*/ 5414 h 10000"/>
                <a:gd name="connsiteX305" fmla="*/ 7765 w 10000"/>
                <a:gd name="connsiteY305" fmla="*/ 6899 h 10000"/>
                <a:gd name="connsiteX306" fmla="*/ 7805 w 10000"/>
                <a:gd name="connsiteY306" fmla="*/ 6444 h 10000"/>
                <a:gd name="connsiteX307" fmla="*/ 7847 w 10000"/>
                <a:gd name="connsiteY307" fmla="*/ 5561 h 10000"/>
                <a:gd name="connsiteX308" fmla="*/ 7890 w 10000"/>
                <a:gd name="connsiteY308" fmla="*/ 6369 h 10000"/>
                <a:gd name="connsiteX309" fmla="*/ 7930 w 10000"/>
                <a:gd name="connsiteY309" fmla="*/ 5823 h 10000"/>
                <a:gd name="connsiteX310" fmla="*/ 7957 w 10000"/>
                <a:gd name="connsiteY310" fmla="*/ 6769 h 10000"/>
                <a:gd name="connsiteX311" fmla="*/ 7982 w 10000"/>
                <a:gd name="connsiteY311" fmla="*/ 5654 h 10000"/>
                <a:gd name="connsiteX312" fmla="*/ 8008 w 10000"/>
                <a:gd name="connsiteY312" fmla="*/ 6507 h 10000"/>
                <a:gd name="connsiteX313" fmla="*/ 8035 w 10000"/>
                <a:gd name="connsiteY313" fmla="*/ 5878 h 10000"/>
                <a:gd name="connsiteX314" fmla="*/ 8060 w 10000"/>
                <a:gd name="connsiteY314" fmla="*/ 5393 h 10000"/>
                <a:gd name="connsiteX315" fmla="*/ 8088 w 10000"/>
                <a:gd name="connsiteY315" fmla="*/ 5170 h 10000"/>
                <a:gd name="connsiteX316" fmla="*/ 8115 w 10000"/>
                <a:gd name="connsiteY316" fmla="*/ 5878 h 10000"/>
                <a:gd name="connsiteX317" fmla="*/ 8138 w 10000"/>
                <a:gd name="connsiteY317" fmla="*/ 6675 h 10000"/>
                <a:gd name="connsiteX318" fmla="*/ 8180 w 10000"/>
                <a:gd name="connsiteY318" fmla="*/ 6599 h 10000"/>
                <a:gd name="connsiteX319" fmla="*/ 8223 w 10000"/>
                <a:gd name="connsiteY319" fmla="*/ 6376 h 10000"/>
                <a:gd name="connsiteX320" fmla="*/ 8265 w 10000"/>
                <a:gd name="connsiteY320" fmla="*/ 5923 h 10000"/>
                <a:gd name="connsiteX321" fmla="*/ 8308 w 10000"/>
                <a:gd name="connsiteY321" fmla="*/ 6322 h 10000"/>
                <a:gd name="connsiteX322" fmla="*/ 8348 w 10000"/>
                <a:gd name="connsiteY322" fmla="*/ 6521 h 10000"/>
                <a:gd name="connsiteX323" fmla="*/ 8383 w 10000"/>
                <a:gd name="connsiteY323" fmla="*/ 6008 h 10000"/>
                <a:gd name="connsiteX324" fmla="*/ 8418 w 10000"/>
                <a:gd name="connsiteY324" fmla="*/ 5968 h 10000"/>
                <a:gd name="connsiteX325" fmla="*/ 8451 w 10000"/>
                <a:gd name="connsiteY325" fmla="*/ 6684 h 10000"/>
                <a:gd name="connsiteX326" fmla="*/ 8488 w 10000"/>
                <a:gd name="connsiteY326" fmla="*/ 6899 h 10000"/>
                <a:gd name="connsiteX327" fmla="*/ 8523 w 10000"/>
                <a:gd name="connsiteY327" fmla="*/ 6160 h 10000"/>
                <a:gd name="connsiteX328" fmla="*/ 8558 w 10000"/>
                <a:gd name="connsiteY328" fmla="*/ 5984 h 10000"/>
                <a:gd name="connsiteX329" fmla="*/ 8598 w 10000"/>
                <a:gd name="connsiteY329" fmla="*/ 6229 h 10000"/>
                <a:gd name="connsiteX330" fmla="*/ 8641 w 10000"/>
                <a:gd name="connsiteY330" fmla="*/ 5454 h 10000"/>
                <a:gd name="connsiteX331" fmla="*/ 8681 w 10000"/>
                <a:gd name="connsiteY331" fmla="*/ 5899 h 10000"/>
                <a:gd name="connsiteX332" fmla="*/ 8723 w 10000"/>
                <a:gd name="connsiteY332" fmla="*/ 5715 h 10000"/>
                <a:gd name="connsiteX333" fmla="*/ 8766 w 10000"/>
                <a:gd name="connsiteY333" fmla="*/ 5984 h 10000"/>
                <a:gd name="connsiteX334" fmla="*/ 8771 w 10000"/>
                <a:gd name="connsiteY334" fmla="*/ 5746 h 10000"/>
                <a:gd name="connsiteX335" fmla="*/ 8773 w 10000"/>
                <a:gd name="connsiteY335" fmla="*/ 5592 h 10000"/>
                <a:gd name="connsiteX336" fmla="*/ 8778 w 10000"/>
                <a:gd name="connsiteY336" fmla="*/ 6431 h 10000"/>
                <a:gd name="connsiteX337" fmla="*/ 8781 w 10000"/>
                <a:gd name="connsiteY337" fmla="*/ 6359 h 10000"/>
                <a:gd name="connsiteX338" fmla="*/ 8786 w 10000"/>
                <a:gd name="connsiteY338" fmla="*/ 5823 h 10000"/>
                <a:gd name="connsiteX339" fmla="*/ 8791 w 10000"/>
                <a:gd name="connsiteY339" fmla="*/ 6177 h 10000"/>
                <a:gd name="connsiteX340" fmla="*/ 8793 w 10000"/>
                <a:gd name="connsiteY340" fmla="*/ 5784 h 10000"/>
                <a:gd name="connsiteX341" fmla="*/ 8801 w 10000"/>
                <a:gd name="connsiteY341" fmla="*/ 5538 h 10000"/>
                <a:gd name="connsiteX342" fmla="*/ 8804 w 10000"/>
                <a:gd name="connsiteY342" fmla="*/ 6152 h 10000"/>
                <a:gd name="connsiteX343" fmla="*/ 8806 w 10000"/>
                <a:gd name="connsiteY343" fmla="*/ 6624 h 10000"/>
                <a:gd name="connsiteX344" fmla="*/ 8811 w 10000"/>
                <a:gd name="connsiteY344" fmla="*/ 6299 h 10000"/>
                <a:gd name="connsiteX345" fmla="*/ 8816 w 10000"/>
                <a:gd name="connsiteY345" fmla="*/ 5853 h 10000"/>
                <a:gd name="connsiteX346" fmla="*/ 8819 w 10000"/>
                <a:gd name="connsiteY346" fmla="*/ 5692 h 10000"/>
                <a:gd name="connsiteX347" fmla="*/ 8824 w 10000"/>
                <a:gd name="connsiteY347" fmla="*/ 5630 h 10000"/>
                <a:gd name="connsiteX348" fmla="*/ 8829 w 10000"/>
                <a:gd name="connsiteY348" fmla="*/ 6075 h 10000"/>
                <a:gd name="connsiteX349" fmla="*/ 8831 w 10000"/>
                <a:gd name="connsiteY349" fmla="*/ 6184 h 10000"/>
                <a:gd name="connsiteX350" fmla="*/ 8836 w 10000"/>
                <a:gd name="connsiteY350" fmla="*/ 6392 h 10000"/>
                <a:gd name="connsiteX351" fmla="*/ 8841 w 10000"/>
                <a:gd name="connsiteY351" fmla="*/ 6599 h 10000"/>
                <a:gd name="connsiteX352" fmla="*/ 8846 w 10000"/>
                <a:gd name="connsiteY352" fmla="*/ 6184 h 10000"/>
                <a:gd name="connsiteX353" fmla="*/ 8849 w 10000"/>
                <a:gd name="connsiteY353" fmla="*/ 6292 h 10000"/>
                <a:gd name="connsiteX354" fmla="*/ 8854 w 10000"/>
                <a:gd name="connsiteY354" fmla="*/ 6177 h 10000"/>
                <a:gd name="connsiteX355" fmla="*/ 8859 w 10000"/>
                <a:gd name="connsiteY355" fmla="*/ 6098 h 10000"/>
                <a:gd name="connsiteX356" fmla="*/ 8861 w 10000"/>
                <a:gd name="connsiteY356" fmla="*/ 5760 h 10000"/>
                <a:gd name="connsiteX357" fmla="*/ 8866 w 10000"/>
                <a:gd name="connsiteY357" fmla="*/ 5145 h 10000"/>
                <a:gd name="connsiteX358" fmla="*/ 8871 w 10000"/>
                <a:gd name="connsiteY358" fmla="*/ 4653 h 10000"/>
                <a:gd name="connsiteX359" fmla="*/ 8874 w 10000"/>
                <a:gd name="connsiteY359" fmla="*/ 4091 h 10000"/>
                <a:gd name="connsiteX360" fmla="*/ 8879 w 10000"/>
                <a:gd name="connsiteY360" fmla="*/ 5160 h 10000"/>
                <a:gd name="connsiteX361" fmla="*/ 8884 w 10000"/>
                <a:gd name="connsiteY361" fmla="*/ 6254 h 10000"/>
                <a:gd name="connsiteX362" fmla="*/ 8886 w 10000"/>
                <a:gd name="connsiteY362" fmla="*/ 8007 h 10000"/>
                <a:gd name="connsiteX363" fmla="*/ 8891 w 10000"/>
                <a:gd name="connsiteY363" fmla="*/ 9654 h 10000"/>
                <a:gd name="connsiteX364" fmla="*/ 8896 w 10000"/>
                <a:gd name="connsiteY364" fmla="*/ 8676 h 10000"/>
                <a:gd name="connsiteX365" fmla="*/ 8899 w 10000"/>
                <a:gd name="connsiteY365" fmla="*/ 8691 h 10000"/>
                <a:gd name="connsiteX366" fmla="*/ 8904 w 10000"/>
                <a:gd name="connsiteY366" fmla="*/ 9153 h 10000"/>
                <a:gd name="connsiteX367" fmla="*/ 8909 w 10000"/>
                <a:gd name="connsiteY367" fmla="*/ 8346 h 10000"/>
                <a:gd name="connsiteX368" fmla="*/ 8911 w 10000"/>
                <a:gd name="connsiteY368" fmla="*/ 8346 h 10000"/>
                <a:gd name="connsiteX369" fmla="*/ 8916 w 10000"/>
                <a:gd name="connsiteY369" fmla="*/ 8752 h 10000"/>
                <a:gd name="connsiteX370" fmla="*/ 8921 w 10000"/>
                <a:gd name="connsiteY370" fmla="*/ 8854 h 10000"/>
                <a:gd name="connsiteX371" fmla="*/ 8924 w 10000"/>
                <a:gd name="connsiteY371" fmla="*/ 9099 h 10000"/>
                <a:gd name="connsiteX372" fmla="*/ 8929 w 10000"/>
                <a:gd name="connsiteY372" fmla="*/ 8668 h 10000"/>
                <a:gd name="connsiteX373" fmla="*/ 8931 w 10000"/>
                <a:gd name="connsiteY373" fmla="*/ 8645 h 10000"/>
                <a:gd name="connsiteX374" fmla="*/ 8936 w 10000"/>
                <a:gd name="connsiteY374" fmla="*/ 8485 h 10000"/>
                <a:gd name="connsiteX375" fmla="*/ 8941 w 10000"/>
                <a:gd name="connsiteY375" fmla="*/ 8231 h 10000"/>
                <a:gd name="connsiteX376" fmla="*/ 8944 w 10000"/>
                <a:gd name="connsiteY376" fmla="*/ 7791 h 10000"/>
                <a:gd name="connsiteX377" fmla="*/ 8951 w 10000"/>
                <a:gd name="connsiteY377" fmla="*/ 6814 h 10000"/>
                <a:gd name="connsiteX378" fmla="*/ 8954 w 10000"/>
                <a:gd name="connsiteY378" fmla="*/ 7806 h 10000"/>
                <a:gd name="connsiteX379" fmla="*/ 8956 w 10000"/>
                <a:gd name="connsiteY379" fmla="*/ 7508 h 10000"/>
                <a:gd name="connsiteX380" fmla="*/ 8961 w 10000"/>
                <a:gd name="connsiteY380" fmla="*/ 7862 h 10000"/>
                <a:gd name="connsiteX381" fmla="*/ 9059 w 10000"/>
                <a:gd name="connsiteY381" fmla="*/ 8780 h 10000"/>
                <a:gd name="connsiteX382" fmla="*/ 8907 w 10000"/>
                <a:gd name="connsiteY382" fmla="*/ 8757 h 10000"/>
                <a:gd name="connsiteX383" fmla="*/ 9275 w 10000"/>
                <a:gd name="connsiteY383" fmla="*/ 8006 h 10000"/>
                <a:gd name="connsiteX384" fmla="*/ 9054 w 10000"/>
                <a:gd name="connsiteY384" fmla="*/ 9238 h 10000"/>
                <a:gd name="connsiteX385" fmla="*/ 8986 w 10000"/>
                <a:gd name="connsiteY385" fmla="*/ 9961 h 10000"/>
                <a:gd name="connsiteX386" fmla="*/ 8991 w 10000"/>
                <a:gd name="connsiteY386" fmla="*/ 9423 h 10000"/>
                <a:gd name="connsiteX387" fmla="*/ 8996 w 10000"/>
                <a:gd name="connsiteY387" fmla="*/ 9253 h 10000"/>
                <a:gd name="connsiteX388" fmla="*/ 9001 w 10000"/>
                <a:gd name="connsiteY388" fmla="*/ 8244 h 10000"/>
                <a:gd name="connsiteX389" fmla="*/ 9006 w 10000"/>
                <a:gd name="connsiteY389" fmla="*/ 8429 h 10000"/>
                <a:gd name="connsiteX390" fmla="*/ 9011 w 10000"/>
                <a:gd name="connsiteY390" fmla="*/ 8068 h 10000"/>
                <a:gd name="connsiteX391" fmla="*/ 9016 w 10000"/>
                <a:gd name="connsiteY391" fmla="*/ 8138 h 10000"/>
                <a:gd name="connsiteX392" fmla="*/ 9021 w 10000"/>
                <a:gd name="connsiteY392" fmla="*/ 8505 h 10000"/>
                <a:gd name="connsiteX393" fmla="*/ 9029 w 10000"/>
                <a:gd name="connsiteY393" fmla="*/ 7977 h 10000"/>
                <a:gd name="connsiteX394" fmla="*/ 9034 w 10000"/>
                <a:gd name="connsiteY394" fmla="*/ 7900 h 10000"/>
                <a:gd name="connsiteX395" fmla="*/ 9039 w 10000"/>
                <a:gd name="connsiteY395" fmla="*/ 7614 h 10000"/>
                <a:gd name="connsiteX396" fmla="*/ 9044 w 10000"/>
                <a:gd name="connsiteY396" fmla="*/ 7346 h 10000"/>
                <a:gd name="connsiteX397" fmla="*/ 9049 w 10000"/>
                <a:gd name="connsiteY397" fmla="*/ 8784 h 10000"/>
                <a:gd name="connsiteX398" fmla="*/ 9054 w 10000"/>
                <a:gd name="connsiteY398" fmla="*/ 8600 h 10000"/>
                <a:gd name="connsiteX399" fmla="*/ 9059 w 10000"/>
                <a:gd name="connsiteY399" fmla="*/ 8822 h 10000"/>
                <a:gd name="connsiteX400" fmla="*/ 9064 w 10000"/>
                <a:gd name="connsiteY400" fmla="*/ 7699 h 10000"/>
                <a:gd name="connsiteX401" fmla="*/ 9071 w 10000"/>
                <a:gd name="connsiteY401" fmla="*/ 8007 h 10000"/>
                <a:gd name="connsiteX402" fmla="*/ 9076 w 10000"/>
                <a:gd name="connsiteY402" fmla="*/ 8330 h 10000"/>
                <a:gd name="connsiteX403" fmla="*/ 9081 w 10000"/>
                <a:gd name="connsiteY403" fmla="*/ 7583 h 10000"/>
                <a:gd name="connsiteX404" fmla="*/ 9086 w 10000"/>
                <a:gd name="connsiteY404" fmla="*/ 7539 h 10000"/>
                <a:gd name="connsiteX405" fmla="*/ 9091 w 10000"/>
                <a:gd name="connsiteY405" fmla="*/ 7753 h 10000"/>
                <a:gd name="connsiteX406" fmla="*/ 9096 w 10000"/>
                <a:gd name="connsiteY406" fmla="*/ 7831 h 10000"/>
                <a:gd name="connsiteX407" fmla="*/ 9101 w 10000"/>
                <a:gd name="connsiteY407" fmla="*/ 8505 h 10000"/>
                <a:gd name="connsiteX408" fmla="*/ 9106 w 10000"/>
                <a:gd name="connsiteY408" fmla="*/ 8454 h 10000"/>
                <a:gd name="connsiteX409" fmla="*/ 9111 w 10000"/>
                <a:gd name="connsiteY409" fmla="*/ 9054 h 10000"/>
                <a:gd name="connsiteX410" fmla="*/ 9119 w 10000"/>
                <a:gd name="connsiteY410" fmla="*/ 8467 h 10000"/>
                <a:gd name="connsiteX411" fmla="*/ 9124 w 10000"/>
                <a:gd name="connsiteY411" fmla="*/ 7982 h 10000"/>
                <a:gd name="connsiteX412" fmla="*/ 9131 w 10000"/>
                <a:gd name="connsiteY412" fmla="*/ 8475 h 10000"/>
                <a:gd name="connsiteX413" fmla="*/ 9136 w 10000"/>
                <a:gd name="connsiteY413" fmla="*/ 9223 h 10000"/>
                <a:gd name="connsiteX414" fmla="*/ 9141 w 10000"/>
                <a:gd name="connsiteY414" fmla="*/ 8254 h 10000"/>
                <a:gd name="connsiteX415" fmla="*/ 9146 w 10000"/>
                <a:gd name="connsiteY415" fmla="*/ 8699 h 10000"/>
                <a:gd name="connsiteX416" fmla="*/ 9151 w 10000"/>
                <a:gd name="connsiteY416" fmla="*/ 8584 h 10000"/>
                <a:gd name="connsiteX417" fmla="*/ 9156 w 10000"/>
                <a:gd name="connsiteY417" fmla="*/ 8369 h 10000"/>
                <a:gd name="connsiteX418" fmla="*/ 9161 w 10000"/>
                <a:gd name="connsiteY418" fmla="*/ 9044 h 10000"/>
                <a:gd name="connsiteX419" fmla="*/ 9166 w 10000"/>
                <a:gd name="connsiteY419" fmla="*/ 8223 h 10000"/>
                <a:gd name="connsiteX420" fmla="*/ 9171 w 10000"/>
                <a:gd name="connsiteY420" fmla="*/ 7398 h 10000"/>
                <a:gd name="connsiteX421" fmla="*/ 9179 w 10000"/>
                <a:gd name="connsiteY421" fmla="*/ 7468 h 10000"/>
                <a:gd name="connsiteX422" fmla="*/ 9184 w 10000"/>
                <a:gd name="connsiteY422" fmla="*/ 7468 h 10000"/>
                <a:gd name="connsiteX423" fmla="*/ 9207 w 10000"/>
                <a:gd name="connsiteY423" fmla="*/ 8261 h 10000"/>
                <a:gd name="connsiteX424" fmla="*/ 9229 w 10000"/>
                <a:gd name="connsiteY424" fmla="*/ 8768 h 10000"/>
                <a:gd name="connsiteX425" fmla="*/ 9252 w 10000"/>
                <a:gd name="connsiteY425" fmla="*/ 8699 h 10000"/>
                <a:gd name="connsiteX426" fmla="*/ 9274 w 10000"/>
                <a:gd name="connsiteY426" fmla="*/ 6407 h 10000"/>
                <a:gd name="connsiteX427" fmla="*/ 9299 w 10000"/>
                <a:gd name="connsiteY427" fmla="*/ 7014 h 10000"/>
                <a:gd name="connsiteX428" fmla="*/ 9322 w 10000"/>
                <a:gd name="connsiteY428" fmla="*/ 8292 h 10000"/>
                <a:gd name="connsiteX429" fmla="*/ 9347 w 10000"/>
                <a:gd name="connsiteY429" fmla="*/ 8275 h 10000"/>
                <a:gd name="connsiteX430" fmla="*/ 9369 w 10000"/>
                <a:gd name="connsiteY430" fmla="*/ 7308 h 10000"/>
                <a:gd name="connsiteX431" fmla="*/ 9392 w 10000"/>
                <a:gd name="connsiteY431" fmla="*/ 6462 h 10000"/>
                <a:gd name="connsiteX432" fmla="*/ 9427 w 10000"/>
                <a:gd name="connsiteY432" fmla="*/ 7067 h 10000"/>
                <a:gd name="connsiteX433" fmla="*/ 9462 w 10000"/>
                <a:gd name="connsiteY433" fmla="*/ 7062 h 10000"/>
                <a:gd name="connsiteX434" fmla="*/ 9497 w 10000"/>
                <a:gd name="connsiteY434" fmla="*/ 6539 h 10000"/>
                <a:gd name="connsiteX435" fmla="*/ 9532 w 10000"/>
                <a:gd name="connsiteY435" fmla="*/ 6500 h 10000"/>
                <a:gd name="connsiteX436" fmla="*/ 9564 w 10000"/>
                <a:gd name="connsiteY436" fmla="*/ 6800 h 10000"/>
                <a:gd name="connsiteX437" fmla="*/ 9599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0 w 10000"/>
                <a:gd name="connsiteY0" fmla="*/ 516 h 10000"/>
                <a:gd name="connsiteX1" fmla="*/ 14 w 10000"/>
                <a:gd name="connsiteY1" fmla="*/ 3281 h 10000"/>
                <a:gd name="connsiteX2" fmla="*/ 43 w 10000"/>
                <a:gd name="connsiteY2" fmla="*/ 709 h 10000"/>
                <a:gd name="connsiteX3" fmla="*/ 60 w 10000"/>
                <a:gd name="connsiteY3" fmla="*/ 670 h 10000"/>
                <a:gd name="connsiteX4" fmla="*/ 83 w 10000"/>
                <a:gd name="connsiteY4" fmla="*/ 1662 h 10000"/>
                <a:gd name="connsiteX5" fmla="*/ 103 w 10000"/>
                <a:gd name="connsiteY5" fmla="*/ 1508 h 10000"/>
                <a:gd name="connsiteX6" fmla="*/ 125 w 10000"/>
                <a:gd name="connsiteY6" fmla="*/ 2353 h 10000"/>
                <a:gd name="connsiteX7" fmla="*/ 145 w 10000"/>
                <a:gd name="connsiteY7" fmla="*/ 2553 h 10000"/>
                <a:gd name="connsiteX8" fmla="*/ 165 w 10000"/>
                <a:gd name="connsiteY8" fmla="*/ 2478 h 10000"/>
                <a:gd name="connsiteX9" fmla="*/ 185 w 10000"/>
                <a:gd name="connsiteY9" fmla="*/ 2130 h 10000"/>
                <a:gd name="connsiteX10" fmla="*/ 208 w 10000"/>
                <a:gd name="connsiteY10" fmla="*/ 1723 h 10000"/>
                <a:gd name="connsiteX11" fmla="*/ 250 w 10000"/>
                <a:gd name="connsiteY11" fmla="*/ 1723 h 10000"/>
                <a:gd name="connsiteX12" fmla="*/ 290 w 10000"/>
                <a:gd name="connsiteY12" fmla="*/ 838 h 10000"/>
                <a:gd name="connsiteX13" fmla="*/ 333 w 10000"/>
                <a:gd name="connsiteY13" fmla="*/ 0 h 10000"/>
                <a:gd name="connsiteX14" fmla="*/ 375 w 10000"/>
                <a:gd name="connsiteY14" fmla="*/ 1808 h 10000"/>
                <a:gd name="connsiteX15" fmla="*/ 416 w 10000"/>
                <a:gd name="connsiteY15" fmla="*/ 1662 h 10000"/>
                <a:gd name="connsiteX16" fmla="*/ 436 w 10000"/>
                <a:gd name="connsiteY16" fmla="*/ 2070 h 10000"/>
                <a:gd name="connsiteX17" fmla="*/ 456 w 10000"/>
                <a:gd name="connsiteY17" fmla="*/ 2877 h 10000"/>
                <a:gd name="connsiteX18" fmla="*/ 473 w 10000"/>
                <a:gd name="connsiteY18" fmla="*/ 2254 h 10000"/>
                <a:gd name="connsiteX19" fmla="*/ 493 w 10000"/>
                <a:gd name="connsiteY19" fmla="*/ 1454 h 10000"/>
                <a:gd name="connsiteX20" fmla="*/ 511 w 10000"/>
                <a:gd name="connsiteY20" fmla="*/ 1491 h 10000"/>
                <a:gd name="connsiteX21" fmla="*/ 531 w 10000"/>
                <a:gd name="connsiteY21" fmla="*/ 1477 h 10000"/>
                <a:gd name="connsiteX22" fmla="*/ 548 w 10000"/>
                <a:gd name="connsiteY22" fmla="*/ 1968 h 10000"/>
                <a:gd name="connsiteX23" fmla="*/ 568 w 10000"/>
                <a:gd name="connsiteY23" fmla="*/ 1092 h 10000"/>
                <a:gd name="connsiteX24" fmla="*/ 588 w 10000"/>
                <a:gd name="connsiteY24" fmla="*/ 1647 h 10000"/>
                <a:gd name="connsiteX25" fmla="*/ 606 w 10000"/>
                <a:gd name="connsiteY25" fmla="*/ 847 h 10000"/>
                <a:gd name="connsiteX26" fmla="*/ 626 w 10000"/>
                <a:gd name="connsiteY26" fmla="*/ 278 h 10000"/>
                <a:gd name="connsiteX27" fmla="*/ 661 w 10000"/>
                <a:gd name="connsiteY27" fmla="*/ 1069 h 10000"/>
                <a:gd name="connsiteX28" fmla="*/ 696 w 10000"/>
                <a:gd name="connsiteY28" fmla="*/ 1323 h 10000"/>
                <a:gd name="connsiteX29" fmla="*/ 728 w 10000"/>
                <a:gd name="connsiteY29" fmla="*/ 1939 h 10000"/>
                <a:gd name="connsiteX30" fmla="*/ 763 w 10000"/>
                <a:gd name="connsiteY30" fmla="*/ 2037 h 10000"/>
                <a:gd name="connsiteX31" fmla="*/ 798 w 10000"/>
                <a:gd name="connsiteY31" fmla="*/ 1177 h 10000"/>
                <a:gd name="connsiteX32" fmla="*/ 834 w 10000"/>
                <a:gd name="connsiteY32" fmla="*/ 761 h 10000"/>
                <a:gd name="connsiteX33" fmla="*/ 876 w 10000"/>
                <a:gd name="connsiteY33" fmla="*/ 284 h 10000"/>
                <a:gd name="connsiteX34" fmla="*/ 919 w 10000"/>
                <a:gd name="connsiteY34" fmla="*/ 1830 h 10000"/>
                <a:gd name="connsiteX35" fmla="*/ 959 w 10000"/>
                <a:gd name="connsiteY35" fmla="*/ 230 h 10000"/>
                <a:gd name="connsiteX36" fmla="*/ 1001 w 10000"/>
                <a:gd name="connsiteY36" fmla="*/ 623 h 10000"/>
                <a:gd name="connsiteX37" fmla="*/ 1044 w 10000"/>
                <a:gd name="connsiteY37" fmla="*/ 1154 h 10000"/>
                <a:gd name="connsiteX38" fmla="*/ 1076 w 10000"/>
                <a:gd name="connsiteY38" fmla="*/ 752 h 10000"/>
                <a:gd name="connsiteX39" fmla="*/ 1111 w 10000"/>
                <a:gd name="connsiteY39" fmla="*/ 899 h 10000"/>
                <a:gd name="connsiteX40" fmla="*/ 1149 w 10000"/>
                <a:gd name="connsiteY40" fmla="*/ 861 h 10000"/>
                <a:gd name="connsiteX41" fmla="*/ 1181 w 10000"/>
                <a:gd name="connsiteY41" fmla="*/ 217 h 10000"/>
                <a:gd name="connsiteX42" fmla="*/ 1217 w 10000"/>
                <a:gd name="connsiteY42" fmla="*/ 2000 h 10000"/>
                <a:gd name="connsiteX43" fmla="*/ 1252 w 10000"/>
                <a:gd name="connsiteY43" fmla="*/ 1647 h 10000"/>
                <a:gd name="connsiteX44" fmla="*/ 1292 w 10000"/>
                <a:gd name="connsiteY44" fmla="*/ 1700 h 10000"/>
                <a:gd name="connsiteX45" fmla="*/ 1334 w 10000"/>
                <a:gd name="connsiteY45" fmla="*/ 1993 h 10000"/>
                <a:gd name="connsiteX46" fmla="*/ 1377 w 10000"/>
                <a:gd name="connsiteY46" fmla="*/ 1400 h 10000"/>
                <a:gd name="connsiteX47" fmla="*/ 1419 w 10000"/>
                <a:gd name="connsiteY47" fmla="*/ 2184 h 10000"/>
                <a:gd name="connsiteX48" fmla="*/ 1459 w 10000"/>
                <a:gd name="connsiteY48" fmla="*/ 1954 h 10000"/>
                <a:gd name="connsiteX49" fmla="*/ 1487 w 10000"/>
                <a:gd name="connsiteY49" fmla="*/ 1638 h 10000"/>
                <a:gd name="connsiteX50" fmla="*/ 1512 w 10000"/>
                <a:gd name="connsiteY50" fmla="*/ 2407 h 10000"/>
                <a:gd name="connsiteX51" fmla="*/ 1539 w 10000"/>
                <a:gd name="connsiteY51" fmla="*/ 1916 h 10000"/>
                <a:gd name="connsiteX52" fmla="*/ 1564 w 10000"/>
                <a:gd name="connsiteY52" fmla="*/ 854 h 10000"/>
                <a:gd name="connsiteX53" fmla="*/ 1592 w 10000"/>
                <a:gd name="connsiteY53" fmla="*/ 2099 h 10000"/>
                <a:gd name="connsiteX54" fmla="*/ 1617 w 10000"/>
                <a:gd name="connsiteY54" fmla="*/ 2646 h 10000"/>
                <a:gd name="connsiteX55" fmla="*/ 1642 w 10000"/>
                <a:gd name="connsiteY55" fmla="*/ 2431 h 10000"/>
                <a:gd name="connsiteX56" fmla="*/ 1670 w 10000"/>
                <a:gd name="connsiteY56" fmla="*/ 2830 h 10000"/>
                <a:gd name="connsiteX57" fmla="*/ 1687 w 10000"/>
                <a:gd name="connsiteY57" fmla="*/ 3000 h 10000"/>
                <a:gd name="connsiteX58" fmla="*/ 1705 w 10000"/>
                <a:gd name="connsiteY58" fmla="*/ 2407 h 10000"/>
                <a:gd name="connsiteX59" fmla="*/ 1720 w 10000"/>
                <a:gd name="connsiteY59" fmla="*/ 3130 h 10000"/>
                <a:gd name="connsiteX60" fmla="*/ 1737 w 10000"/>
                <a:gd name="connsiteY60" fmla="*/ 2947 h 10000"/>
                <a:gd name="connsiteX61" fmla="*/ 1755 w 10000"/>
                <a:gd name="connsiteY61" fmla="*/ 3492 h 10000"/>
                <a:gd name="connsiteX62" fmla="*/ 1772 w 10000"/>
                <a:gd name="connsiteY62" fmla="*/ 3200 h 10000"/>
                <a:gd name="connsiteX63" fmla="*/ 1790 w 10000"/>
                <a:gd name="connsiteY63" fmla="*/ 3078 h 10000"/>
                <a:gd name="connsiteX64" fmla="*/ 1810 w 10000"/>
                <a:gd name="connsiteY64" fmla="*/ 3622 h 10000"/>
                <a:gd name="connsiteX65" fmla="*/ 1825 w 10000"/>
                <a:gd name="connsiteY65" fmla="*/ 4129 h 10000"/>
                <a:gd name="connsiteX66" fmla="*/ 1842 w 10000"/>
                <a:gd name="connsiteY66" fmla="*/ 3908 h 10000"/>
                <a:gd name="connsiteX67" fmla="*/ 1860 w 10000"/>
                <a:gd name="connsiteY67" fmla="*/ 3870 h 10000"/>
                <a:gd name="connsiteX68" fmla="*/ 1877 w 10000"/>
                <a:gd name="connsiteY68" fmla="*/ 4369 h 10000"/>
                <a:gd name="connsiteX69" fmla="*/ 1912 w 10000"/>
                <a:gd name="connsiteY69" fmla="*/ 4230 h 10000"/>
                <a:gd name="connsiteX70" fmla="*/ 1947 w 10000"/>
                <a:gd name="connsiteY70" fmla="*/ 4576 h 10000"/>
                <a:gd name="connsiteX71" fmla="*/ 1982 w 10000"/>
                <a:gd name="connsiteY71" fmla="*/ 4292 h 10000"/>
                <a:gd name="connsiteX72" fmla="*/ 2018 w 10000"/>
                <a:gd name="connsiteY72" fmla="*/ 5730 h 10000"/>
                <a:gd name="connsiteX73" fmla="*/ 2050 w 10000"/>
                <a:gd name="connsiteY73" fmla="*/ 5245 h 10000"/>
                <a:gd name="connsiteX74" fmla="*/ 2085 w 10000"/>
                <a:gd name="connsiteY74" fmla="*/ 4892 h 10000"/>
                <a:gd name="connsiteX75" fmla="*/ 2113 w 10000"/>
                <a:gd name="connsiteY75" fmla="*/ 5784 h 10000"/>
                <a:gd name="connsiteX76" fmla="*/ 2140 w 10000"/>
                <a:gd name="connsiteY76" fmla="*/ 5616 h 10000"/>
                <a:gd name="connsiteX77" fmla="*/ 2163 w 10000"/>
                <a:gd name="connsiteY77" fmla="*/ 5545 h 10000"/>
                <a:gd name="connsiteX78" fmla="*/ 2190 w 10000"/>
                <a:gd name="connsiteY78" fmla="*/ 5438 h 10000"/>
                <a:gd name="connsiteX79" fmla="*/ 2218 w 10000"/>
                <a:gd name="connsiteY79" fmla="*/ 6037 h 10000"/>
                <a:gd name="connsiteX80" fmla="*/ 2243 w 10000"/>
                <a:gd name="connsiteY80" fmla="*/ 6109 h 10000"/>
                <a:gd name="connsiteX81" fmla="*/ 2268 w 10000"/>
                <a:gd name="connsiteY81" fmla="*/ 5468 h 10000"/>
                <a:gd name="connsiteX82" fmla="*/ 2295 w 10000"/>
                <a:gd name="connsiteY82" fmla="*/ 5753 h 10000"/>
                <a:gd name="connsiteX83" fmla="*/ 2338 w 10000"/>
                <a:gd name="connsiteY83" fmla="*/ 5423 h 10000"/>
                <a:gd name="connsiteX84" fmla="*/ 2378 w 10000"/>
                <a:gd name="connsiteY84" fmla="*/ 5423 h 10000"/>
                <a:gd name="connsiteX85" fmla="*/ 2421 w 10000"/>
                <a:gd name="connsiteY85" fmla="*/ 4884 h 10000"/>
                <a:gd name="connsiteX86" fmla="*/ 2463 w 10000"/>
                <a:gd name="connsiteY86" fmla="*/ 5131 h 10000"/>
                <a:gd name="connsiteX87" fmla="*/ 2503 w 10000"/>
                <a:gd name="connsiteY87" fmla="*/ 5576 h 10000"/>
                <a:gd name="connsiteX88" fmla="*/ 2521 w 10000"/>
                <a:gd name="connsiteY88" fmla="*/ 4838 h 10000"/>
                <a:gd name="connsiteX89" fmla="*/ 2538 w 10000"/>
                <a:gd name="connsiteY89" fmla="*/ 4515 h 10000"/>
                <a:gd name="connsiteX90" fmla="*/ 2556 w 10000"/>
                <a:gd name="connsiteY90" fmla="*/ 3915 h 10000"/>
                <a:gd name="connsiteX91" fmla="*/ 2573 w 10000"/>
                <a:gd name="connsiteY91" fmla="*/ 3962 h 10000"/>
                <a:gd name="connsiteX92" fmla="*/ 2591 w 10000"/>
                <a:gd name="connsiteY92" fmla="*/ 3993 h 10000"/>
                <a:gd name="connsiteX93" fmla="*/ 2608 w 10000"/>
                <a:gd name="connsiteY93" fmla="*/ 5039 h 10000"/>
                <a:gd name="connsiteX94" fmla="*/ 2626 w 10000"/>
                <a:gd name="connsiteY94" fmla="*/ 3968 h 10000"/>
                <a:gd name="connsiteX95" fmla="*/ 2643 w 10000"/>
                <a:gd name="connsiteY95" fmla="*/ 4055 h 10000"/>
                <a:gd name="connsiteX96" fmla="*/ 2661 w 10000"/>
                <a:gd name="connsiteY96" fmla="*/ 4369 h 10000"/>
                <a:gd name="connsiteX97" fmla="*/ 2678 w 10000"/>
                <a:gd name="connsiteY97" fmla="*/ 3485 h 10000"/>
                <a:gd name="connsiteX98" fmla="*/ 2696 w 10000"/>
                <a:gd name="connsiteY98" fmla="*/ 3853 h 10000"/>
                <a:gd name="connsiteX99" fmla="*/ 2711 w 10000"/>
                <a:gd name="connsiteY99" fmla="*/ 4154 h 10000"/>
                <a:gd name="connsiteX100" fmla="*/ 2741 w 10000"/>
                <a:gd name="connsiteY100" fmla="*/ 3169 h 10000"/>
                <a:gd name="connsiteX101" fmla="*/ 2771 w 10000"/>
                <a:gd name="connsiteY101" fmla="*/ 3761 h 10000"/>
                <a:gd name="connsiteX102" fmla="*/ 2801 w 10000"/>
                <a:gd name="connsiteY102" fmla="*/ 3238 h 10000"/>
                <a:gd name="connsiteX103" fmla="*/ 2831 w 10000"/>
                <a:gd name="connsiteY103" fmla="*/ 3944 h 10000"/>
                <a:gd name="connsiteX104" fmla="*/ 2861 w 10000"/>
                <a:gd name="connsiteY104" fmla="*/ 2698 h 10000"/>
                <a:gd name="connsiteX105" fmla="*/ 2891 w 10000"/>
                <a:gd name="connsiteY105" fmla="*/ 3431 h 10000"/>
                <a:gd name="connsiteX106" fmla="*/ 2921 w 10000"/>
                <a:gd name="connsiteY106" fmla="*/ 3415 h 10000"/>
                <a:gd name="connsiteX107" fmla="*/ 2939 w 10000"/>
                <a:gd name="connsiteY107" fmla="*/ 2922 h 10000"/>
                <a:gd name="connsiteX108" fmla="*/ 2959 w 10000"/>
                <a:gd name="connsiteY108" fmla="*/ 2260 h 10000"/>
                <a:gd name="connsiteX109" fmla="*/ 2979 w 10000"/>
                <a:gd name="connsiteY109" fmla="*/ 2299 h 10000"/>
                <a:gd name="connsiteX110" fmla="*/ 2996 w 10000"/>
                <a:gd name="connsiteY110" fmla="*/ 1606 h 10000"/>
                <a:gd name="connsiteX111" fmla="*/ 3016 w 10000"/>
                <a:gd name="connsiteY111" fmla="*/ 3192 h 10000"/>
                <a:gd name="connsiteX112" fmla="*/ 3036 w 10000"/>
                <a:gd name="connsiteY112" fmla="*/ 3014 h 10000"/>
                <a:gd name="connsiteX113" fmla="*/ 3054 w 10000"/>
                <a:gd name="connsiteY113" fmla="*/ 2930 h 10000"/>
                <a:gd name="connsiteX114" fmla="*/ 3071 w 10000"/>
                <a:gd name="connsiteY114" fmla="*/ 2384 h 10000"/>
                <a:gd name="connsiteX115" fmla="*/ 3091 w 10000"/>
                <a:gd name="connsiteY115" fmla="*/ 2844 h 10000"/>
                <a:gd name="connsiteX116" fmla="*/ 3111 w 10000"/>
                <a:gd name="connsiteY116" fmla="*/ 3407 h 10000"/>
                <a:gd name="connsiteX117" fmla="*/ 3131 w 10000"/>
                <a:gd name="connsiteY117" fmla="*/ 2147 h 10000"/>
                <a:gd name="connsiteX118" fmla="*/ 3154 w 10000"/>
                <a:gd name="connsiteY118" fmla="*/ 3460 h 10000"/>
                <a:gd name="connsiteX119" fmla="*/ 3176 w 10000"/>
                <a:gd name="connsiteY119" fmla="*/ 3062 h 10000"/>
                <a:gd name="connsiteX120" fmla="*/ 3199 w 10000"/>
                <a:gd name="connsiteY120" fmla="*/ 3053 h 10000"/>
                <a:gd name="connsiteX121" fmla="*/ 3222 w 10000"/>
                <a:gd name="connsiteY121" fmla="*/ 3492 h 10000"/>
                <a:gd name="connsiteX122" fmla="*/ 3247 w 10000"/>
                <a:gd name="connsiteY122" fmla="*/ 3038 h 10000"/>
                <a:gd name="connsiteX123" fmla="*/ 3269 w 10000"/>
                <a:gd name="connsiteY123" fmla="*/ 2184 h 10000"/>
                <a:gd name="connsiteX124" fmla="*/ 3294 w 10000"/>
                <a:gd name="connsiteY124" fmla="*/ 2693 h 10000"/>
                <a:gd name="connsiteX125" fmla="*/ 3317 w 10000"/>
                <a:gd name="connsiteY125" fmla="*/ 3053 h 10000"/>
                <a:gd name="connsiteX126" fmla="*/ 3339 w 10000"/>
                <a:gd name="connsiteY126" fmla="*/ 3224 h 10000"/>
                <a:gd name="connsiteX127" fmla="*/ 3379 w 10000"/>
                <a:gd name="connsiteY127" fmla="*/ 3053 h 10000"/>
                <a:gd name="connsiteX128" fmla="*/ 3422 w 10000"/>
                <a:gd name="connsiteY128" fmla="*/ 3423 h 10000"/>
                <a:gd name="connsiteX129" fmla="*/ 3464 w 10000"/>
                <a:gd name="connsiteY129" fmla="*/ 3647 h 10000"/>
                <a:gd name="connsiteX130" fmla="*/ 3504 w 10000"/>
                <a:gd name="connsiteY130" fmla="*/ 4030 h 10000"/>
                <a:gd name="connsiteX131" fmla="*/ 3547 w 10000"/>
                <a:gd name="connsiteY131" fmla="*/ 3446 h 10000"/>
                <a:gd name="connsiteX132" fmla="*/ 3574 w 10000"/>
                <a:gd name="connsiteY132" fmla="*/ 4244 h 10000"/>
                <a:gd name="connsiteX133" fmla="*/ 3599 w 10000"/>
                <a:gd name="connsiteY133" fmla="*/ 3776 h 10000"/>
                <a:gd name="connsiteX134" fmla="*/ 3625 w 10000"/>
                <a:gd name="connsiteY134" fmla="*/ 4892 h 10000"/>
                <a:gd name="connsiteX135" fmla="*/ 3652 w 10000"/>
                <a:gd name="connsiteY135" fmla="*/ 4576 h 10000"/>
                <a:gd name="connsiteX136" fmla="*/ 3680 w 10000"/>
                <a:gd name="connsiteY136" fmla="*/ 4168 h 10000"/>
                <a:gd name="connsiteX137" fmla="*/ 3702 w 10000"/>
                <a:gd name="connsiteY137" fmla="*/ 4023 h 10000"/>
                <a:gd name="connsiteX138" fmla="*/ 3730 w 10000"/>
                <a:gd name="connsiteY138" fmla="*/ 4877 h 10000"/>
                <a:gd name="connsiteX139" fmla="*/ 3757 w 10000"/>
                <a:gd name="connsiteY139" fmla="*/ 4322 h 10000"/>
                <a:gd name="connsiteX140" fmla="*/ 3780 w 10000"/>
                <a:gd name="connsiteY140" fmla="*/ 5031 h 10000"/>
                <a:gd name="connsiteX141" fmla="*/ 3802 w 10000"/>
                <a:gd name="connsiteY141" fmla="*/ 5207 h 10000"/>
                <a:gd name="connsiteX142" fmla="*/ 3825 w 10000"/>
                <a:gd name="connsiteY142" fmla="*/ 4163 h 10000"/>
                <a:gd name="connsiteX143" fmla="*/ 3847 w 10000"/>
                <a:gd name="connsiteY143" fmla="*/ 4747 h 10000"/>
                <a:gd name="connsiteX144" fmla="*/ 3872 w 10000"/>
                <a:gd name="connsiteY144" fmla="*/ 5568 h 10000"/>
                <a:gd name="connsiteX145" fmla="*/ 3895 w 10000"/>
                <a:gd name="connsiteY145" fmla="*/ 5554 h 10000"/>
                <a:gd name="connsiteX146" fmla="*/ 3920 w 10000"/>
                <a:gd name="connsiteY146" fmla="*/ 5715 h 10000"/>
                <a:gd name="connsiteX147" fmla="*/ 3942 w 10000"/>
                <a:gd name="connsiteY147" fmla="*/ 5807 h 10000"/>
                <a:gd name="connsiteX148" fmla="*/ 3965 w 10000"/>
                <a:gd name="connsiteY148" fmla="*/ 5300 h 10000"/>
                <a:gd name="connsiteX149" fmla="*/ 3985 w 10000"/>
                <a:gd name="connsiteY149" fmla="*/ 6401 h 10000"/>
                <a:gd name="connsiteX150" fmla="*/ 4003 w 10000"/>
                <a:gd name="connsiteY150" fmla="*/ 5706 h 10000"/>
                <a:gd name="connsiteX151" fmla="*/ 4020 w 10000"/>
                <a:gd name="connsiteY151" fmla="*/ 5454 h 10000"/>
                <a:gd name="connsiteX152" fmla="*/ 4040 w 10000"/>
                <a:gd name="connsiteY152" fmla="*/ 5486 h 10000"/>
                <a:gd name="connsiteX153" fmla="*/ 4060 w 10000"/>
                <a:gd name="connsiteY153" fmla="*/ 5638 h 10000"/>
                <a:gd name="connsiteX154" fmla="*/ 4080 w 10000"/>
                <a:gd name="connsiteY154" fmla="*/ 5799 h 10000"/>
                <a:gd name="connsiteX155" fmla="*/ 4098 w 10000"/>
                <a:gd name="connsiteY155" fmla="*/ 6152 h 10000"/>
                <a:gd name="connsiteX156" fmla="*/ 4118 w 10000"/>
                <a:gd name="connsiteY156" fmla="*/ 6014 h 10000"/>
                <a:gd name="connsiteX157" fmla="*/ 4135 w 10000"/>
                <a:gd name="connsiteY157" fmla="*/ 6338 h 10000"/>
                <a:gd name="connsiteX158" fmla="*/ 4153 w 10000"/>
                <a:gd name="connsiteY158" fmla="*/ 6330 h 10000"/>
                <a:gd name="connsiteX159" fmla="*/ 4173 w 10000"/>
                <a:gd name="connsiteY159" fmla="*/ 6699 h 10000"/>
                <a:gd name="connsiteX160" fmla="*/ 4215 w 10000"/>
                <a:gd name="connsiteY160" fmla="*/ 6899 h 10000"/>
                <a:gd name="connsiteX161" fmla="*/ 4255 w 10000"/>
                <a:gd name="connsiteY161" fmla="*/ 7629 h 10000"/>
                <a:gd name="connsiteX162" fmla="*/ 4298 w 10000"/>
                <a:gd name="connsiteY162" fmla="*/ 7931 h 10000"/>
                <a:gd name="connsiteX163" fmla="*/ 4340 w 10000"/>
                <a:gd name="connsiteY163" fmla="*/ 6968 h 10000"/>
                <a:gd name="connsiteX164" fmla="*/ 4380 w 10000"/>
                <a:gd name="connsiteY164" fmla="*/ 6515 h 10000"/>
                <a:gd name="connsiteX165" fmla="*/ 4418 w 10000"/>
                <a:gd name="connsiteY165" fmla="*/ 6693 h 10000"/>
                <a:gd name="connsiteX166" fmla="*/ 4453 w 10000"/>
                <a:gd name="connsiteY166" fmla="*/ 6414 h 10000"/>
                <a:gd name="connsiteX167" fmla="*/ 4486 w 10000"/>
                <a:gd name="connsiteY167" fmla="*/ 5961 h 10000"/>
                <a:gd name="connsiteX168" fmla="*/ 4521 w 10000"/>
                <a:gd name="connsiteY168" fmla="*/ 5868 h 10000"/>
                <a:gd name="connsiteX169" fmla="*/ 4556 w 10000"/>
                <a:gd name="connsiteY169" fmla="*/ 5576 h 10000"/>
                <a:gd name="connsiteX170" fmla="*/ 4591 w 10000"/>
                <a:gd name="connsiteY170" fmla="*/ 5976 h 10000"/>
                <a:gd name="connsiteX171" fmla="*/ 4603 w 10000"/>
                <a:gd name="connsiteY171" fmla="*/ 6091 h 10000"/>
                <a:gd name="connsiteX172" fmla="*/ 4613 w 10000"/>
                <a:gd name="connsiteY172" fmla="*/ 5830 h 10000"/>
                <a:gd name="connsiteX173" fmla="*/ 4623 w 10000"/>
                <a:gd name="connsiteY173" fmla="*/ 5730 h 10000"/>
                <a:gd name="connsiteX174" fmla="*/ 4633 w 10000"/>
                <a:gd name="connsiteY174" fmla="*/ 5160 h 10000"/>
                <a:gd name="connsiteX175" fmla="*/ 4646 w 10000"/>
                <a:gd name="connsiteY175" fmla="*/ 5954 h 10000"/>
                <a:gd name="connsiteX176" fmla="*/ 4658 w 10000"/>
                <a:gd name="connsiteY176" fmla="*/ 5792 h 10000"/>
                <a:gd name="connsiteX177" fmla="*/ 4668 w 10000"/>
                <a:gd name="connsiteY177" fmla="*/ 4747 h 10000"/>
                <a:gd name="connsiteX178" fmla="*/ 4678 w 10000"/>
                <a:gd name="connsiteY178" fmla="*/ 4623 h 10000"/>
                <a:gd name="connsiteX179" fmla="*/ 4688 w 10000"/>
                <a:gd name="connsiteY179" fmla="*/ 5014 h 10000"/>
                <a:gd name="connsiteX180" fmla="*/ 4701 w 10000"/>
                <a:gd name="connsiteY180" fmla="*/ 4461 h 10000"/>
                <a:gd name="connsiteX181" fmla="*/ 4713 w 10000"/>
                <a:gd name="connsiteY181" fmla="*/ 4485 h 10000"/>
                <a:gd name="connsiteX182" fmla="*/ 4723 w 10000"/>
                <a:gd name="connsiteY182" fmla="*/ 4392 h 10000"/>
                <a:gd name="connsiteX183" fmla="*/ 4733 w 10000"/>
                <a:gd name="connsiteY183" fmla="*/ 5468 h 10000"/>
                <a:gd name="connsiteX184" fmla="*/ 4743 w 10000"/>
                <a:gd name="connsiteY184" fmla="*/ 4638 h 10000"/>
                <a:gd name="connsiteX185" fmla="*/ 4756 w 10000"/>
                <a:gd name="connsiteY185" fmla="*/ 4760 h 10000"/>
                <a:gd name="connsiteX186" fmla="*/ 4766 w 10000"/>
                <a:gd name="connsiteY186" fmla="*/ 4946 h 10000"/>
                <a:gd name="connsiteX187" fmla="*/ 4778 w 10000"/>
                <a:gd name="connsiteY187" fmla="*/ 4168 h 10000"/>
                <a:gd name="connsiteX188" fmla="*/ 4788 w 10000"/>
                <a:gd name="connsiteY188" fmla="*/ 4315 h 10000"/>
                <a:gd name="connsiteX189" fmla="*/ 4801 w 10000"/>
                <a:gd name="connsiteY189" fmla="*/ 3492 h 10000"/>
                <a:gd name="connsiteX190" fmla="*/ 4841 w 10000"/>
                <a:gd name="connsiteY190" fmla="*/ 3708 h 10000"/>
                <a:gd name="connsiteX191" fmla="*/ 4884 w 10000"/>
                <a:gd name="connsiteY191" fmla="*/ 3123 h 10000"/>
                <a:gd name="connsiteX192" fmla="*/ 4924 w 10000"/>
                <a:gd name="connsiteY192" fmla="*/ 3845 h 10000"/>
                <a:gd name="connsiteX193" fmla="*/ 4966 w 10000"/>
                <a:gd name="connsiteY193" fmla="*/ 4038 h 10000"/>
                <a:gd name="connsiteX194" fmla="*/ 5009 w 10000"/>
                <a:gd name="connsiteY194" fmla="*/ 3684 h 10000"/>
                <a:gd name="connsiteX195" fmla="*/ 5044 w 10000"/>
                <a:gd name="connsiteY195" fmla="*/ 4261 h 10000"/>
                <a:gd name="connsiteX196" fmla="*/ 5079 w 10000"/>
                <a:gd name="connsiteY196" fmla="*/ 3715 h 10000"/>
                <a:gd name="connsiteX197" fmla="*/ 5114 w 10000"/>
                <a:gd name="connsiteY197" fmla="*/ 1939 h 10000"/>
                <a:gd name="connsiteX198" fmla="*/ 5146 w 10000"/>
                <a:gd name="connsiteY198" fmla="*/ 3553 h 10000"/>
                <a:gd name="connsiteX199" fmla="*/ 5181 w 10000"/>
                <a:gd name="connsiteY199" fmla="*/ 3953 h 10000"/>
                <a:gd name="connsiteX200" fmla="*/ 5217 w 10000"/>
                <a:gd name="connsiteY200" fmla="*/ 3123 h 10000"/>
                <a:gd name="connsiteX201" fmla="*/ 5244 w 10000"/>
                <a:gd name="connsiteY201" fmla="*/ 2938 h 10000"/>
                <a:gd name="connsiteX202" fmla="*/ 5269 w 10000"/>
                <a:gd name="connsiteY202" fmla="*/ 3531 h 10000"/>
                <a:gd name="connsiteX203" fmla="*/ 5297 w 10000"/>
                <a:gd name="connsiteY203" fmla="*/ 4168 h 10000"/>
                <a:gd name="connsiteX204" fmla="*/ 5322 w 10000"/>
                <a:gd name="connsiteY204" fmla="*/ 3654 h 10000"/>
                <a:gd name="connsiteX205" fmla="*/ 5349 w 10000"/>
                <a:gd name="connsiteY205" fmla="*/ 4192 h 10000"/>
                <a:gd name="connsiteX206" fmla="*/ 5374 w 10000"/>
                <a:gd name="connsiteY206" fmla="*/ 4908 h 10000"/>
                <a:gd name="connsiteX207" fmla="*/ 5399 w 10000"/>
                <a:gd name="connsiteY207" fmla="*/ 4239 h 10000"/>
                <a:gd name="connsiteX208" fmla="*/ 5427 w 10000"/>
                <a:gd name="connsiteY208" fmla="*/ 4077 h 10000"/>
                <a:gd name="connsiteX209" fmla="*/ 5434 w 10000"/>
                <a:gd name="connsiteY209" fmla="*/ 4946 h 10000"/>
                <a:gd name="connsiteX210" fmla="*/ 5442 w 10000"/>
                <a:gd name="connsiteY210" fmla="*/ 4023 h 10000"/>
                <a:gd name="connsiteX211" fmla="*/ 5449 w 10000"/>
                <a:gd name="connsiteY211" fmla="*/ 4244 h 10000"/>
                <a:gd name="connsiteX212" fmla="*/ 5457 w 10000"/>
                <a:gd name="connsiteY212" fmla="*/ 4315 h 10000"/>
                <a:gd name="connsiteX213" fmla="*/ 5464 w 10000"/>
                <a:gd name="connsiteY213" fmla="*/ 2962 h 10000"/>
                <a:gd name="connsiteX214" fmla="*/ 5472 w 10000"/>
                <a:gd name="connsiteY214" fmla="*/ 3515 h 10000"/>
                <a:gd name="connsiteX215" fmla="*/ 5479 w 10000"/>
                <a:gd name="connsiteY215" fmla="*/ 2200 h 10000"/>
                <a:gd name="connsiteX216" fmla="*/ 5487 w 10000"/>
                <a:gd name="connsiteY216" fmla="*/ 4908 h 10000"/>
                <a:gd name="connsiteX217" fmla="*/ 5494 w 10000"/>
                <a:gd name="connsiteY217" fmla="*/ 6469 h 10000"/>
                <a:gd name="connsiteX218" fmla="*/ 5504 w 10000"/>
                <a:gd name="connsiteY218" fmla="*/ 5908 h 10000"/>
                <a:gd name="connsiteX219" fmla="*/ 5512 w 10000"/>
                <a:gd name="connsiteY219" fmla="*/ 7230 h 10000"/>
                <a:gd name="connsiteX220" fmla="*/ 5517 w 10000"/>
                <a:gd name="connsiteY220" fmla="*/ 6844 h 10000"/>
                <a:gd name="connsiteX221" fmla="*/ 5527 w 10000"/>
                <a:gd name="connsiteY221" fmla="*/ 5815 h 10000"/>
                <a:gd name="connsiteX222" fmla="*/ 5534 w 10000"/>
                <a:gd name="connsiteY222" fmla="*/ 5923 h 10000"/>
                <a:gd name="connsiteX223" fmla="*/ 5542 w 10000"/>
                <a:gd name="connsiteY223" fmla="*/ 7000 h 10000"/>
                <a:gd name="connsiteX224" fmla="*/ 5549 w 10000"/>
                <a:gd name="connsiteY224" fmla="*/ 6521 h 10000"/>
                <a:gd name="connsiteX225" fmla="*/ 5557 w 10000"/>
                <a:gd name="connsiteY225" fmla="*/ 4038 h 10000"/>
                <a:gd name="connsiteX226" fmla="*/ 5567 w 10000"/>
                <a:gd name="connsiteY226" fmla="*/ 2191 h 10000"/>
                <a:gd name="connsiteX227" fmla="*/ 5541 w 10000"/>
                <a:gd name="connsiteY227" fmla="*/ 4125 h 10000"/>
                <a:gd name="connsiteX228" fmla="*/ 5579 w 10000"/>
                <a:gd name="connsiteY228" fmla="*/ 2423 h 10000"/>
                <a:gd name="connsiteX229" fmla="*/ 5589 w 10000"/>
                <a:gd name="connsiteY229" fmla="*/ 5454 h 10000"/>
                <a:gd name="connsiteX230" fmla="*/ 5597 w 10000"/>
                <a:gd name="connsiteY230" fmla="*/ 5293 h 10000"/>
                <a:gd name="connsiteX231" fmla="*/ 5602 w 10000"/>
                <a:gd name="connsiteY231" fmla="*/ 7915 h 10000"/>
                <a:gd name="connsiteX232" fmla="*/ 5612 w 10000"/>
                <a:gd name="connsiteY232" fmla="*/ 7006 h 10000"/>
                <a:gd name="connsiteX233" fmla="*/ 5620 w 10000"/>
                <a:gd name="connsiteY233" fmla="*/ 8022 h 10000"/>
                <a:gd name="connsiteX234" fmla="*/ 5627 w 10000"/>
                <a:gd name="connsiteY234" fmla="*/ 6469 h 10000"/>
                <a:gd name="connsiteX235" fmla="*/ 5635 w 10000"/>
                <a:gd name="connsiteY235" fmla="*/ 7492 h 10000"/>
                <a:gd name="connsiteX236" fmla="*/ 5650 w 10000"/>
                <a:gd name="connsiteY236" fmla="*/ 7454 h 10000"/>
                <a:gd name="connsiteX237" fmla="*/ 5662 w 10000"/>
                <a:gd name="connsiteY237" fmla="*/ 7931 h 10000"/>
                <a:gd name="connsiteX238" fmla="*/ 5677 w 10000"/>
                <a:gd name="connsiteY238" fmla="*/ 7415 h 10000"/>
                <a:gd name="connsiteX239" fmla="*/ 5690 w 10000"/>
                <a:gd name="connsiteY239" fmla="*/ 6599 h 10000"/>
                <a:gd name="connsiteX240" fmla="*/ 5705 w 10000"/>
                <a:gd name="connsiteY240" fmla="*/ 6322 h 10000"/>
                <a:gd name="connsiteX241" fmla="*/ 5717 w 10000"/>
                <a:gd name="connsiteY241" fmla="*/ 6191 h 10000"/>
                <a:gd name="connsiteX242" fmla="*/ 5732 w 10000"/>
                <a:gd name="connsiteY242" fmla="*/ 5516 h 10000"/>
                <a:gd name="connsiteX243" fmla="*/ 5747 w 10000"/>
                <a:gd name="connsiteY243" fmla="*/ 3085 h 10000"/>
                <a:gd name="connsiteX244" fmla="*/ 5760 w 10000"/>
                <a:gd name="connsiteY244" fmla="*/ 4038 h 10000"/>
                <a:gd name="connsiteX245" fmla="*/ 5775 w 10000"/>
                <a:gd name="connsiteY245" fmla="*/ 5069 h 10000"/>
                <a:gd name="connsiteX246" fmla="*/ 5787 w 10000"/>
                <a:gd name="connsiteY246" fmla="*/ 5468 h 10000"/>
                <a:gd name="connsiteX247" fmla="*/ 5800 w 10000"/>
                <a:gd name="connsiteY247" fmla="*/ 5878 h 10000"/>
                <a:gd name="connsiteX248" fmla="*/ 5815 w 10000"/>
                <a:gd name="connsiteY248" fmla="*/ 6831 h 10000"/>
                <a:gd name="connsiteX249" fmla="*/ 5830 w 10000"/>
                <a:gd name="connsiteY249" fmla="*/ 6147 h 10000"/>
                <a:gd name="connsiteX250" fmla="*/ 5842 w 10000"/>
                <a:gd name="connsiteY250" fmla="*/ 5654 h 10000"/>
                <a:gd name="connsiteX251" fmla="*/ 5885 w 10000"/>
                <a:gd name="connsiteY251" fmla="*/ 5739 h 10000"/>
                <a:gd name="connsiteX252" fmla="*/ 5927 w 10000"/>
                <a:gd name="connsiteY252" fmla="*/ 6098 h 10000"/>
                <a:gd name="connsiteX253" fmla="*/ 5967 w 10000"/>
                <a:gd name="connsiteY253" fmla="*/ 5968 h 10000"/>
                <a:gd name="connsiteX254" fmla="*/ 6010 w 10000"/>
                <a:gd name="connsiteY254" fmla="*/ 5339 h 10000"/>
                <a:gd name="connsiteX255" fmla="*/ 6053 w 10000"/>
                <a:gd name="connsiteY255" fmla="*/ 5792 h 10000"/>
                <a:gd name="connsiteX256" fmla="*/ 6095 w 10000"/>
                <a:gd name="connsiteY256" fmla="*/ 5706 h 10000"/>
                <a:gd name="connsiteX257" fmla="*/ 6135 w 10000"/>
                <a:gd name="connsiteY257" fmla="*/ 4739 h 10000"/>
                <a:gd name="connsiteX258" fmla="*/ 6178 w 10000"/>
                <a:gd name="connsiteY258" fmla="*/ 6407 h 10000"/>
                <a:gd name="connsiteX259" fmla="*/ 6220 w 10000"/>
                <a:gd name="connsiteY259" fmla="*/ 7539 h 10000"/>
                <a:gd name="connsiteX260" fmla="*/ 6260 w 10000"/>
                <a:gd name="connsiteY260" fmla="*/ 5393 h 10000"/>
                <a:gd name="connsiteX261" fmla="*/ 6290 w 10000"/>
                <a:gd name="connsiteY261" fmla="*/ 6246 h 10000"/>
                <a:gd name="connsiteX262" fmla="*/ 6320 w 10000"/>
                <a:gd name="connsiteY262" fmla="*/ 6229 h 10000"/>
                <a:gd name="connsiteX263" fmla="*/ 6350 w 10000"/>
                <a:gd name="connsiteY263" fmla="*/ 6560 h 10000"/>
                <a:gd name="connsiteX264" fmla="*/ 6380 w 10000"/>
                <a:gd name="connsiteY264" fmla="*/ 6569 h 10000"/>
                <a:gd name="connsiteX265" fmla="*/ 6411 w 10000"/>
                <a:gd name="connsiteY265" fmla="*/ 6191 h 10000"/>
                <a:gd name="connsiteX266" fmla="*/ 6441 w 10000"/>
                <a:gd name="connsiteY266" fmla="*/ 5529 h 10000"/>
                <a:gd name="connsiteX267" fmla="*/ 6468 w 10000"/>
                <a:gd name="connsiteY267" fmla="*/ 6184 h 10000"/>
                <a:gd name="connsiteX268" fmla="*/ 6503 w 10000"/>
                <a:gd name="connsiteY268" fmla="*/ 7738 h 10000"/>
                <a:gd name="connsiteX269" fmla="*/ 6541 w 10000"/>
                <a:gd name="connsiteY269" fmla="*/ 6152 h 10000"/>
                <a:gd name="connsiteX270" fmla="*/ 6573 w 10000"/>
                <a:gd name="connsiteY270" fmla="*/ 6123 h 10000"/>
                <a:gd name="connsiteX271" fmla="*/ 6608 w 10000"/>
                <a:gd name="connsiteY271" fmla="*/ 6838 h 10000"/>
                <a:gd name="connsiteX272" fmla="*/ 6643 w 10000"/>
                <a:gd name="connsiteY272" fmla="*/ 6560 h 10000"/>
                <a:gd name="connsiteX273" fmla="*/ 6678 w 10000"/>
                <a:gd name="connsiteY273" fmla="*/ 5746 h 10000"/>
                <a:gd name="connsiteX274" fmla="*/ 6721 w 10000"/>
                <a:gd name="connsiteY274" fmla="*/ 6654 h 10000"/>
                <a:gd name="connsiteX275" fmla="*/ 6761 w 10000"/>
                <a:gd name="connsiteY275" fmla="*/ 6985 h 10000"/>
                <a:gd name="connsiteX276" fmla="*/ 6804 w 10000"/>
                <a:gd name="connsiteY276" fmla="*/ 7359 h 10000"/>
                <a:gd name="connsiteX277" fmla="*/ 6846 w 10000"/>
                <a:gd name="connsiteY277" fmla="*/ 6292 h 10000"/>
                <a:gd name="connsiteX278" fmla="*/ 6889 w 10000"/>
                <a:gd name="connsiteY278" fmla="*/ 5954 h 10000"/>
                <a:gd name="connsiteX279" fmla="*/ 6929 w 10000"/>
                <a:gd name="connsiteY279" fmla="*/ 5929 h 10000"/>
                <a:gd name="connsiteX280" fmla="*/ 6971 w 10000"/>
                <a:gd name="connsiteY280" fmla="*/ 7038 h 10000"/>
                <a:gd name="connsiteX281" fmla="*/ 7014 w 10000"/>
                <a:gd name="connsiteY281" fmla="*/ 6123 h 10000"/>
                <a:gd name="connsiteX282" fmla="*/ 7054 w 10000"/>
                <a:gd name="connsiteY282" fmla="*/ 4747 h 10000"/>
                <a:gd name="connsiteX283" fmla="*/ 7096 w 10000"/>
                <a:gd name="connsiteY283" fmla="*/ 5692 h 10000"/>
                <a:gd name="connsiteX284" fmla="*/ 7124 w 10000"/>
                <a:gd name="connsiteY284" fmla="*/ 4799 h 10000"/>
                <a:gd name="connsiteX285" fmla="*/ 7146 w 10000"/>
                <a:gd name="connsiteY285" fmla="*/ 5284 h 10000"/>
                <a:gd name="connsiteX286" fmla="*/ 7174 w 10000"/>
                <a:gd name="connsiteY286" fmla="*/ 5099 h 10000"/>
                <a:gd name="connsiteX287" fmla="*/ 7202 w 10000"/>
                <a:gd name="connsiteY287" fmla="*/ 5638 h 10000"/>
                <a:gd name="connsiteX288" fmla="*/ 7227 w 10000"/>
                <a:gd name="connsiteY288" fmla="*/ 5684 h 10000"/>
                <a:gd name="connsiteX289" fmla="*/ 7252 w 10000"/>
                <a:gd name="connsiteY289" fmla="*/ 4854 h 10000"/>
                <a:gd name="connsiteX290" fmla="*/ 7279 w 10000"/>
                <a:gd name="connsiteY290" fmla="*/ 5099 h 10000"/>
                <a:gd name="connsiteX291" fmla="*/ 7304 w 10000"/>
                <a:gd name="connsiteY291" fmla="*/ 4884 h 10000"/>
                <a:gd name="connsiteX292" fmla="*/ 7332 w 10000"/>
                <a:gd name="connsiteY292" fmla="*/ 6308 h 10000"/>
                <a:gd name="connsiteX293" fmla="*/ 7357 w 10000"/>
                <a:gd name="connsiteY293" fmla="*/ 5293 h 10000"/>
                <a:gd name="connsiteX294" fmla="*/ 7382 w 10000"/>
                <a:gd name="connsiteY294" fmla="*/ 5638 h 10000"/>
                <a:gd name="connsiteX295" fmla="*/ 7409 w 10000"/>
                <a:gd name="connsiteY295" fmla="*/ 4698 h 10000"/>
                <a:gd name="connsiteX296" fmla="*/ 7434 w 10000"/>
                <a:gd name="connsiteY296" fmla="*/ 5486 h 10000"/>
                <a:gd name="connsiteX297" fmla="*/ 7459 w 10000"/>
                <a:gd name="connsiteY297" fmla="*/ 6246 h 10000"/>
                <a:gd name="connsiteX298" fmla="*/ 7487 w 10000"/>
                <a:gd name="connsiteY298" fmla="*/ 5954 h 10000"/>
                <a:gd name="connsiteX299" fmla="*/ 7514 w 10000"/>
                <a:gd name="connsiteY299" fmla="*/ 5769 h 10000"/>
                <a:gd name="connsiteX300" fmla="*/ 7554 w 10000"/>
                <a:gd name="connsiteY300" fmla="*/ 4791 h 10000"/>
                <a:gd name="connsiteX301" fmla="*/ 7597 w 10000"/>
                <a:gd name="connsiteY301" fmla="*/ 5545 h 10000"/>
                <a:gd name="connsiteX302" fmla="*/ 7640 w 10000"/>
                <a:gd name="connsiteY302" fmla="*/ 5554 h 10000"/>
                <a:gd name="connsiteX303" fmla="*/ 7680 w 10000"/>
                <a:gd name="connsiteY303" fmla="*/ 5961 h 10000"/>
                <a:gd name="connsiteX304" fmla="*/ 7722 w 10000"/>
                <a:gd name="connsiteY304" fmla="*/ 5414 h 10000"/>
                <a:gd name="connsiteX305" fmla="*/ 7765 w 10000"/>
                <a:gd name="connsiteY305" fmla="*/ 6899 h 10000"/>
                <a:gd name="connsiteX306" fmla="*/ 7805 w 10000"/>
                <a:gd name="connsiteY306" fmla="*/ 6444 h 10000"/>
                <a:gd name="connsiteX307" fmla="*/ 7847 w 10000"/>
                <a:gd name="connsiteY307" fmla="*/ 5561 h 10000"/>
                <a:gd name="connsiteX308" fmla="*/ 7890 w 10000"/>
                <a:gd name="connsiteY308" fmla="*/ 6369 h 10000"/>
                <a:gd name="connsiteX309" fmla="*/ 7930 w 10000"/>
                <a:gd name="connsiteY309" fmla="*/ 5823 h 10000"/>
                <a:gd name="connsiteX310" fmla="*/ 7957 w 10000"/>
                <a:gd name="connsiteY310" fmla="*/ 6769 h 10000"/>
                <a:gd name="connsiteX311" fmla="*/ 7982 w 10000"/>
                <a:gd name="connsiteY311" fmla="*/ 5654 h 10000"/>
                <a:gd name="connsiteX312" fmla="*/ 8008 w 10000"/>
                <a:gd name="connsiteY312" fmla="*/ 6507 h 10000"/>
                <a:gd name="connsiteX313" fmla="*/ 8035 w 10000"/>
                <a:gd name="connsiteY313" fmla="*/ 5878 h 10000"/>
                <a:gd name="connsiteX314" fmla="*/ 8060 w 10000"/>
                <a:gd name="connsiteY314" fmla="*/ 5393 h 10000"/>
                <a:gd name="connsiteX315" fmla="*/ 8088 w 10000"/>
                <a:gd name="connsiteY315" fmla="*/ 5170 h 10000"/>
                <a:gd name="connsiteX316" fmla="*/ 8115 w 10000"/>
                <a:gd name="connsiteY316" fmla="*/ 5878 h 10000"/>
                <a:gd name="connsiteX317" fmla="*/ 8138 w 10000"/>
                <a:gd name="connsiteY317" fmla="*/ 6675 h 10000"/>
                <a:gd name="connsiteX318" fmla="*/ 8180 w 10000"/>
                <a:gd name="connsiteY318" fmla="*/ 6599 h 10000"/>
                <a:gd name="connsiteX319" fmla="*/ 8223 w 10000"/>
                <a:gd name="connsiteY319" fmla="*/ 6376 h 10000"/>
                <a:gd name="connsiteX320" fmla="*/ 8265 w 10000"/>
                <a:gd name="connsiteY320" fmla="*/ 5923 h 10000"/>
                <a:gd name="connsiteX321" fmla="*/ 8308 w 10000"/>
                <a:gd name="connsiteY321" fmla="*/ 6322 h 10000"/>
                <a:gd name="connsiteX322" fmla="*/ 8348 w 10000"/>
                <a:gd name="connsiteY322" fmla="*/ 6521 h 10000"/>
                <a:gd name="connsiteX323" fmla="*/ 8383 w 10000"/>
                <a:gd name="connsiteY323" fmla="*/ 6008 h 10000"/>
                <a:gd name="connsiteX324" fmla="*/ 8418 w 10000"/>
                <a:gd name="connsiteY324" fmla="*/ 5968 h 10000"/>
                <a:gd name="connsiteX325" fmla="*/ 8451 w 10000"/>
                <a:gd name="connsiteY325" fmla="*/ 6684 h 10000"/>
                <a:gd name="connsiteX326" fmla="*/ 8488 w 10000"/>
                <a:gd name="connsiteY326" fmla="*/ 6899 h 10000"/>
                <a:gd name="connsiteX327" fmla="*/ 8523 w 10000"/>
                <a:gd name="connsiteY327" fmla="*/ 6160 h 10000"/>
                <a:gd name="connsiteX328" fmla="*/ 8558 w 10000"/>
                <a:gd name="connsiteY328" fmla="*/ 5984 h 10000"/>
                <a:gd name="connsiteX329" fmla="*/ 8598 w 10000"/>
                <a:gd name="connsiteY329" fmla="*/ 6229 h 10000"/>
                <a:gd name="connsiteX330" fmla="*/ 8641 w 10000"/>
                <a:gd name="connsiteY330" fmla="*/ 5454 h 10000"/>
                <a:gd name="connsiteX331" fmla="*/ 8681 w 10000"/>
                <a:gd name="connsiteY331" fmla="*/ 5899 h 10000"/>
                <a:gd name="connsiteX332" fmla="*/ 8723 w 10000"/>
                <a:gd name="connsiteY332" fmla="*/ 5715 h 10000"/>
                <a:gd name="connsiteX333" fmla="*/ 8766 w 10000"/>
                <a:gd name="connsiteY333" fmla="*/ 5984 h 10000"/>
                <a:gd name="connsiteX334" fmla="*/ 8771 w 10000"/>
                <a:gd name="connsiteY334" fmla="*/ 5746 h 10000"/>
                <a:gd name="connsiteX335" fmla="*/ 8773 w 10000"/>
                <a:gd name="connsiteY335" fmla="*/ 5592 h 10000"/>
                <a:gd name="connsiteX336" fmla="*/ 8778 w 10000"/>
                <a:gd name="connsiteY336" fmla="*/ 6431 h 10000"/>
                <a:gd name="connsiteX337" fmla="*/ 8781 w 10000"/>
                <a:gd name="connsiteY337" fmla="*/ 6359 h 10000"/>
                <a:gd name="connsiteX338" fmla="*/ 8786 w 10000"/>
                <a:gd name="connsiteY338" fmla="*/ 5823 h 10000"/>
                <a:gd name="connsiteX339" fmla="*/ 8791 w 10000"/>
                <a:gd name="connsiteY339" fmla="*/ 6177 h 10000"/>
                <a:gd name="connsiteX340" fmla="*/ 8793 w 10000"/>
                <a:gd name="connsiteY340" fmla="*/ 5784 h 10000"/>
                <a:gd name="connsiteX341" fmla="*/ 8801 w 10000"/>
                <a:gd name="connsiteY341" fmla="*/ 5538 h 10000"/>
                <a:gd name="connsiteX342" fmla="*/ 8804 w 10000"/>
                <a:gd name="connsiteY342" fmla="*/ 6152 h 10000"/>
                <a:gd name="connsiteX343" fmla="*/ 8806 w 10000"/>
                <a:gd name="connsiteY343" fmla="*/ 6624 h 10000"/>
                <a:gd name="connsiteX344" fmla="*/ 8811 w 10000"/>
                <a:gd name="connsiteY344" fmla="*/ 6299 h 10000"/>
                <a:gd name="connsiteX345" fmla="*/ 8816 w 10000"/>
                <a:gd name="connsiteY345" fmla="*/ 5853 h 10000"/>
                <a:gd name="connsiteX346" fmla="*/ 8819 w 10000"/>
                <a:gd name="connsiteY346" fmla="*/ 5692 h 10000"/>
                <a:gd name="connsiteX347" fmla="*/ 8824 w 10000"/>
                <a:gd name="connsiteY347" fmla="*/ 5630 h 10000"/>
                <a:gd name="connsiteX348" fmla="*/ 8829 w 10000"/>
                <a:gd name="connsiteY348" fmla="*/ 6075 h 10000"/>
                <a:gd name="connsiteX349" fmla="*/ 8831 w 10000"/>
                <a:gd name="connsiteY349" fmla="*/ 6184 h 10000"/>
                <a:gd name="connsiteX350" fmla="*/ 8836 w 10000"/>
                <a:gd name="connsiteY350" fmla="*/ 6392 h 10000"/>
                <a:gd name="connsiteX351" fmla="*/ 8841 w 10000"/>
                <a:gd name="connsiteY351" fmla="*/ 6599 h 10000"/>
                <a:gd name="connsiteX352" fmla="*/ 8846 w 10000"/>
                <a:gd name="connsiteY352" fmla="*/ 6184 h 10000"/>
                <a:gd name="connsiteX353" fmla="*/ 8849 w 10000"/>
                <a:gd name="connsiteY353" fmla="*/ 6292 h 10000"/>
                <a:gd name="connsiteX354" fmla="*/ 8854 w 10000"/>
                <a:gd name="connsiteY354" fmla="*/ 6177 h 10000"/>
                <a:gd name="connsiteX355" fmla="*/ 8859 w 10000"/>
                <a:gd name="connsiteY355" fmla="*/ 6098 h 10000"/>
                <a:gd name="connsiteX356" fmla="*/ 8861 w 10000"/>
                <a:gd name="connsiteY356" fmla="*/ 5760 h 10000"/>
                <a:gd name="connsiteX357" fmla="*/ 8866 w 10000"/>
                <a:gd name="connsiteY357" fmla="*/ 5145 h 10000"/>
                <a:gd name="connsiteX358" fmla="*/ 8871 w 10000"/>
                <a:gd name="connsiteY358" fmla="*/ 4653 h 10000"/>
                <a:gd name="connsiteX359" fmla="*/ 8874 w 10000"/>
                <a:gd name="connsiteY359" fmla="*/ 4091 h 10000"/>
                <a:gd name="connsiteX360" fmla="*/ 8879 w 10000"/>
                <a:gd name="connsiteY360" fmla="*/ 5160 h 10000"/>
                <a:gd name="connsiteX361" fmla="*/ 8884 w 10000"/>
                <a:gd name="connsiteY361" fmla="*/ 6254 h 10000"/>
                <a:gd name="connsiteX362" fmla="*/ 8886 w 10000"/>
                <a:gd name="connsiteY362" fmla="*/ 8007 h 10000"/>
                <a:gd name="connsiteX363" fmla="*/ 8891 w 10000"/>
                <a:gd name="connsiteY363" fmla="*/ 9654 h 10000"/>
                <a:gd name="connsiteX364" fmla="*/ 8896 w 10000"/>
                <a:gd name="connsiteY364" fmla="*/ 8676 h 10000"/>
                <a:gd name="connsiteX365" fmla="*/ 8899 w 10000"/>
                <a:gd name="connsiteY365" fmla="*/ 8691 h 10000"/>
                <a:gd name="connsiteX366" fmla="*/ 8904 w 10000"/>
                <a:gd name="connsiteY366" fmla="*/ 9153 h 10000"/>
                <a:gd name="connsiteX367" fmla="*/ 8909 w 10000"/>
                <a:gd name="connsiteY367" fmla="*/ 8346 h 10000"/>
                <a:gd name="connsiteX368" fmla="*/ 8911 w 10000"/>
                <a:gd name="connsiteY368" fmla="*/ 8346 h 10000"/>
                <a:gd name="connsiteX369" fmla="*/ 8916 w 10000"/>
                <a:gd name="connsiteY369" fmla="*/ 8752 h 10000"/>
                <a:gd name="connsiteX370" fmla="*/ 8921 w 10000"/>
                <a:gd name="connsiteY370" fmla="*/ 8854 h 10000"/>
                <a:gd name="connsiteX371" fmla="*/ 8924 w 10000"/>
                <a:gd name="connsiteY371" fmla="*/ 9099 h 10000"/>
                <a:gd name="connsiteX372" fmla="*/ 8929 w 10000"/>
                <a:gd name="connsiteY372" fmla="*/ 8668 h 10000"/>
                <a:gd name="connsiteX373" fmla="*/ 8931 w 10000"/>
                <a:gd name="connsiteY373" fmla="*/ 8645 h 10000"/>
                <a:gd name="connsiteX374" fmla="*/ 8936 w 10000"/>
                <a:gd name="connsiteY374" fmla="*/ 8485 h 10000"/>
                <a:gd name="connsiteX375" fmla="*/ 8941 w 10000"/>
                <a:gd name="connsiteY375" fmla="*/ 8231 h 10000"/>
                <a:gd name="connsiteX376" fmla="*/ 8944 w 10000"/>
                <a:gd name="connsiteY376" fmla="*/ 7791 h 10000"/>
                <a:gd name="connsiteX377" fmla="*/ 8951 w 10000"/>
                <a:gd name="connsiteY377" fmla="*/ 6814 h 10000"/>
                <a:gd name="connsiteX378" fmla="*/ 8954 w 10000"/>
                <a:gd name="connsiteY378" fmla="*/ 7806 h 10000"/>
                <a:gd name="connsiteX379" fmla="*/ 8956 w 10000"/>
                <a:gd name="connsiteY379" fmla="*/ 7508 h 10000"/>
                <a:gd name="connsiteX380" fmla="*/ 8961 w 10000"/>
                <a:gd name="connsiteY380" fmla="*/ 7862 h 10000"/>
                <a:gd name="connsiteX381" fmla="*/ 9059 w 10000"/>
                <a:gd name="connsiteY381" fmla="*/ 8780 h 10000"/>
                <a:gd name="connsiteX382" fmla="*/ 8907 w 10000"/>
                <a:gd name="connsiteY382" fmla="*/ 8757 h 10000"/>
                <a:gd name="connsiteX383" fmla="*/ 9275 w 10000"/>
                <a:gd name="connsiteY383" fmla="*/ 8006 h 10000"/>
                <a:gd name="connsiteX384" fmla="*/ 9054 w 10000"/>
                <a:gd name="connsiteY384" fmla="*/ 9238 h 10000"/>
                <a:gd name="connsiteX385" fmla="*/ 8986 w 10000"/>
                <a:gd name="connsiteY385" fmla="*/ 9961 h 10000"/>
                <a:gd name="connsiteX386" fmla="*/ 8991 w 10000"/>
                <a:gd name="connsiteY386" fmla="*/ 9423 h 10000"/>
                <a:gd name="connsiteX387" fmla="*/ 8996 w 10000"/>
                <a:gd name="connsiteY387" fmla="*/ 9253 h 10000"/>
                <a:gd name="connsiteX388" fmla="*/ 9001 w 10000"/>
                <a:gd name="connsiteY388" fmla="*/ 8244 h 10000"/>
                <a:gd name="connsiteX389" fmla="*/ 9006 w 10000"/>
                <a:gd name="connsiteY389" fmla="*/ 8429 h 10000"/>
                <a:gd name="connsiteX390" fmla="*/ 9011 w 10000"/>
                <a:gd name="connsiteY390" fmla="*/ 8068 h 10000"/>
                <a:gd name="connsiteX391" fmla="*/ 9016 w 10000"/>
                <a:gd name="connsiteY391" fmla="*/ 8138 h 10000"/>
                <a:gd name="connsiteX392" fmla="*/ 9021 w 10000"/>
                <a:gd name="connsiteY392" fmla="*/ 8505 h 10000"/>
                <a:gd name="connsiteX393" fmla="*/ 9029 w 10000"/>
                <a:gd name="connsiteY393" fmla="*/ 7977 h 10000"/>
                <a:gd name="connsiteX394" fmla="*/ 9034 w 10000"/>
                <a:gd name="connsiteY394" fmla="*/ 7900 h 10000"/>
                <a:gd name="connsiteX395" fmla="*/ 9039 w 10000"/>
                <a:gd name="connsiteY395" fmla="*/ 7614 h 10000"/>
                <a:gd name="connsiteX396" fmla="*/ 9044 w 10000"/>
                <a:gd name="connsiteY396" fmla="*/ 7346 h 10000"/>
                <a:gd name="connsiteX397" fmla="*/ 9049 w 10000"/>
                <a:gd name="connsiteY397" fmla="*/ 8784 h 10000"/>
                <a:gd name="connsiteX398" fmla="*/ 9054 w 10000"/>
                <a:gd name="connsiteY398" fmla="*/ 8600 h 10000"/>
                <a:gd name="connsiteX399" fmla="*/ 9059 w 10000"/>
                <a:gd name="connsiteY399" fmla="*/ 8822 h 10000"/>
                <a:gd name="connsiteX400" fmla="*/ 9064 w 10000"/>
                <a:gd name="connsiteY400" fmla="*/ 7699 h 10000"/>
                <a:gd name="connsiteX401" fmla="*/ 9071 w 10000"/>
                <a:gd name="connsiteY401" fmla="*/ 8007 h 10000"/>
                <a:gd name="connsiteX402" fmla="*/ 9076 w 10000"/>
                <a:gd name="connsiteY402" fmla="*/ 8330 h 10000"/>
                <a:gd name="connsiteX403" fmla="*/ 9081 w 10000"/>
                <a:gd name="connsiteY403" fmla="*/ 7583 h 10000"/>
                <a:gd name="connsiteX404" fmla="*/ 9086 w 10000"/>
                <a:gd name="connsiteY404" fmla="*/ 7539 h 10000"/>
                <a:gd name="connsiteX405" fmla="*/ 9091 w 10000"/>
                <a:gd name="connsiteY405" fmla="*/ 7753 h 10000"/>
                <a:gd name="connsiteX406" fmla="*/ 9096 w 10000"/>
                <a:gd name="connsiteY406" fmla="*/ 7831 h 10000"/>
                <a:gd name="connsiteX407" fmla="*/ 9101 w 10000"/>
                <a:gd name="connsiteY407" fmla="*/ 8505 h 10000"/>
                <a:gd name="connsiteX408" fmla="*/ 9106 w 10000"/>
                <a:gd name="connsiteY408" fmla="*/ 8454 h 10000"/>
                <a:gd name="connsiteX409" fmla="*/ 9111 w 10000"/>
                <a:gd name="connsiteY409" fmla="*/ 9054 h 10000"/>
                <a:gd name="connsiteX410" fmla="*/ 9119 w 10000"/>
                <a:gd name="connsiteY410" fmla="*/ 8467 h 10000"/>
                <a:gd name="connsiteX411" fmla="*/ 9124 w 10000"/>
                <a:gd name="connsiteY411" fmla="*/ 7982 h 10000"/>
                <a:gd name="connsiteX412" fmla="*/ 9131 w 10000"/>
                <a:gd name="connsiteY412" fmla="*/ 8475 h 10000"/>
                <a:gd name="connsiteX413" fmla="*/ 9136 w 10000"/>
                <a:gd name="connsiteY413" fmla="*/ 9223 h 10000"/>
                <a:gd name="connsiteX414" fmla="*/ 9141 w 10000"/>
                <a:gd name="connsiteY414" fmla="*/ 8254 h 10000"/>
                <a:gd name="connsiteX415" fmla="*/ 9146 w 10000"/>
                <a:gd name="connsiteY415" fmla="*/ 8699 h 10000"/>
                <a:gd name="connsiteX416" fmla="*/ 9151 w 10000"/>
                <a:gd name="connsiteY416" fmla="*/ 8584 h 10000"/>
                <a:gd name="connsiteX417" fmla="*/ 9156 w 10000"/>
                <a:gd name="connsiteY417" fmla="*/ 8369 h 10000"/>
                <a:gd name="connsiteX418" fmla="*/ 9161 w 10000"/>
                <a:gd name="connsiteY418" fmla="*/ 9044 h 10000"/>
                <a:gd name="connsiteX419" fmla="*/ 9166 w 10000"/>
                <a:gd name="connsiteY419" fmla="*/ 8223 h 10000"/>
                <a:gd name="connsiteX420" fmla="*/ 9171 w 10000"/>
                <a:gd name="connsiteY420" fmla="*/ 7398 h 10000"/>
                <a:gd name="connsiteX421" fmla="*/ 9179 w 10000"/>
                <a:gd name="connsiteY421" fmla="*/ 7468 h 10000"/>
                <a:gd name="connsiteX422" fmla="*/ 9184 w 10000"/>
                <a:gd name="connsiteY422" fmla="*/ 7468 h 10000"/>
                <a:gd name="connsiteX423" fmla="*/ 9207 w 10000"/>
                <a:gd name="connsiteY423" fmla="*/ 8261 h 10000"/>
                <a:gd name="connsiteX424" fmla="*/ 9229 w 10000"/>
                <a:gd name="connsiteY424" fmla="*/ 8768 h 10000"/>
                <a:gd name="connsiteX425" fmla="*/ 9252 w 10000"/>
                <a:gd name="connsiteY425" fmla="*/ 8699 h 10000"/>
                <a:gd name="connsiteX426" fmla="*/ 9274 w 10000"/>
                <a:gd name="connsiteY426" fmla="*/ 6407 h 10000"/>
                <a:gd name="connsiteX427" fmla="*/ 9299 w 10000"/>
                <a:gd name="connsiteY427" fmla="*/ 7014 h 10000"/>
                <a:gd name="connsiteX428" fmla="*/ 9322 w 10000"/>
                <a:gd name="connsiteY428" fmla="*/ 8292 h 10000"/>
                <a:gd name="connsiteX429" fmla="*/ 9347 w 10000"/>
                <a:gd name="connsiteY429" fmla="*/ 8275 h 10000"/>
                <a:gd name="connsiteX430" fmla="*/ 9369 w 10000"/>
                <a:gd name="connsiteY430" fmla="*/ 7308 h 10000"/>
                <a:gd name="connsiteX431" fmla="*/ 9392 w 10000"/>
                <a:gd name="connsiteY431" fmla="*/ 6462 h 10000"/>
                <a:gd name="connsiteX432" fmla="*/ 9427 w 10000"/>
                <a:gd name="connsiteY432" fmla="*/ 7067 h 10000"/>
                <a:gd name="connsiteX433" fmla="*/ 9462 w 10000"/>
                <a:gd name="connsiteY433" fmla="*/ 7062 h 10000"/>
                <a:gd name="connsiteX434" fmla="*/ 9497 w 10000"/>
                <a:gd name="connsiteY434" fmla="*/ 6539 h 10000"/>
                <a:gd name="connsiteX435" fmla="*/ 9532 w 10000"/>
                <a:gd name="connsiteY435" fmla="*/ 6500 h 10000"/>
                <a:gd name="connsiteX436" fmla="*/ 9564 w 10000"/>
                <a:gd name="connsiteY436" fmla="*/ 6800 h 10000"/>
                <a:gd name="connsiteX437" fmla="*/ 9599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9987"/>
                <a:gd name="connsiteY0" fmla="*/ 2911 h 10000"/>
                <a:gd name="connsiteX1" fmla="*/ 1 w 9987"/>
                <a:gd name="connsiteY1" fmla="*/ 3281 h 10000"/>
                <a:gd name="connsiteX2" fmla="*/ 30 w 9987"/>
                <a:gd name="connsiteY2" fmla="*/ 709 h 10000"/>
                <a:gd name="connsiteX3" fmla="*/ 47 w 9987"/>
                <a:gd name="connsiteY3" fmla="*/ 670 h 10000"/>
                <a:gd name="connsiteX4" fmla="*/ 70 w 9987"/>
                <a:gd name="connsiteY4" fmla="*/ 1662 h 10000"/>
                <a:gd name="connsiteX5" fmla="*/ 90 w 9987"/>
                <a:gd name="connsiteY5" fmla="*/ 1508 h 10000"/>
                <a:gd name="connsiteX6" fmla="*/ 112 w 9987"/>
                <a:gd name="connsiteY6" fmla="*/ 2353 h 10000"/>
                <a:gd name="connsiteX7" fmla="*/ 132 w 9987"/>
                <a:gd name="connsiteY7" fmla="*/ 2553 h 10000"/>
                <a:gd name="connsiteX8" fmla="*/ 152 w 9987"/>
                <a:gd name="connsiteY8" fmla="*/ 2478 h 10000"/>
                <a:gd name="connsiteX9" fmla="*/ 172 w 9987"/>
                <a:gd name="connsiteY9" fmla="*/ 2130 h 10000"/>
                <a:gd name="connsiteX10" fmla="*/ 195 w 9987"/>
                <a:gd name="connsiteY10" fmla="*/ 1723 h 10000"/>
                <a:gd name="connsiteX11" fmla="*/ 237 w 9987"/>
                <a:gd name="connsiteY11" fmla="*/ 1723 h 10000"/>
                <a:gd name="connsiteX12" fmla="*/ 277 w 9987"/>
                <a:gd name="connsiteY12" fmla="*/ 838 h 10000"/>
                <a:gd name="connsiteX13" fmla="*/ 320 w 9987"/>
                <a:gd name="connsiteY13" fmla="*/ 0 h 10000"/>
                <a:gd name="connsiteX14" fmla="*/ 362 w 9987"/>
                <a:gd name="connsiteY14" fmla="*/ 1808 h 10000"/>
                <a:gd name="connsiteX15" fmla="*/ 403 w 9987"/>
                <a:gd name="connsiteY15" fmla="*/ 1662 h 10000"/>
                <a:gd name="connsiteX16" fmla="*/ 423 w 9987"/>
                <a:gd name="connsiteY16" fmla="*/ 2070 h 10000"/>
                <a:gd name="connsiteX17" fmla="*/ 443 w 9987"/>
                <a:gd name="connsiteY17" fmla="*/ 2877 h 10000"/>
                <a:gd name="connsiteX18" fmla="*/ 460 w 9987"/>
                <a:gd name="connsiteY18" fmla="*/ 2254 h 10000"/>
                <a:gd name="connsiteX19" fmla="*/ 480 w 9987"/>
                <a:gd name="connsiteY19" fmla="*/ 1454 h 10000"/>
                <a:gd name="connsiteX20" fmla="*/ 498 w 9987"/>
                <a:gd name="connsiteY20" fmla="*/ 1491 h 10000"/>
                <a:gd name="connsiteX21" fmla="*/ 518 w 9987"/>
                <a:gd name="connsiteY21" fmla="*/ 1477 h 10000"/>
                <a:gd name="connsiteX22" fmla="*/ 535 w 9987"/>
                <a:gd name="connsiteY22" fmla="*/ 1968 h 10000"/>
                <a:gd name="connsiteX23" fmla="*/ 555 w 9987"/>
                <a:gd name="connsiteY23" fmla="*/ 1092 h 10000"/>
                <a:gd name="connsiteX24" fmla="*/ 575 w 9987"/>
                <a:gd name="connsiteY24" fmla="*/ 1647 h 10000"/>
                <a:gd name="connsiteX25" fmla="*/ 593 w 9987"/>
                <a:gd name="connsiteY25" fmla="*/ 847 h 10000"/>
                <a:gd name="connsiteX26" fmla="*/ 613 w 9987"/>
                <a:gd name="connsiteY26" fmla="*/ 278 h 10000"/>
                <a:gd name="connsiteX27" fmla="*/ 648 w 9987"/>
                <a:gd name="connsiteY27" fmla="*/ 1069 h 10000"/>
                <a:gd name="connsiteX28" fmla="*/ 683 w 9987"/>
                <a:gd name="connsiteY28" fmla="*/ 1323 h 10000"/>
                <a:gd name="connsiteX29" fmla="*/ 715 w 9987"/>
                <a:gd name="connsiteY29" fmla="*/ 1939 h 10000"/>
                <a:gd name="connsiteX30" fmla="*/ 750 w 9987"/>
                <a:gd name="connsiteY30" fmla="*/ 2037 h 10000"/>
                <a:gd name="connsiteX31" fmla="*/ 785 w 9987"/>
                <a:gd name="connsiteY31" fmla="*/ 1177 h 10000"/>
                <a:gd name="connsiteX32" fmla="*/ 821 w 9987"/>
                <a:gd name="connsiteY32" fmla="*/ 761 h 10000"/>
                <a:gd name="connsiteX33" fmla="*/ 863 w 9987"/>
                <a:gd name="connsiteY33" fmla="*/ 284 h 10000"/>
                <a:gd name="connsiteX34" fmla="*/ 906 w 9987"/>
                <a:gd name="connsiteY34" fmla="*/ 1830 h 10000"/>
                <a:gd name="connsiteX35" fmla="*/ 946 w 9987"/>
                <a:gd name="connsiteY35" fmla="*/ 230 h 10000"/>
                <a:gd name="connsiteX36" fmla="*/ 988 w 9987"/>
                <a:gd name="connsiteY36" fmla="*/ 623 h 10000"/>
                <a:gd name="connsiteX37" fmla="*/ 1031 w 9987"/>
                <a:gd name="connsiteY37" fmla="*/ 1154 h 10000"/>
                <a:gd name="connsiteX38" fmla="*/ 1063 w 9987"/>
                <a:gd name="connsiteY38" fmla="*/ 752 h 10000"/>
                <a:gd name="connsiteX39" fmla="*/ 1098 w 9987"/>
                <a:gd name="connsiteY39" fmla="*/ 899 h 10000"/>
                <a:gd name="connsiteX40" fmla="*/ 1136 w 9987"/>
                <a:gd name="connsiteY40" fmla="*/ 861 h 10000"/>
                <a:gd name="connsiteX41" fmla="*/ 1168 w 9987"/>
                <a:gd name="connsiteY41" fmla="*/ 217 h 10000"/>
                <a:gd name="connsiteX42" fmla="*/ 1204 w 9987"/>
                <a:gd name="connsiteY42" fmla="*/ 2000 h 10000"/>
                <a:gd name="connsiteX43" fmla="*/ 1239 w 9987"/>
                <a:gd name="connsiteY43" fmla="*/ 1647 h 10000"/>
                <a:gd name="connsiteX44" fmla="*/ 1279 w 9987"/>
                <a:gd name="connsiteY44" fmla="*/ 1700 h 10000"/>
                <a:gd name="connsiteX45" fmla="*/ 1321 w 9987"/>
                <a:gd name="connsiteY45" fmla="*/ 1993 h 10000"/>
                <a:gd name="connsiteX46" fmla="*/ 1364 w 9987"/>
                <a:gd name="connsiteY46" fmla="*/ 1400 h 10000"/>
                <a:gd name="connsiteX47" fmla="*/ 1406 w 9987"/>
                <a:gd name="connsiteY47" fmla="*/ 2184 h 10000"/>
                <a:gd name="connsiteX48" fmla="*/ 1446 w 9987"/>
                <a:gd name="connsiteY48" fmla="*/ 1954 h 10000"/>
                <a:gd name="connsiteX49" fmla="*/ 1474 w 9987"/>
                <a:gd name="connsiteY49" fmla="*/ 1638 h 10000"/>
                <a:gd name="connsiteX50" fmla="*/ 1499 w 9987"/>
                <a:gd name="connsiteY50" fmla="*/ 2407 h 10000"/>
                <a:gd name="connsiteX51" fmla="*/ 1526 w 9987"/>
                <a:gd name="connsiteY51" fmla="*/ 1916 h 10000"/>
                <a:gd name="connsiteX52" fmla="*/ 1551 w 9987"/>
                <a:gd name="connsiteY52" fmla="*/ 854 h 10000"/>
                <a:gd name="connsiteX53" fmla="*/ 1579 w 9987"/>
                <a:gd name="connsiteY53" fmla="*/ 2099 h 10000"/>
                <a:gd name="connsiteX54" fmla="*/ 1604 w 9987"/>
                <a:gd name="connsiteY54" fmla="*/ 2646 h 10000"/>
                <a:gd name="connsiteX55" fmla="*/ 1629 w 9987"/>
                <a:gd name="connsiteY55" fmla="*/ 2431 h 10000"/>
                <a:gd name="connsiteX56" fmla="*/ 1657 w 9987"/>
                <a:gd name="connsiteY56" fmla="*/ 2830 h 10000"/>
                <a:gd name="connsiteX57" fmla="*/ 1674 w 9987"/>
                <a:gd name="connsiteY57" fmla="*/ 3000 h 10000"/>
                <a:gd name="connsiteX58" fmla="*/ 1692 w 9987"/>
                <a:gd name="connsiteY58" fmla="*/ 2407 h 10000"/>
                <a:gd name="connsiteX59" fmla="*/ 1707 w 9987"/>
                <a:gd name="connsiteY59" fmla="*/ 3130 h 10000"/>
                <a:gd name="connsiteX60" fmla="*/ 1724 w 9987"/>
                <a:gd name="connsiteY60" fmla="*/ 2947 h 10000"/>
                <a:gd name="connsiteX61" fmla="*/ 1742 w 9987"/>
                <a:gd name="connsiteY61" fmla="*/ 3492 h 10000"/>
                <a:gd name="connsiteX62" fmla="*/ 1759 w 9987"/>
                <a:gd name="connsiteY62" fmla="*/ 3200 h 10000"/>
                <a:gd name="connsiteX63" fmla="*/ 1777 w 9987"/>
                <a:gd name="connsiteY63" fmla="*/ 3078 h 10000"/>
                <a:gd name="connsiteX64" fmla="*/ 1797 w 9987"/>
                <a:gd name="connsiteY64" fmla="*/ 3622 h 10000"/>
                <a:gd name="connsiteX65" fmla="*/ 1812 w 9987"/>
                <a:gd name="connsiteY65" fmla="*/ 4129 h 10000"/>
                <a:gd name="connsiteX66" fmla="*/ 1829 w 9987"/>
                <a:gd name="connsiteY66" fmla="*/ 3908 h 10000"/>
                <a:gd name="connsiteX67" fmla="*/ 1847 w 9987"/>
                <a:gd name="connsiteY67" fmla="*/ 3870 h 10000"/>
                <a:gd name="connsiteX68" fmla="*/ 1864 w 9987"/>
                <a:gd name="connsiteY68" fmla="*/ 4369 h 10000"/>
                <a:gd name="connsiteX69" fmla="*/ 1899 w 9987"/>
                <a:gd name="connsiteY69" fmla="*/ 4230 h 10000"/>
                <a:gd name="connsiteX70" fmla="*/ 1934 w 9987"/>
                <a:gd name="connsiteY70" fmla="*/ 4576 h 10000"/>
                <a:gd name="connsiteX71" fmla="*/ 1969 w 9987"/>
                <a:gd name="connsiteY71" fmla="*/ 4292 h 10000"/>
                <a:gd name="connsiteX72" fmla="*/ 2005 w 9987"/>
                <a:gd name="connsiteY72" fmla="*/ 5730 h 10000"/>
                <a:gd name="connsiteX73" fmla="*/ 2037 w 9987"/>
                <a:gd name="connsiteY73" fmla="*/ 5245 h 10000"/>
                <a:gd name="connsiteX74" fmla="*/ 2072 w 9987"/>
                <a:gd name="connsiteY74" fmla="*/ 4892 h 10000"/>
                <a:gd name="connsiteX75" fmla="*/ 2100 w 9987"/>
                <a:gd name="connsiteY75" fmla="*/ 5784 h 10000"/>
                <a:gd name="connsiteX76" fmla="*/ 2127 w 9987"/>
                <a:gd name="connsiteY76" fmla="*/ 5616 h 10000"/>
                <a:gd name="connsiteX77" fmla="*/ 2150 w 9987"/>
                <a:gd name="connsiteY77" fmla="*/ 5545 h 10000"/>
                <a:gd name="connsiteX78" fmla="*/ 2177 w 9987"/>
                <a:gd name="connsiteY78" fmla="*/ 5438 h 10000"/>
                <a:gd name="connsiteX79" fmla="*/ 2205 w 9987"/>
                <a:gd name="connsiteY79" fmla="*/ 6037 h 10000"/>
                <a:gd name="connsiteX80" fmla="*/ 2230 w 9987"/>
                <a:gd name="connsiteY80" fmla="*/ 6109 h 10000"/>
                <a:gd name="connsiteX81" fmla="*/ 2255 w 9987"/>
                <a:gd name="connsiteY81" fmla="*/ 5468 h 10000"/>
                <a:gd name="connsiteX82" fmla="*/ 2282 w 9987"/>
                <a:gd name="connsiteY82" fmla="*/ 5753 h 10000"/>
                <a:gd name="connsiteX83" fmla="*/ 2325 w 9987"/>
                <a:gd name="connsiteY83" fmla="*/ 5423 h 10000"/>
                <a:gd name="connsiteX84" fmla="*/ 2365 w 9987"/>
                <a:gd name="connsiteY84" fmla="*/ 5423 h 10000"/>
                <a:gd name="connsiteX85" fmla="*/ 2408 w 9987"/>
                <a:gd name="connsiteY85" fmla="*/ 4884 h 10000"/>
                <a:gd name="connsiteX86" fmla="*/ 2450 w 9987"/>
                <a:gd name="connsiteY86" fmla="*/ 5131 h 10000"/>
                <a:gd name="connsiteX87" fmla="*/ 2490 w 9987"/>
                <a:gd name="connsiteY87" fmla="*/ 5576 h 10000"/>
                <a:gd name="connsiteX88" fmla="*/ 2508 w 9987"/>
                <a:gd name="connsiteY88" fmla="*/ 4838 h 10000"/>
                <a:gd name="connsiteX89" fmla="*/ 2525 w 9987"/>
                <a:gd name="connsiteY89" fmla="*/ 4515 h 10000"/>
                <a:gd name="connsiteX90" fmla="*/ 2543 w 9987"/>
                <a:gd name="connsiteY90" fmla="*/ 3915 h 10000"/>
                <a:gd name="connsiteX91" fmla="*/ 2560 w 9987"/>
                <a:gd name="connsiteY91" fmla="*/ 3962 h 10000"/>
                <a:gd name="connsiteX92" fmla="*/ 2578 w 9987"/>
                <a:gd name="connsiteY92" fmla="*/ 3993 h 10000"/>
                <a:gd name="connsiteX93" fmla="*/ 2595 w 9987"/>
                <a:gd name="connsiteY93" fmla="*/ 5039 h 10000"/>
                <a:gd name="connsiteX94" fmla="*/ 2613 w 9987"/>
                <a:gd name="connsiteY94" fmla="*/ 3968 h 10000"/>
                <a:gd name="connsiteX95" fmla="*/ 2630 w 9987"/>
                <a:gd name="connsiteY95" fmla="*/ 4055 h 10000"/>
                <a:gd name="connsiteX96" fmla="*/ 2648 w 9987"/>
                <a:gd name="connsiteY96" fmla="*/ 4369 h 10000"/>
                <a:gd name="connsiteX97" fmla="*/ 2665 w 9987"/>
                <a:gd name="connsiteY97" fmla="*/ 3485 h 10000"/>
                <a:gd name="connsiteX98" fmla="*/ 2683 w 9987"/>
                <a:gd name="connsiteY98" fmla="*/ 3853 h 10000"/>
                <a:gd name="connsiteX99" fmla="*/ 2698 w 9987"/>
                <a:gd name="connsiteY99" fmla="*/ 4154 h 10000"/>
                <a:gd name="connsiteX100" fmla="*/ 2728 w 9987"/>
                <a:gd name="connsiteY100" fmla="*/ 3169 h 10000"/>
                <a:gd name="connsiteX101" fmla="*/ 2758 w 9987"/>
                <a:gd name="connsiteY101" fmla="*/ 3761 h 10000"/>
                <a:gd name="connsiteX102" fmla="*/ 2788 w 9987"/>
                <a:gd name="connsiteY102" fmla="*/ 3238 h 10000"/>
                <a:gd name="connsiteX103" fmla="*/ 2818 w 9987"/>
                <a:gd name="connsiteY103" fmla="*/ 3944 h 10000"/>
                <a:gd name="connsiteX104" fmla="*/ 2848 w 9987"/>
                <a:gd name="connsiteY104" fmla="*/ 2698 h 10000"/>
                <a:gd name="connsiteX105" fmla="*/ 2878 w 9987"/>
                <a:gd name="connsiteY105" fmla="*/ 3431 h 10000"/>
                <a:gd name="connsiteX106" fmla="*/ 2908 w 9987"/>
                <a:gd name="connsiteY106" fmla="*/ 3415 h 10000"/>
                <a:gd name="connsiteX107" fmla="*/ 2926 w 9987"/>
                <a:gd name="connsiteY107" fmla="*/ 2922 h 10000"/>
                <a:gd name="connsiteX108" fmla="*/ 2946 w 9987"/>
                <a:gd name="connsiteY108" fmla="*/ 2260 h 10000"/>
                <a:gd name="connsiteX109" fmla="*/ 2966 w 9987"/>
                <a:gd name="connsiteY109" fmla="*/ 2299 h 10000"/>
                <a:gd name="connsiteX110" fmla="*/ 2983 w 9987"/>
                <a:gd name="connsiteY110" fmla="*/ 1606 h 10000"/>
                <a:gd name="connsiteX111" fmla="*/ 3003 w 9987"/>
                <a:gd name="connsiteY111" fmla="*/ 3192 h 10000"/>
                <a:gd name="connsiteX112" fmla="*/ 3023 w 9987"/>
                <a:gd name="connsiteY112" fmla="*/ 3014 h 10000"/>
                <a:gd name="connsiteX113" fmla="*/ 3041 w 9987"/>
                <a:gd name="connsiteY113" fmla="*/ 2930 h 10000"/>
                <a:gd name="connsiteX114" fmla="*/ 3058 w 9987"/>
                <a:gd name="connsiteY114" fmla="*/ 2384 h 10000"/>
                <a:gd name="connsiteX115" fmla="*/ 3078 w 9987"/>
                <a:gd name="connsiteY115" fmla="*/ 2844 h 10000"/>
                <a:gd name="connsiteX116" fmla="*/ 3098 w 9987"/>
                <a:gd name="connsiteY116" fmla="*/ 3407 h 10000"/>
                <a:gd name="connsiteX117" fmla="*/ 3118 w 9987"/>
                <a:gd name="connsiteY117" fmla="*/ 2147 h 10000"/>
                <a:gd name="connsiteX118" fmla="*/ 3141 w 9987"/>
                <a:gd name="connsiteY118" fmla="*/ 3460 h 10000"/>
                <a:gd name="connsiteX119" fmla="*/ 3163 w 9987"/>
                <a:gd name="connsiteY119" fmla="*/ 3062 h 10000"/>
                <a:gd name="connsiteX120" fmla="*/ 3186 w 9987"/>
                <a:gd name="connsiteY120" fmla="*/ 3053 h 10000"/>
                <a:gd name="connsiteX121" fmla="*/ 3209 w 9987"/>
                <a:gd name="connsiteY121" fmla="*/ 3492 h 10000"/>
                <a:gd name="connsiteX122" fmla="*/ 3234 w 9987"/>
                <a:gd name="connsiteY122" fmla="*/ 3038 h 10000"/>
                <a:gd name="connsiteX123" fmla="*/ 3256 w 9987"/>
                <a:gd name="connsiteY123" fmla="*/ 2184 h 10000"/>
                <a:gd name="connsiteX124" fmla="*/ 3281 w 9987"/>
                <a:gd name="connsiteY124" fmla="*/ 2693 h 10000"/>
                <a:gd name="connsiteX125" fmla="*/ 3304 w 9987"/>
                <a:gd name="connsiteY125" fmla="*/ 3053 h 10000"/>
                <a:gd name="connsiteX126" fmla="*/ 3326 w 9987"/>
                <a:gd name="connsiteY126" fmla="*/ 3224 h 10000"/>
                <a:gd name="connsiteX127" fmla="*/ 3366 w 9987"/>
                <a:gd name="connsiteY127" fmla="*/ 3053 h 10000"/>
                <a:gd name="connsiteX128" fmla="*/ 3409 w 9987"/>
                <a:gd name="connsiteY128" fmla="*/ 3423 h 10000"/>
                <a:gd name="connsiteX129" fmla="*/ 3451 w 9987"/>
                <a:gd name="connsiteY129" fmla="*/ 3647 h 10000"/>
                <a:gd name="connsiteX130" fmla="*/ 3491 w 9987"/>
                <a:gd name="connsiteY130" fmla="*/ 4030 h 10000"/>
                <a:gd name="connsiteX131" fmla="*/ 3534 w 9987"/>
                <a:gd name="connsiteY131" fmla="*/ 3446 h 10000"/>
                <a:gd name="connsiteX132" fmla="*/ 3561 w 9987"/>
                <a:gd name="connsiteY132" fmla="*/ 4244 h 10000"/>
                <a:gd name="connsiteX133" fmla="*/ 3586 w 9987"/>
                <a:gd name="connsiteY133" fmla="*/ 3776 h 10000"/>
                <a:gd name="connsiteX134" fmla="*/ 3612 w 9987"/>
                <a:gd name="connsiteY134" fmla="*/ 4892 h 10000"/>
                <a:gd name="connsiteX135" fmla="*/ 3639 w 9987"/>
                <a:gd name="connsiteY135" fmla="*/ 4576 h 10000"/>
                <a:gd name="connsiteX136" fmla="*/ 3667 w 9987"/>
                <a:gd name="connsiteY136" fmla="*/ 4168 h 10000"/>
                <a:gd name="connsiteX137" fmla="*/ 3689 w 9987"/>
                <a:gd name="connsiteY137" fmla="*/ 4023 h 10000"/>
                <a:gd name="connsiteX138" fmla="*/ 3717 w 9987"/>
                <a:gd name="connsiteY138" fmla="*/ 4877 h 10000"/>
                <a:gd name="connsiteX139" fmla="*/ 3744 w 9987"/>
                <a:gd name="connsiteY139" fmla="*/ 4322 h 10000"/>
                <a:gd name="connsiteX140" fmla="*/ 3767 w 9987"/>
                <a:gd name="connsiteY140" fmla="*/ 5031 h 10000"/>
                <a:gd name="connsiteX141" fmla="*/ 3789 w 9987"/>
                <a:gd name="connsiteY141" fmla="*/ 5207 h 10000"/>
                <a:gd name="connsiteX142" fmla="*/ 3812 w 9987"/>
                <a:gd name="connsiteY142" fmla="*/ 4163 h 10000"/>
                <a:gd name="connsiteX143" fmla="*/ 3834 w 9987"/>
                <a:gd name="connsiteY143" fmla="*/ 4747 h 10000"/>
                <a:gd name="connsiteX144" fmla="*/ 3859 w 9987"/>
                <a:gd name="connsiteY144" fmla="*/ 5568 h 10000"/>
                <a:gd name="connsiteX145" fmla="*/ 3882 w 9987"/>
                <a:gd name="connsiteY145" fmla="*/ 5554 h 10000"/>
                <a:gd name="connsiteX146" fmla="*/ 3907 w 9987"/>
                <a:gd name="connsiteY146" fmla="*/ 5715 h 10000"/>
                <a:gd name="connsiteX147" fmla="*/ 3929 w 9987"/>
                <a:gd name="connsiteY147" fmla="*/ 5807 h 10000"/>
                <a:gd name="connsiteX148" fmla="*/ 3952 w 9987"/>
                <a:gd name="connsiteY148" fmla="*/ 5300 h 10000"/>
                <a:gd name="connsiteX149" fmla="*/ 3972 w 9987"/>
                <a:gd name="connsiteY149" fmla="*/ 6401 h 10000"/>
                <a:gd name="connsiteX150" fmla="*/ 3990 w 9987"/>
                <a:gd name="connsiteY150" fmla="*/ 5706 h 10000"/>
                <a:gd name="connsiteX151" fmla="*/ 4007 w 9987"/>
                <a:gd name="connsiteY151" fmla="*/ 5454 h 10000"/>
                <a:gd name="connsiteX152" fmla="*/ 4027 w 9987"/>
                <a:gd name="connsiteY152" fmla="*/ 5486 h 10000"/>
                <a:gd name="connsiteX153" fmla="*/ 4047 w 9987"/>
                <a:gd name="connsiteY153" fmla="*/ 5638 h 10000"/>
                <a:gd name="connsiteX154" fmla="*/ 4067 w 9987"/>
                <a:gd name="connsiteY154" fmla="*/ 5799 h 10000"/>
                <a:gd name="connsiteX155" fmla="*/ 4085 w 9987"/>
                <a:gd name="connsiteY155" fmla="*/ 6152 h 10000"/>
                <a:gd name="connsiteX156" fmla="*/ 4105 w 9987"/>
                <a:gd name="connsiteY156" fmla="*/ 6014 h 10000"/>
                <a:gd name="connsiteX157" fmla="*/ 4122 w 9987"/>
                <a:gd name="connsiteY157" fmla="*/ 6338 h 10000"/>
                <a:gd name="connsiteX158" fmla="*/ 4140 w 9987"/>
                <a:gd name="connsiteY158" fmla="*/ 6330 h 10000"/>
                <a:gd name="connsiteX159" fmla="*/ 4160 w 9987"/>
                <a:gd name="connsiteY159" fmla="*/ 6699 h 10000"/>
                <a:gd name="connsiteX160" fmla="*/ 4202 w 9987"/>
                <a:gd name="connsiteY160" fmla="*/ 6899 h 10000"/>
                <a:gd name="connsiteX161" fmla="*/ 4242 w 9987"/>
                <a:gd name="connsiteY161" fmla="*/ 7629 h 10000"/>
                <a:gd name="connsiteX162" fmla="*/ 4285 w 9987"/>
                <a:gd name="connsiteY162" fmla="*/ 7931 h 10000"/>
                <a:gd name="connsiteX163" fmla="*/ 4327 w 9987"/>
                <a:gd name="connsiteY163" fmla="*/ 6968 h 10000"/>
                <a:gd name="connsiteX164" fmla="*/ 4367 w 9987"/>
                <a:gd name="connsiteY164" fmla="*/ 6515 h 10000"/>
                <a:gd name="connsiteX165" fmla="*/ 4405 w 9987"/>
                <a:gd name="connsiteY165" fmla="*/ 6693 h 10000"/>
                <a:gd name="connsiteX166" fmla="*/ 4440 w 9987"/>
                <a:gd name="connsiteY166" fmla="*/ 6414 h 10000"/>
                <a:gd name="connsiteX167" fmla="*/ 4473 w 9987"/>
                <a:gd name="connsiteY167" fmla="*/ 5961 h 10000"/>
                <a:gd name="connsiteX168" fmla="*/ 4508 w 9987"/>
                <a:gd name="connsiteY168" fmla="*/ 5868 h 10000"/>
                <a:gd name="connsiteX169" fmla="*/ 4543 w 9987"/>
                <a:gd name="connsiteY169" fmla="*/ 5576 h 10000"/>
                <a:gd name="connsiteX170" fmla="*/ 4578 w 9987"/>
                <a:gd name="connsiteY170" fmla="*/ 5976 h 10000"/>
                <a:gd name="connsiteX171" fmla="*/ 4590 w 9987"/>
                <a:gd name="connsiteY171" fmla="*/ 6091 h 10000"/>
                <a:gd name="connsiteX172" fmla="*/ 4600 w 9987"/>
                <a:gd name="connsiteY172" fmla="*/ 5830 h 10000"/>
                <a:gd name="connsiteX173" fmla="*/ 4610 w 9987"/>
                <a:gd name="connsiteY173" fmla="*/ 5730 h 10000"/>
                <a:gd name="connsiteX174" fmla="*/ 4620 w 9987"/>
                <a:gd name="connsiteY174" fmla="*/ 5160 h 10000"/>
                <a:gd name="connsiteX175" fmla="*/ 4633 w 9987"/>
                <a:gd name="connsiteY175" fmla="*/ 5954 h 10000"/>
                <a:gd name="connsiteX176" fmla="*/ 4645 w 9987"/>
                <a:gd name="connsiteY176" fmla="*/ 5792 h 10000"/>
                <a:gd name="connsiteX177" fmla="*/ 4655 w 9987"/>
                <a:gd name="connsiteY177" fmla="*/ 4747 h 10000"/>
                <a:gd name="connsiteX178" fmla="*/ 4665 w 9987"/>
                <a:gd name="connsiteY178" fmla="*/ 4623 h 10000"/>
                <a:gd name="connsiteX179" fmla="*/ 4675 w 9987"/>
                <a:gd name="connsiteY179" fmla="*/ 5014 h 10000"/>
                <a:gd name="connsiteX180" fmla="*/ 4688 w 9987"/>
                <a:gd name="connsiteY180" fmla="*/ 4461 h 10000"/>
                <a:gd name="connsiteX181" fmla="*/ 4700 w 9987"/>
                <a:gd name="connsiteY181" fmla="*/ 4485 h 10000"/>
                <a:gd name="connsiteX182" fmla="*/ 4710 w 9987"/>
                <a:gd name="connsiteY182" fmla="*/ 4392 h 10000"/>
                <a:gd name="connsiteX183" fmla="*/ 4720 w 9987"/>
                <a:gd name="connsiteY183" fmla="*/ 5468 h 10000"/>
                <a:gd name="connsiteX184" fmla="*/ 4730 w 9987"/>
                <a:gd name="connsiteY184" fmla="*/ 4638 h 10000"/>
                <a:gd name="connsiteX185" fmla="*/ 4743 w 9987"/>
                <a:gd name="connsiteY185" fmla="*/ 4760 h 10000"/>
                <a:gd name="connsiteX186" fmla="*/ 4753 w 9987"/>
                <a:gd name="connsiteY186" fmla="*/ 4946 h 10000"/>
                <a:gd name="connsiteX187" fmla="*/ 4765 w 9987"/>
                <a:gd name="connsiteY187" fmla="*/ 4168 h 10000"/>
                <a:gd name="connsiteX188" fmla="*/ 4775 w 9987"/>
                <a:gd name="connsiteY188" fmla="*/ 4315 h 10000"/>
                <a:gd name="connsiteX189" fmla="*/ 4788 w 9987"/>
                <a:gd name="connsiteY189" fmla="*/ 3492 h 10000"/>
                <a:gd name="connsiteX190" fmla="*/ 4828 w 9987"/>
                <a:gd name="connsiteY190" fmla="*/ 3708 h 10000"/>
                <a:gd name="connsiteX191" fmla="*/ 4871 w 9987"/>
                <a:gd name="connsiteY191" fmla="*/ 3123 h 10000"/>
                <a:gd name="connsiteX192" fmla="*/ 4911 w 9987"/>
                <a:gd name="connsiteY192" fmla="*/ 3845 h 10000"/>
                <a:gd name="connsiteX193" fmla="*/ 4953 w 9987"/>
                <a:gd name="connsiteY193" fmla="*/ 4038 h 10000"/>
                <a:gd name="connsiteX194" fmla="*/ 4996 w 9987"/>
                <a:gd name="connsiteY194" fmla="*/ 3684 h 10000"/>
                <a:gd name="connsiteX195" fmla="*/ 5031 w 9987"/>
                <a:gd name="connsiteY195" fmla="*/ 4261 h 10000"/>
                <a:gd name="connsiteX196" fmla="*/ 5066 w 9987"/>
                <a:gd name="connsiteY196" fmla="*/ 3715 h 10000"/>
                <a:gd name="connsiteX197" fmla="*/ 5101 w 9987"/>
                <a:gd name="connsiteY197" fmla="*/ 1939 h 10000"/>
                <a:gd name="connsiteX198" fmla="*/ 5133 w 9987"/>
                <a:gd name="connsiteY198" fmla="*/ 3553 h 10000"/>
                <a:gd name="connsiteX199" fmla="*/ 5168 w 9987"/>
                <a:gd name="connsiteY199" fmla="*/ 3953 h 10000"/>
                <a:gd name="connsiteX200" fmla="*/ 5204 w 9987"/>
                <a:gd name="connsiteY200" fmla="*/ 3123 h 10000"/>
                <a:gd name="connsiteX201" fmla="*/ 5231 w 9987"/>
                <a:gd name="connsiteY201" fmla="*/ 2938 h 10000"/>
                <a:gd name="connsiteX202" fmla="*/ 5256 w 9987"/>
                <a:gd name="connsiteY202" fmla="*/ 3531 h 10000"/>
                <a:gd name="connsiteX203" fmla="*/ 5284 w 9987"/>
                <a:gd name="connsiteY203" fmla="*/ 4168 h 10000"/>
                <a:gd name="connsiteX204" fmla="*/ 5309 w 9987"/>
                <a:gd name="connsiteY204" fmla="*/ 3654 h 10000"/>
                <a:gd name="connsiteX205" fmla="*/ 5336 w 9987"/>
                <a:gd name="connsiteY205" fmla="*/ 4192 h 10000"/>
                <a:gd name="connsiteX206" fmla="*/ 5361 w 9987"/>
                <a:gd name="connsiteY206" fmla="*/ 4908 h 10000"/>
                <a:gd name="connsiteX207" fmla="*/ 5386 w 9987"/>
                <a:gd name="connsiteY207" fmla="*/ 4239 h 10000"/>
                <a:gd name="connsiteX208" fmla="*/ 5414 w 9987"/>
                <a:gd name="connsiteY208" fmla="*/ 4077 h 10000"/>
                <a:gd name="connsiteX209" fmla="*/ 5421 w 9987"/>
                <a:gd name="connsiteY209" fmla="*/ 4946 h 10000"/>
                <a:gd name="connsiteX210" fmla="*/ 5429 w 9987"/>
                <a:gd name="connsiteY210" fmla="*/ 4023 h 10000"/>
                <a:gd name="connsiteX211" fmla="*/ 5436 w 9987"/>
                <a:gd name="connsiteY211" fmla="*/ 4244 h 10000"/>
                <a:gd name="connsiteX212" fmla="*/ 5444 w 9987"/>
                <a:gd name="connsiteY212" fmla="*/ 4315 h 10000"/>
                <a:gd name="connsiteX213" fmla="*/ 5451 w 9987"/>
                <a:gd name="connsiteY213" fmla="*/ 2962 h 10000"/>
                <a:gd name="connsiteX214" fmla="*/ 5459 w 9987"/>
                <a:gd name="connsiteY214" fmla="*/ 3515 h 10000"/>
                <a:gd name="connsiteX215" fmla="*/ 5466 w 9987"/>
                <a:gd name="connsiteY215" fmla="*/ 2200 h 10000"/>
                <a:gd name="connsiteX216" fmla="*/ 5474 w 9987"/>
                <a:gd name="connsiteY216" fmla="*/ 4908 h 10000"/>
                <a:gd name="connsiteX217" fmla="*/ 5481 w 9987"/>
                <a:gd name="connsiteY217" fmla="*/ 6469 h 10000"/>
                <a:gd name="connsiteX218" fmla="*/ 5491 w 9987"/>
                <a:gd name="connsiteY218" fmla="*/ 5908 h 10000"/>
                <a:gd name="connsiteX219" fmla="*/ 5499 w 9987"/>
                <a:gd name="connsiteY219" fmla="*/ 7230 h 10000"/>
                <a:gd name="connsiteX220" fmla="*/ 5504 w 9987"/>
                <a:gd name="connsiteY220" fmla="*/ 6844 h 10000"/>
                <a:gd name="connsiteX221" fmla="*/ 5514 w 9987"/>
                <a:gd name="connsiteY221" fmla="*/ 5815 h 10000"/>
                <a:gd name="connsiteX222" fmla="*/ 5521 w 9987"/>
                <a:gd name="connsiteY222" fmla="*/ 5923 h 10000"/>
                <a:gd name="connsiteX223" fmla="*/ 5529 w 9987"/>
                <a:gd name="connsiteY223" fmla="*/ 7000 h 10000"/>
                <a:gd name="connsiteX224" fmla="*/ 5536 w 9987"/>
                <a:gd name="connsiteY224" fmla="*/ 6521 h 10000"/>
                <a:gd name="connsiteX225" fmla="*/ 5544 w 9987"/>
                <a:gd name="connsiteY225" fmla="*/ 4038 h 10000"/>
                <a:gd name="connsiteX226" fmla="*/ 5554 w 9987"/>
                <a:gd name="connsiteY226" fmla="*/ 2191 h 10000"/>
                <a:gd name="connsiteX227" fmla="*/ 5528 w 9987"/>
                <a:gd name="connsiteY227" fmla="*/ 4125 h 10000"/>
                <a:gd name="connsiteX228" fmla="*/ 5566 w 9987"/>
                <a:gd name="connsiteY228" fmla="*/ 2423 h 10000"/>
                <a:gd name="connsiteX229" fmla="*/ 5576 w 9987"/>
                <a:gd name="connsiteY229" fmla="*/ 5454 h 10000"/>
                <a:gd name="connsiteX230" fmla="*/ 5584 w 9987"/>
                <a:gd name="connsiteY230" fmla="*/ 5293 h 10000"/>
                <a:gd name="connsiteX231" fmla="*/ 5589 w 9987"/>
                <a:gd name="connsiteY231" fmla="*/ 7915 h 10000"/>
                <a:gd name="connsiteX232" fmla="*/ 5599 w 9987"/>
                <a:gd name="connsiteY232" fmla="*/ 7006 h 10000"/>
                <a:gd name="connsiteX233" fmla="*/ 5607 w 9987"/>
                <a:gd name="connsiteY233" fmla="*/ 8022 h 10000"/>
                <a:gd name="connsiteX234" fmla="*/ 5614 w 9987"/>
                <a:gd name="connsiteY234" fmla="*/ 6469 h 10000"/>
                <a:gd name="connsiteX235" fmla="*/ 5622 w 9987"/>
                <a:gd name="connsiteY235" fmla="*/ 7492 h 10000"/>
                <a:gd name="connsiteX236" fmla="*/ 5637 w 9987"/>
                <a:gd name="connsiteY236" fmla="*/ 7454 h 10000"/>
                <a:gd name="connsiteX237" fmla="*/ 5649 w 9987"/>
                <a:gd name="connsiteY237" fmla="*/ 7931 h 10000"/>
                <a:gd name="connsiteX238" fmla="*/ 5664 w 9987"/>
                <a:gd name="connsiteY238" fmla="*/ 7415 h 10000"/>
                <a:gd name="connsiteX239" fmla="*/ 5677 w 9987"/>
                <a:gd name="connsiteY239" fmla="*/ 6599 h 10000"/>
                <a:gd name="connsiteX240" fmla="*/ 5692 w 9987"/>
                <a:gd name="connsiteY240" fmla="*/ 6322 h 10000"/>
                <a:gd name="connsiteX241" fmla="*/ 5704 w 9987"/>
                <a:gd name="connsiteY241" fmla="*/ 6191 h 10000"/>
                <a:gd name="connsiteX242" fmla="*/ 5719 w 9987"/>
                <a:gd name="connsiteY242" fmla="*/ 5516 h 10000"/>
                <a:gd name="connsiteX243" fmla="*/ 5734 w 9987"/>
                <a:gd name="connsiteY243" fmla="*/ 3085 h 10000"/>
                <a:gd name="connsiteX244" fmla="*/ 5747 w 9987"/>
                <a:gd name="connsiteY244" fmla="*/ 4038 h 10000"/>
                <a:gd name="connsiteX245" fmla="*/ 5762 w 9987"/>
                <a:gd name="connsiteY245" fmla="*/ 5069 h 10000"/>
                <a:gd name="connsiteX246" fmla="*/ 5774 w 9987"/>
                <a:gd name="connsiteY246" fmla="*/ 5468 h 10000"/>
                <a:gd name="connsiteX247" fmla="*/ 5787 w 9987"/>
                <a:gd name="connsiteY247" fmla="*/ 5878 h 10000"/>
                <a:gd name="connsiteX248" fmla="*/ 5802 w 9987"/>
                <a:gd name="connsiteY248" fmla="*/ 6831 h 10000"/>
                <a:gd name="connsiteX249" fmla="*/ 5817 w 9987"/>
                <a:gd name="connsiteY249" fmla="*/ 6147 h 10000"/>
                <a:gd name="connsiteX250" fmla="*/ 5829 w 9987"/>
                <a:gd name="connsiteY250" fmla="*/ 5654 h 10000"/>
                <a:gd name="connsiteX251" fmla="*/ 5872 w 9987"/>
                <a:gd name="connsiteY251" fmla="*/ 5739 h 10000"/>
                <a:gd name="connsiteX252" fmla="*/ 5914 w 9987"/>
                <a:gd name="connsiteY252" fmla="*/ 6098 h 10000"/>
                <a:gd name="connsiteX253" fmla="*/ 5954 w 9987"/>
                <a:gd name="connsiteY253" fmla="*/ 5968 h 10000"/>
                <a:gd name="connsiteX254" fmla="*/ 5997 w 9987"/>
                <a:gd name="connsiteY254" fmla="*/ 5339 h 10000"/>
                <a:gd name="connsiteX255" fmla="*/ 6040 w 9987"/>
                <a:gd name="connsiteY255" fmla="*/ 5792 h 10000"/>
                <a:gd name="connsiteX256" fmla="*/ 6082 w 9987"/>
                <a:gd name="connsiteY256" fmla="*/ 5706 h 10000"/>
                <a:gd name="connsiteX257" fmla="*/ 6122 w 9987"/>
                <a:gd name="connsiteY257" fmla="*/ 4739 h 10000"/>
                <a:gd name="connsiteX258" fmla="*/ 6165 w 9987"/>
                <a:gd name="connsiteY258" fmla="*/ 6407 h 10000"/>
                <a:gd name="connsiteX259" fmla="*/ 6207 w 9987"/>
                <a:gd name="connsiteY259" fmla="*/ 7539 h 10000"/>
                <a:gd name="connsiteX260" fmla="*/ 6247 w 9987"/>
                <a:gd name="connsiteY260" fmla="*/ 5393 h 10000"/>
                <a:gd name="connsiteX261" fmla="*/ 6277 w 9987"/>
                <a:gd name="connsiteY261" fmla="*/ 6246 h 10000"/>
                <a:gd name="connsiteX262" fmla="*/ 6307 w 9987"/>
                <a:gd name="connsiteY262" fmla="*/ 6229 h 10000"/>
                <a:gd name="connsiteX263" fmla="*/ 6337 w 9987"/>
                <a:gd name="connsiteY263" fmla="*/ 6560 h 10000"/>
                <a:gd name="connsiteX264" fmla="*/ 6367 w 9987"/>
                <a:gd name="connsiteY264" fmla="*/ 6569 h 10000"/>
                <a:gd name="connsiteX265" fmla="*/ 6398 w 9987"/>
                <a:gd name="connsiteY265" fmla="*/ 6191 h 10000"/>
                <a:gd name="connsiteX266" fmla="*/ 6428 w 9987"/>
                <a:gd name="connsiteY266" fmla="*/ 5529 h 10000"/>
                <a:gd name="connsiteX267" fmla="*/ 6455 w 9987"/>
                <a:gd name="connsiteY267" fmla="*/ 6184 h 10000"/>
                <a:gd name="connsiteX268" fmla="*/ 6490 w 9987"/>
                <a:gd name="connsiteY268" fmla="*/ 7738 h 10000"/>
                <a:gd name="connsiteX269" fmla="*/ 6528 w 9987"/>
                <a:gd name="connsiteY269" fmla="*/ 6152 h 10000"/>
                <a:gd name="connsiteX270" fmla="*/ 6560 w 9987"/>
                <a:gd name="connsiteY270" fmla="*/ 6123 h 10000"/>
                <a:gd name="connsiteX271" fmla="*/ 6595 w 9987"/>
                <a:gd name="connsiteY271" fmla="*/ 6838 h 10000"/>
                <a:gd name="connsiteX272" fmla="*/ 6630 w 9987"/>
                <a:gd name="connsiteY272" fmla="*/ 6560 h 10000"/>
                <a:gd name="connsiteX273" fmla="*/ 6665 w 9987"/>
                <a:gd name="connsiteY273" fmla="*/ 5746 h 10000"/>
                <a:gd name="connsiteX274" fmla="*/ 6708 w 9987"/>
                <a:gd name="connsiteY274" fmla="*/ 6654 h 10000"/>
                <a:gd name="connsiteX275" fmla="*/ 6748 w 9987"/>
                <a:gd name="connsiteY275" fmla="*/ 6985 h 10000"/>
                <a:gd name="connsiteX276" fmla="*/ 6791 w 9987"/>
                <a:gd name="connsiteY276" fmla="*/ 7359 h 10000"/>
                <a:gd name="connsiteX277" fmla="*/ 6833 w 9987"/>
                <a:gd name="connsiteY277" fmla="*/ 6292 h 10000"/>
                <a:gd name="connsiteX278" fmla="*/ 6876 w 9987"/>
                <a:gd name="connsiteY278" fmla="*/ 5954 h 10000"/>
                <a:gd name="connsiteX279" fmla="*/ 6916 w 9987"/>
                <a:gd name="connsiteY279" fmla="*/ 5929 h 10000"/>
                <a:gd name="connsiteX280" fmla="*/ 6958 w 9987"/>
                <a:gd name="connsiteY280" fmla="*/ 7038 h 10000"/>
                <a:gd name="connsiteX281" fmla="*/ 7001 w 9987"/>
                <a:gd name="connsiteY281" fmla="*/ 6123 h 10000"/>
                <a:gd name="connsiteX282" fmla="*/ 7041 w 9987"/>
                <a:gd name="connsiteY282" fmla="*/ 4747 h 10000"/>
                <a:gd name="connsiteX283" fmla="*/ 7083 w 9987"/>
                <a:gd name="connsiteY283" fmla="*/ 5692 h 10000"/>
                <a:gd name="connsiteX284" fmla="*/ 7111 w 9987"/>
                <a:gd name="connsiteY284" fmla="*/ 4799 h 10000"/>
                <a:gd name="connsiteX285" fmla="*/ 7133 w 9987"/>
                <a:gd name="connsiteY285" fmla="*/ 5284 h 10000"/>
                <a:gd name="connsiteX286" fmla="*/ 7161 w 9987"/>
                <a:gd name="connsiteY286" fmla="*/ 5099 h 10000"/>
                <a:gd name="connsiteX287" fmla="*/ 7189 w 9987"/>
                <a:gd name="connsiteY287" fmla="*/ 5638 h 10000"/>
                <a:gd name="connsiteX288" fmla="*/ 7214 w 9987"/>
                <a:gd name="connsiteY288" fmla="*/ 5684 h 10000"/>
                <a:gd name="connsiteX289" fmla="*/ 7239 w 9987"/>
                <a:gd name="connsiteY289" fmla="*/ 4854 h 10000"/>
                <a:gd name="connsiteX290" fmla="*/ 7266 w 9987"/>
                <a:gd name="connsiteY290" fmla="*/ 5099 h 10000"/>
                <a:gd name="connsiteX291" fmla="*/ 7291 w 9987"/>
                <a:gd name="connsiteY291" fmla="*/ 4884 h 10000"/>
                <a:gd name="connsiteX292" fmla="*/ 7319 w 9987"/>
                <a:gd name="connsiteY292" fmla="*/ 6308 h 10000"/>
                <a:gd name="connsiteX293" fmla="*/ 7344 w 9987"/>
                <a:gd name="connsiteY293" fmla="*/ 5293 h 10000"/>
                <a:gd name="connsiteX294" fmla="*/ 7369 w 9987"/>
                <a:gd name="connsiteY294" fmla="*/ 5638 h 10000"/>
                <a:gd name="connsiteX295" fmla="*/ 7396 w 9987"/>
                <a:gd name="connsiteY295" fmla="*/ 4698 h 10000"/>
                <a:gd name="connsiteX296" fmla="*/ 7421 w 9987"/>
                <a:gd name="connsiteY296" fmla="*/ 5486 h 10000"/>
                <a:gd name="connsiteX297" fmla="*/ 7446 w 9987"/>
                <a:gd name="connsiteY297" fmla="*/ 6246 h 10000"/>
                <a:gd name="connsiteX298" fmla="*/ 7474 w 9987"/>
                <a:gd name="connsiteY298" fmla="*/ 5954 h 10000"/>
                <a:gd name="connsiteX299" fmla="*/ 7501 w 9987"/>
                <a:gd name="connsiteY299" fmla="*/ 5769 h 10000"/>
                <a:gd name="connsiteX300" fmla="*/ 7541 w 9987"/>
                <a:gd name="connsiteY300" fmla="*/ 4791 h 10000"/>
                <a:gd name="connsiteX301" fmla="*/ 7584 w 9987"/>
                <a:gd name="connsiteY301" fmla="*/ 5545 h 10000"/>
                <a:gd name="connsiteX302" fmla="*/ 7627 w 9987"/>
                <a:gd name="connsiteY302" fmla="*/ 5554 h 10000"/>
                <a:gd name="connsiteX303" fmla="*/ 7667 w 9987"/>
                <a:gd name="connsiteY303" fmla="*/ 5961 h 10000"/>
                <a:gd name="connsiteX304" fmla="*/ 7709 w 9987"/>
                <a:gd name="connsiteY304" fmla="*/ 5414 h 10000"/>
                <a:gd name="connsiteX305" fmla="*/ 7752 w 9987"/>
                <a:gd name="connsiteY305" fmla="*/ 6899 h 10000"/>
                <a:gd name="connsiteX306" fmla="*/ 7792 w 9987"/>
                <a:gd name="connsiteY306" fmla="*/ 6444 h 10000"/>
                <a:gd name="connsiteX307" fmla="*/ 7834 w 9987"/>
                <a:gd name="connsiteY307" fmla="*/ 5561 h 10000"/>
                <a:gd name="connsiteX308" fmla="*/ 7877 w 9987"/>
                <a:gd name="connsiteY308" fmla="*/ 6369 h 10000"/>
                <a:gd name="connsiteX309" fmla="*/ 7917 w 9987"/>
                <a:gd name="connsiteY309" fmla="*/ 5823 h 10000"/>
                <a:gd name="connsiteX310" fmla="*/ 7944 w 9987"/>
                <a:gd name="connsiteY310" fmla="*/ 6769 h 10000"/>
                <a:gd name="connsiteX311" fmla="*/ 7969 w 9987"/>
                <a:gd name="connsiteY311" fmla="*/ 5654 h 10000"/>
                <a:gd name="connsiteX312" fmla="*/ 7995 w 9987"/>
                <a:gd name="connsiteY312" fmla="*/ 6507 h 10000"/>
                <a:gd name="connsiteX313" fmla="*/ 8022 w 9987"/>
                <a:gd name="connsiteY313" fmla="*/ 5878 h 10000"/>
                <a:gd name="connsiteX314" fmla="*/ 8047 w 9987"/>
                <a:gd name="connsiteY314" fmla="*/ 5393 h 10000"/>
                <a:gd name="connsiteX315" fmla="*/ 8075 w 9987"/>
                <a:gd name="connsiteY315" fmla="*/ 5170 h 10000"/>
                <a:gd name="connsiteX316" fmla="*/ 8102 w 9987"/>
                <a:gd name="connsiteY316" fmla="*/ 5878 h 10000"/>
                <a:gd name="connsiteX317" fmla="*/ 8125 w 9987"/>
                <a:gd name="connsiteY317" fmla="*/ 6675 h 10000"/>
                <a:gd name="connsiteX318" fmla="*/ 8167 w 9987"/>
                <a:gd name="connsiteY318" fmla="*/ 6599 h 10000"/>
                <a:gd name="connsiteX319" fmla="*/ 8210 w 9987"/>
                <a:gd name="connsiteY319" fmla="*/ 6376 h 10000"/>
                <a:gd name="connsiteX320" fmla="*/ 8252 w 9987"/>
                <a:gd name="connsiteY320" fmla="*/ 5923 h 10000"/>
                <a:gd name="connsiteX321" fmla="*/ 8295 w 9987"/>
                <a:gd name="connsiteY321" fmla="*/ 6322 h 10000"/>
                <a:gd name="connsiteX322" fmla="*/ 8335 w 9987"/>
                <a:gd name="connsiteY322" fmla="*/ 6521 h 10000"/>
                <a:gd name="connsiteX323" fmla="*/ 8370 w 9987"/>
                <a:gd name="connsiteY323" fmla="*/ 6008 h 10000"/>
                <a:gd name="connsiteX324" fmla="*/ 8405 w 9987"/>
                <a:gd name="connsiteY324" fmla="*/ 5968 h 10000"/>
                <a:gd name="connsiteX325" fmla="*/ 8438 w 9987"/>
                <a:gd name="connsiteY325" fmla="*/ 6684 h 10000"/>
                <a:gd name="connsiteX326" fmla="*/ 8475 w 9987"/>
                <a:gd name="connsiteY326" fmla="*/ 6899 h 10000"/>
                <a:gd name="connsiteX327" fmla="*/ 8510 w 9987"/>
                <a:gd name="connsiteY327" fmla="*/ 6160 h 10000"/>
                <a:gd name="connsiteX328" fmla="*/ 8545 w 9987"/>
                <a:gd name="connsiteY328" fmla="*/ 5984 h 10000"/>
                <a:gd name="connsiteX329" fmla="*/ 8585 w 9987"/>
                <a:gd name="connsiteY329" fmla="*/ 6229 h 10000"/>
                <a:gd name="connsiteX330" fmla="*/ 8628 w 9987"/>
                <a:gd name="connsiteY330" fmla="*/ 5454 h 10000"/>
                <a:gd name="connsiteX331" fmla="*/ 8668 w 9987"/>
                <a:gd name="connsiteY331" fmla="*/ 5899 h 10000"/>
                <a:gd name="connsiteX332" fmla="*/ 8710 w 9987"/>
                <a:gd name="connsiteY332" fmla="*/ 5715 h 10000"/>
                <a:gd name="connsiteX333" fmla="*/ 8753 w 9987"/>
                <a:gd name="connsiteY333" fmla="*/ 5984 h 10000"/>
                <a:gd name="connsiteX334" fmla="*/ 8758 w 9987"/>
                <a:gd name="connsiteY334" fmla="*/ 5746 h 10000"/>
                <a:gd name="connsiteX335" fmla="*/ 8760 w 9987"/>
                <a:gd name="connsiteY335" fmla="*/ 5592 h 10000"/>
                <a:gd name="connsiteX336" fmla="*/ 8765 w 9987"/>
                <a:gd name="connsiteY336" fmla="*/ 6431 h 10000"/>
                <a:gd name="connsiteX337" fmla="*/ 8768 w 9987"/>
                <a:gd name="connsiteY337" fmla="*/ 6359 h 10000"/>
                <a:gd name="connsiteX338" fmla="*/ 8773 w 9987"/>
                <a:gd name="connsiteY338" fmla="*/ 5823 h 10000"/>
                <a:gd name="connsiteX339" fmla="*/ 8778 w 9987"/>
                <a:gd name="connsiteY339" fmla="*/ 6177 h 10000"/>
                <a:gd name="connsiteX340" fmla="*/ 8780 w 9987"/>
                <a:gd name="connsiteY340" fmla="*/ 5784 h 10000"/>
                <a:gd name="connsiteX341" fmla="*/ 8788 w 9987"/>
                <a:gd name="connsiteY341" fmla="*/ 5538 h 10000"/>
                <a:gd name="connsiteX342" fmla="*/ 8791 w 9987"/>
                <a:gd name="connsiteY342" fmla="*/ 6152 h 10000"/>
                <a:gd name="connsiteX343" fmla="*/ 8793 w 9987"/>
                <a:gd name="connsiteY343" fmla="*/ 6624 h 10000"/>
                <a:gd name="connsiteX344" fmla="*/ 8798 w 9987"/>
                <a:gd name="connsiteY344" fmla="*/ 6299 h 10000"/>
                <a:gd name="connsiteX345" fmla="*/ 8803 w 9987"/>
                <a:gd name="connsiteY345" fmla="*/ 5853 h 10000"/>
                <a:gd name="connsiteX346" fmla="*/ 8806 w 9987"/>
                <a:gd name="connsiteY346" fmla="*/ 5692 h 10000"/>
                <a:gd name="connsiteX347" fmla="*/ 8811 w 9987"/>
                <a:gd name="connsiteY347" fmla="*/ 5630 h 10000"/>
                <a:gd name="connsiteX348" fmla="*/ 8816 w 9987"/>
                <a:gd name="connsiteY348" fmla="*/ 6075 h 10000"/>
                <a:gd name="connsiteX349" fmla="*/ 8818 w 9987"/>
                <a:gd name="connsiteY349" fmla="*/ 6184 h 10000"/>
                <a:gd name="connsiteX350" fmla="*/ 8823 w 9987"/>
                <a:gd name="connsiteY350" fmla="*/ 6392 h 10000"/>
                <a:gd name="connsiteX351" fmla="*/ 8828 w 9987"/>
                <a:gd name="connsiteY351" fmla="*/ 6599 h 10000"/>
                <a:gd name="connsiteX352" fmla="*/ 8833 w 9987"/>
                <a:gd name="connsiteY352" fmla="*/ 6184 h 10000"/>
                <a:gd name="connsiteX353" fmla="*/ 8836 w 9987"/>
                <a:gd name="connsiteY353" fmla="*/ 6292 h 10000"/>
                <a:gd name="connsiteX354" fmla="*/ 8841 w 9987"/>
                <a:gd name="connsiteY354" fmla="*/ 6177 h 10000"/>
                <a:gd name="connsiteX355" fmla="*/ 8846 w 9987"/>
                <a:gd name="connsiteY355" fmla="*/ 6098 h 10000"/>
                <a:gd name="connsiteX356" fmla="*/ 8848 w 9987"/>
                <a:gd name="connsiteY356" fmla="*/ 5760 h 10000"/>
                <a:gd name="connsiteX357" fmla="*/ 8853 w 9987"/>
                <a:gd name="connsiteY357" fmla="*/ 5145 h 10000"/>
                <a:gd name="connsiteX358" fmla="*/ 8858 w 9987"/>
                <a:gd name="connsiteY358" fmla="*/ 4653 h 10000"/>
                <a:gd name="connsiteX359" fmla="*/ 8861 w 9987"/>
                <a:gd name="connsiteY359" fmla="*/ 4091 h 10000"/>
                <a:gd name="connsiteX360" fmla="*/ 8866 w 9987"/>
                <a:gd name="connsiteY360" fmla="*/ 5160 h 10000"/>
                <a:gd name="connsiteX361" fmla="*/ 8871 w 9987"/>
                <a:gd name="connsiteY361" fmla="*/ 6254 h 10000"/>
                <a:gd name="connsiteX362" fmla="*/ 8873 w 9987"/>
                <a:gd name="connsiteY362" fmla="*/ 8007 h 10000"/>
                <a:gd name="connsiteX363" fmla="*/ 8878 w 9987"/>
                <a:gd name="connsiteY363" fmla="*/ 9654 h 10000"/>
                <a:gd name="connsiteX364" fmla="*/ 8883 w 9987"/>
                <a:gd name="connsiteY364" fmla="*/ 8676 h 10000"/>
                <a:gd name="connsiteX365" fmla="*/ 8886 w 9987"/>
                <a:gd name="connsiteY365" fmla="*/ 8691 h 10000"/>
                <a:gd name="connsiteX366" fmla="*/ 8891 w 9987"/>
                <a:gd name="connsiteY366" fmla="*/ 9153 h 10000"/>
                <a:gd name="connsiteX367" fmla="*/ 8896 w 9987"/>
                <a:gd name="connsiteY367" fmla="*/ 8346 h 10000"/>
                <a:gd name="connsiteX368" fmla="*/ 8898 w 9987"/>
                <a:gd name="connsiteY368" fmla="*/ 8346 h 10000"/>
                <a:gd name="connsiteX369" fmla="*/ 8903 w 9987"/>
                <a:gd name="connsiteY369" fmla="*/ 8752 h 10000"/>
                <a:gd name="connsiteX370" fmla="*/ 8908 w 9987"/>
                <a:gd name="connsiteY370" fmla="*/ 8854 h 10000"/>
                <a:gd name="connsiteX371" fmla="*/ 8911 w 9987"/>
                <a:gd name="connsiteY371" fmla="*/ 9099 h 10000"/>
                <a:gd name="connsiteX372" fmla="*/ 8916 w 9987"/>
                <a:gd name="connsiteY372" fmla="*/ 8668 h 10000"/>
                <a:gd name="connsiteX373" fmla="*/ 8918 w 9987"/>
                <a:gd name="connsiteY373" fmla="*/ 8645 h 10000"/>
                <a:gd name="connsiteX374" fmla="*/ 8923 w 9987"/>
                <a:gd name="connsiteY374" fmla="*/ 8485 h 10000"/>
                <a:gd name="connsiteX375" fmla="*/ 8928 w 9987"/>
                <a:gd name="connsiteY375" fmla="*/ 8231 h 10000"/>
                <a:gd name="connsiteX376" fmla="*/ 8931 w 9987"/>
                <a:gd name="connsiteY376" fmla="*/ 7791 h 10000"/>
                <a:gd name="connsiteX377" fmla="*/ 8938 w 9987"/>
                <a:gd name="connsiteY377" fmla="*/ 6814 h 10000"/>
                <a:gd name="connsiteX378" fmla="*/ 8941 w 9987"/>
                <a:gd name="connsiteY378" fmla="*/ 7806 h 10000"/>
                <a:gd name="connsiteX379" fmla="*/ 8943 w 9987"/>
                <a:gd name="connsiteY379" fmla="*/ 7508 h 10000"/>
                <a:gd name="connsiteX380" fmla="*/ 8948 w 9987"/>
                <a:gd name="connsiteY380" fmla="*/ 7862 h 10000"/>
                <a:gd name="connsiteX381" fmla="*/ 9046 w 9987"/>
                <a:gd name="connsiteY381" fmla="*/ 8780 h 10000"/>
                <a:gd name="connsiteX382" fmla="*/ 8894 w 9987"/>
                <a:gd name="connsiteY382" fmla="*/ 8757 h 10000"/>
                <a:gd name="connsiteX383" fmla="*/ 9262 w 9987"/>
                <a:gd name="connsiteY383" fmla="*/ 8006 h 10000"/>
                <a:gd name="connsiteX384" fmla="*/ 9041 w 9987"/>
                <a:gd name="connsiteY384" fmla="*/ 9238 h 10000"/>
                <a:gd name="connsiteX385" fmla="*/ 8973 w 9987"/>
                <a:gd name="connsiteY385" fmla="*/ 9961 h 10000"/>
                <a:gd name="connsiteX386" fmla="*/ 8978 w 9987"/>
                <a:gd name="connsiteY386" fmla="*/ 9423 h 10000"/>
                <a:gd name="connsiteX387" fmla="*/ 8983 w 9987"/>
                <a:gd name="connsiteY387" fmla="*/ 9253 h 10000"/>
                <a:gd name="connsiteX388" fmla="*/ 8988 w 9987"/>
                <a:gd name="connsiteY388" fmla="*/ 8244 h 10000"/>
                <a:gd name="connsiteX389" fmla="*/ 8993 w 9987"/>
                <a:gd name="connsiteY389" fmla="*/ 8429 h 10000"/>
                <a:gd name="connsiteX390" fmla="*/ 8998 w 9987"/>
                <a:gd name="connsiteY390" fmla="*/ 8068 h 10000"/>
                <a:gd name="connsiteX391" fmla="*/ 9003 w 9987"/>
                <a:gd name="connsiteY391" fmla="*/ 8138 h 10000"/>
                <a:gd name="connsiteX392" fmla="*/ 9008 w 9987"/>
                <a:gd name="connsiteY392" fmla="*/ 8505 h 10000"/>
                <a:gd name="connsiteX393" fmla="*/ 9016 w 9987"/>
                <a:gd name="connsiteY393" fmla="*/ 7977 h 10000"/>
                <a:gd name="connsiteX394" fmla="*/ 9021 w 9987"/>
                <a:gd name="connsiteY394" fmla="*/ 7900 h 10000"/>
                <a:gd name="connsiteX395" fmla="*/ 9026 w 9987"/>
                <a:gd name="connsiteY395" fmla="*/ 7614 h 10000"/>
                <a:gd name="connsiteX396" fmla="*/ 9031 w 9987"/>
                <a:gd name="connsiteY396" fmla="*/ 7346 h 10000"/>
                <a:gd name="connsiteX397" fmla="*/ 9036 w 9987"/>
                <a:gd name="connsiteY397" fmla="*/ 8784 h 10000"/>
                <a:gd name="connsiteX398" fmla="*/ 9041 w 9987"/>
                <a:gd name="connsiteY398" fmla="*/ 8600 h 10000"/>
                <a:gd name="connsiteX399" fmla="*/ 9046 w 9987"/>
                <a:gd name="connsiteY399" fmla="*/ 8822 h 10000"/>
                <a:gd name="connsiteX400" fmla="*/ 9051 w 9987"/>
                <a:gd name="connsiteY400" fmla="*/ 7699 h 10000"/>
                <a:gd name="connsiteX401" fmla="*/ 9058 w 9987"/>
                <a:gd name="connsiteY401" fmla="*/ 8007 h 10000"/>
                <a:gd name="connsiteX402" fmla="*/ 9063 w 9987"/>
                <a:gd name="connsiteY402" fmla="*/ 8330 h 10000"/>
                <a:gd name="connsiteX403" fmla="*/ 9068 w 9987"/>
                <a:gd name="connsiteY403" fmla="*/ 7583 h 10000"/>
                <a:gd name="connsiteX404" fmla="*/ 9073 w 9987"/>
                <a:gd name="connsiteY404" fmla="*/ 7539 h 10000"/>
                <a:gd name="connsiteX405" fmla="*/ 9078 w 9987"/>
                <a:gd name="connsiteY405" fmla="*/ 7753 h 10000"/>
                <a:gd name="connsiteX406" fmla="*/ 9083 w 9987"/>
                <a:gd name="connsiteY406" fmla="*/ 7831 h 10000"/>
                <a:gd name="connsiteX407" fmla="*/ 9088 w 9987"/>
                <a:gd name="connsiteY407" fmla="*/ 8505 h 10000"/>
                <a:gd name="connsiteX408" fmla="*/ 9093 w 9987"/>
                <a:gd name="connsiteY408" fmla="*/ 8454 h 10000"/>
                <a:gd name="connsiteX409" fmla="*/ 9098 w 9987"/>
                <a:gd name="connsiteY409" fmla="*/ 9054 h 10000"/>
                <a:gd name="connsiteX410" fmla="*/ 9106 w 9987"/>
                <a:gd name="connsiteY410" fmla="*/ 8467 h 10000"/>
                <a:gd name="connsiteX411" fmla="*/ 9111 w 9987"/>
                <a:gd name="connsiteY411" fmla="*/ 7982 h 10000"/>
                <a:gd name="connsiteX412" fmla="*/ 9118 w 9987"/>
                <a:gd name="connsiteY412" fmla="*/ 8475 h 10000"/>
                <a:gd name="connsiteX413" fmla="*/ 9123 w 9987"/>
                <a:gd name="connsiteY413" fmla="*/ 9223 h 10000"/>
                <a:gd name="connsiteX414" fmla="*/ 9128 w 9987"/>
                <a:gd name="connsiteY414" fmla="*/ 8254 h 10000"/>
                <a:gd name="connsiteX415" fmla="*/ 9133 w 9987"/>
                <a:gd name="connsiteY415" fmla="*/ 8699 h 10000"/>
                <a:gd name="connsiteX416" fmla="*/ 9138 w 9987"/>
                <a:gd name="connsiteY416" fmla="*/ 8584 h 10000"/>
                <a:gd name="connsiteX417" fmla="*/ 9143 w 9987"/>
                <a:gd name="connsiteY417" fmla="*/ 8369 h 10000"/>
                <a:gd name="connsiteX418" fmla="*/ 9148 w 9987"/>
                <a:gd name="connsiteY418" fmla="*/ 9044 h 10000"/>
                <a:gd name="connsiteX419" fmla="*/ 9153 w 9987"/>
                <a:gd name="connsiteY419" fmla="*/ 8223 h 10000"/>
                <a:gd name="connsiteX420" fmla="*/ 9158 w 9987"/>
                <a:gd name="connsiteY420" fmla="*/ 7398 h 10000"/>
                <a:gd name="connsiteX421" fmla="*/ 9166 w 9987"/>
                <a:gd name="connsiteY421" fmla="*/ 7468 h 10000"/>
                <a:gd name="connsiteX422" fmla="*/ 9171 w 9987"/>
                <a:gd name="connsiteY422" fmla="*/ 7468 h 10000"/>
                <a:gd name="connsiteX423" fmla="*/ 9194 w 9987"/>
                <a:gd name="connsiteY423" fmla="*/ 8261 h 10000"/>
                <a:gd name="connsiteX424" fmla="*/ 9216 w 9987"/>
                <a:gd name="connsiteY424" fmla="*/ 8768 h 10000"/>
                <a:gd name="connsiteX425" fmla="*/ 9239 w 9987"/>
                <a:gd name="connsiteY425" fmla="*/ 8699 h 10000"/>
                <a:gd name="connsiteX426" fmla="*/ 9261 w 9987"/>
                <a:gd name="connsiteY426" fmla="*/ 6407 h 10000"/>
                <a:gd name="connsiteX427" fmla="*/ 9286 w 9987"/>
                <a:gd name="connsiteY427" fmla="*/ 7014 h 10000"/>
                <a:gd name="connsiteX428" fmla="*/ 9309 w 9987"/>
                <a:gd name="connsiteY428" fmla="*/ 8292 h 10000"/>
                <a:gd name="connsiteX429" fmla="*/ 9334 w 9987"/>
                <a:gd name="connsiteY429" fmla="*/ 8275 h 10000"/>
                <a:gd name="connsiteX430" fmla="*/ 9356 w 9987"/>
                <a:gd name="connsiteY430" fmla="*/ 7308 h 10000"/>
                <a:gd name="connsiteX431" fmla="*/ 9379 w 9987"/>
                <a:gd name="connsiteY431" fmla="*/ 6462 h 10000"/>
                <a:gd name="connsiteX432" fmla="*/ 9414 w 9987"/>
                <a:gd name="connsiteY432" fmla="*/ 7067 h 10000"/>
                <a:gd name="connsiteX433" fmla="*/ 9449 w 9987"/>
                <a:gd name="connsiteY433" fmla="*/ 7062 h 10000"/>
                <a:gd name="connsiteX434" fmla="*/ 9484 w 9987"/>
                <a:gd name="connsiteY434" fmla="*/ 6539 h 10000"/>
                <a:gd name="connsiteX435" fmla="*/ 9519 w 9987"/>
                <a:gd name="connsiteY435" fmla="*/ 6500 h 10000"/>
                <a:gd name="connsiteX436" fmla="*/ 9551 w 9987"/>
                <a:gd name="connsiteY436" fmla="*/ 6800 h 10000"/>
                <a:gd name="connsiteX437" fmla="*/ 9586 w 9987"/>
                <a:gd name="connsiteY437" fmla="*/ 6891 h 10000"/>
                <a:gd name="connsiteX438" fmla="*/ 9604 w 9987"/>
                <a:gd name="connsiteY438" fmla="*/ 6699 h 10000"/>
                <a:gd name="connsiteX439" fmla="*/ 9622 w 9987"/>
                <a:gd name="connsiteY439" fmla="*/ 6521 h 10000"/>
                <a:gd name="connsiteX440" fmla="*/ 9642 w 9987"/>
                <a:gd name="connsiteY440" fmla="*/ 6246 h 10000"/>
                <a:gd name="connsiteX441" fmla="*/ 9657 w 9987"/>
                <a:gd name="connsiteY441" fmla="*/ 6046 h 10000"/>
                <a:gd name="connsiteX442" fmla="*/ 9674 w 9987"/>
                <a:gd name="connsiteY442" fmla="*/ 6031 h 10000"/>
                <a:gd name="connsiteX443" fmla="*/ 9692 w 9987"/>
                <a:gd name="connsiteY443" fmla="*/ 6439 h 10000"/>
                <a:gd name="connsiteX444" fmla="*/ 9709 w 9987"/>
                <a:gd name="connsiteY444" fmla="*/ 5576 h 10000"/>
                <a:gd name="connsiteX445" fmla="*/ 9727 w 9987"/>
                <a:gd name="connsiteY445" fmla="*/ 6414 h 10000"/>
                <a:gd name="connsiteX446" fmla="*/ 9744 w 9987"/>
                <a:gd name="connsiteY446" fmla="*/ 5654 h 10000"/>
                <a:gd name="connsiteX447" fmla="*/ 9762 w 9987"/>
                <a:gd name="connsiteY447" fmla="*/ 6114 h 10000"/>
                <a:gd name="connsiteX448" fmla="*/ 9779 w 9987"/>
                <a:gd name="connsiteY448" fmla="*/ 5668 h 10000"/>
                <a:gd name="connsiteX449" fmla="*/ 9797 w 9987"/>
                <a:gd name="connsiteY449" fmla="*/ 5423 h 10000"/>
                <a:gd name="connsiteX450" fmla="*/ 9839 w 9987"/>
                <a:gd name="connsiteY450" fmla="*/ 4892 h 10000"/>
                <a:gd name="connsiteX451" fmla="*/ 9879 w 9987"/>
                <a:gd name="connsiteY451" fmla="*/ 5937 h 10000"/>
                <a:gd name="connsiteX452" fmla="*/ 9922 w 9987"/>
                <a:gd name="connsiteY452" fmla="*/ 4938 h 10000"/>
                <a:gd name="connsiteX453" fmla="*/ 9964 w 9987"/>
                <a:gd name="connsiteY453" fmla="*/ 5430 h 10000"/>
                <a:gd name="connsiteX454" fmla="*/ 9987 w 9987"/>
                <a:gd name="connsiteY454" fmla="*/ 5116 h 10000"/>
                <a:gd name="connsiteX0" fmla="*/ 58 w 10000"/>
                <a:gd name="connsiteY0" fmla="*/ 2911 h 10000"/>
                <a:gd name="connsiteX1" fmla="*/ 1 w 10000"/>
                <a:gd name="connsiteY1" fmla="*/ 3281 h 10000"/>
                <a:gd name="connsiteX2" fmla="*/ 30 w 10000"/>
                <a:gd name="connsiteY2" fmla="*/ 709 h 10000"/>
                <a:gd name="connsiteX3" fmla="*/ 93 w 10000"/>
                <a:gd name="connsiteY3" fmla="*/ 2506 h 10000"/>
                <a:gd name="connsiteX4" fmla="*/ 70 w 10000"/>
                <a:gd name="connsiteY4" fmla="*/ 1662 h 10000"/>
                <a:gd name="connsiteX5" fmla="*/ 90 w 10000"/>
                <a:gd name="connsiteY5" fmla="*/ 1508 h 10000"/>
                <a:gd name="connsiteX6" fmla="*/ 112 w 10000"/>
                <a:gd name="connsiteY6" fmla="*/ 2353 h 10000"/>
                <a:gd name="connsiteX7" fmla="*/ 132 w 10000"/>
                <a:gd name="connsiteY7" fmla="*/ 2553 h 10000"/>
                <a:gd name="connsiteX8" fmla="*/ 152 w 10000"/>
                <a:gd name="connsiteY8" fmla="*/ 2478 h 10000"/>
                <a:gd name="connsiteX9" fmla="*/ 172 w 10000"/>
                <a:gd name="connsiteY9" fmla="*/ 2130 h 10000"/>
                <a:gd name="connsiteX10" fmla="*/ 195 w 10000"/>
                <a:gd name="connsiteY10" fmla="*/ 1723 h 10000"/>
                <a:gd name="connsiteX11" fmla="*/ 237 w 10000"/>
                <a:gd name="connsiteY11" fmla="*/ 1723 h 10000"/>
                <a:gd name="connsiteX12" fmla="*/ 277 w 10000"/>
                <a:gd name="connsiteY12" fmla="*/ 838 h 10000"/>
                <a:gd name="connsiteX13" fmla="*/ 320 w 10000"/>
                <a:gd name="connsiteY13" fmla="*/ 0 h 10000"/>
                <a:gd name="connsiteX14" fmla="*/ 362 w 10000"/>
                <a:gd name="connsiteY14" fmla="*/ 1808 h 10000"/>
                <a:gd name="connsiteX15" fmla="*/ 404 w 10000"/>
                <a:gd name="connsiteY15" fmla="*/ 1662 h 10000"/>
                <a:gd name="connsiteX16" fmla="*/ 424 w 10000"/>
                <a:gd name="connsiteY16" fmla="*/ 2070 h 10000"/>
                <a:gd name="connsiteX17" fmla="*/ 444 w 10000"/>
                <a:gd name="connsiteY17" fmla="*/ 2877 h 10000"/>
                <a:gd name="connsiteX18" fmla="*/ 461 w 10000"/>
                <a:gd name="connsiteY18" fmla="*/ 2254 h 10000"/>
                <a:gd name="connsiteX19" fmla="*/ 481 w 10000"/>
                <a:gd name="connsiteY19" fmla="*/ 1454 h 10000"/>
                <a:gd name="connsiteX20" fmla="*/ 499 w 10000"/>
                <a:gd name="connsiteY20" fmla="*/ 1491 h 10000"/>
                <a:gd name="connsiteX21" fmla="*/ 519 w 10000"/>
                <a:gd name="connsiteY21" fmla="*/ 1477 h 10000"/>
                <a:gd name="connsiteX22" fmla="*/ 536 w 10000"/>
                <a:gd name="connsiteY22" fmla="*/ 1968 h 10000"/>
                <a:gd name="connsiteX23" fmla="*/ 556 w 10000"/>
                <a:gd name="connsiteY23" fmla="*/ 1092 h 10000"/>
                <a:gd name="connsiteX24" fmla="*/ 576 w 10000"/>
                <a:gd name="connsiteY24" fmla="*/ 1647 h 10000"/>
                <a:gd name="connsiteX25" fmla="*/ 594 w 10000"/>
                <a:gd name="connsiteY25" fmla="*/ 847 h 10000"/>
                <a:gd name="connsiteX26" fmla="*/ 614 w 10000"/>
                <a:gd name="connsiteY26" fmla="*/ 278 h 10000"/>
                <a:gd name="connsiteX27" fmla="*/ 649 w 10000"/>
                <a:gd name="connsiteY27" fmla="*/ 1069 h 10000"/>
                <a:gd name="connsiteX28" fmla="*/ 684 w 10000"/>
                <a:gd name="connsiteY28" fmla="*/ 1323 h 10000"/>
                <a:gd name="connsiteX29" fmla="*/ 716 w 10000"/>
                <a:gd name="connsiteY29" fmla="*/ 1939 h 10000"/>
                <a:gd name="connsiteX30" fmla="*/ 751 w 10000"/>
                <a:gd name="connsiteY30" fmla="*/ 2037 h 10000"/>
                <a:gd name="connsiteX31" fmla="*/ 786 w 10000"/>
                <a:gd name="connsiteY31" fmla="*/ 1177 h 10000"/>
                <a:gd name="connsiteX32" fmla="*/ 822 w 10000"/>
                <a:gd name="connsiteY32" fmla="*/ 761 h 10000"/>
                <a:gd name="connsiteX33" fmla="*/ 864 w 10000"/>
                <a:gd name="connsiteY33" fmla="*/ 284 h 10000"/>
                <a:gd name="connsiteX34" fmla="*/ 907 w 10000"/>
                <a:gd name="connsiteY34" fmla="*/ 1830 h 10000"/>
                <a:gd name="connsiteX35" fmla="*/ 947 w 10000"/>
                <a:gd name="connsiteY35" fmla="*/ 230 h 10000"/>
                <a:gd name="connsiteX36" fmla="*/ 989 w 10000"/>
                <a:gd name="connsiteY36" fmla="*/ 623 h 10000"/>
                <a:gd name="connsiteX37" fmla="*/ 1032 w 10000"/>
                <a:gd name="connsiteY37" fmla="*/ 1154 h 10000"/>
                <a:gd name="connsiteX38" fmla="*/ 1064 w 10000"/>
                <a:gd name="connsiteY38" fmla="*/ 752 h 10000"/>
                <a:gd name="connsiteX39" fmla="*/ 1099 w 10000"/>
                <a:gd name="connsiteY39" fmla="*/ 899 h 10000"/>
                <a:gd name="connsiteX40" fmla="*/ 1137 w 10000"/>
                <a:gd name="connsiteY40" fmla="*/ 861 h 10000"/>
                <a:gd name="connsiteX41" fmla="*/ 1170 w 10000"/>
                <a:gd name="connsiteY41" fmla="*/ 217 h 10000"/>
                <a:gd name="connsiteX42" fmla="*/ 1206 w 10000"/>
                <a:gd name="connsiteY42" fmla="*/ 2000 h 10000"/>
                <a:gd name="connsiteX43" fmla="*/ 1241 w 10000"/>
                <a:gd name="connsiteY43" fmla="*/ 1647 h 10000"/>
                <a:gd name="connsiteX44" fmla="*/ 1281 w 10000"/>
                <a:gd name="connsiteY44" fmla="*/ 1700 h 10000"/>
                <a:gd name="connsiteX45" fmla="*/ 1323 w 10000"/>
                <a:gd name="connsiteY45" fmla="*/ 1993 h 10000"/>
                <a:gd name="connsiteX46" fmla="*/ 1366 w 10000"/>
                <a:gd name="connsiteY46" fmla="*/ 1400 h 10000"/>
                <a:gd name="connsiteX47" fmla="*/ 1408 w 10000"/>
                <a:gd name="connsiteY47" fmla="*/ 2184 h 10000"/>
                <a:gd name="connsiteX48" fmla="*/ 1448 w 10000"/>
                <a:gd name="connsiteY48" fmla="*/ 1954 h 10000"/>
                <a:gd name="connsiteX49" fmla="*/ 1476 w 10000"/>
                <a:gd name="connsiteY49" fmla="*/ 1638 h 10000"/>
                <a:gd name="connsiteX50" fmla="*/ 1501 w 10000"/>
                <a:gd name="connsiteY50" fmla="*/ 2407 h 10000"/>
                <a:gd name="connsiteX51" fmla="*/ 1528 w 10000"/>
                <a:gd name="connsiteY51" fmla="*/ 1916 h 10000"/>
                <a:gd name="connsiteX52" fmla="*/ 1553 w 10000"/>
                <a:gd name="connsiteY52" fmla="*/ 854 h 10000"/>
                <a:gd name="connsiteX53" fmla="*/ 1581 w 10000"/>
                <a:gd name="connsiteY53" fmla="*/ 2099 h 10000"/>
                <a:gd name="connsiteX54" fmla="*/ 1606 w 10000"/>
                <a:gd name="connsiteY54" fmla="*/ 2646 h 10000"/>
                <a:gd name="connsiteX55" fmla="*/ 1631 w 10000"/>
                <a:gd name="connsiteY55" fmla="*/ 2431 h 10000"/>
                <a:gd name="connsiteX56" fmla="*/ 1659 w 10000"/>
                <a:gd name="connsiteY56" fmla="*/ 2830 h 10000"/>
                <a:gd name="connsiteX57" fmla="*/ 1676 w 10000"/>
                <a:gd name="connsiteY57" fmla="*/ 3000 h 10000"/>
                <a:gd name="connsiteX58" fmla="*/ 1694 w 10000"/>
                <a:gd name="connsiteY58" fmla="*/ 2407 h 10000"/>
                <a:gd name="connsiteX59" fmla="*/ 1709 w 10000"/>
                <a:gd name="connsiteY59" fmla="*/ 3130 h 10000"/>
                <a:gd name="connsiteX60" fmla="*/ 1726 w 10000"/>
                <a:gd name="connsiteY60" fmla="*/ 2947 h 10000"/>
                <a:gd name="connsiteX61" fmla="*/ 1744 w 10000"/>
                <a:gd name="connsiteY61" fmla="*/ 3492 h 10000"/>
                <a:gd name="connsiteX62" fmla="*/ 1761 w 10000"/>
                <a:gd name="connsiteY62" fmla="*/ 3200 h 10000"/>
                <a:gd name="connsiteX63" fmla="*/ 1779 w 10000"/>
                <a:gd name="connsiteY63" fmla="*/ 3078 h 10000"/>
                <a:gd name="connsiteX64" fmla="*/ 1799 w 10000"/>
                <a:gd name="connsiteY64" fmla="*/ 3622 h 10000"/>
                <a:gd name="connsiteX65" fmla="*/ 1814 w 10000"/>
                <a:gd name="connsiteY65" fmla="*/ 4129 h 10000"/>
                <a:gd name="connsiteX66" fmla="*/ 1831 w 10000"/>
                <a:gd name="connsiteY66" fmla="*/ 3908 h 10000"/>
                <a:gd name="connsiteX67" fmla="*/ 1849 w 10000"/>
                <a:gd name="connsiteY67" fmla="*/ 3870 h 10000"/>
                <a:gd name="connsiteX68" fmla="*/ 1866 w 10000"/>
                <a:gd name="connsiteY68" fmla="*/ 4369 h 10000"/>
                <a:gd name="connsiteX69" fmla="*/ 1901 w 10000"/>
                <a:gd name="connsiteY69" fmla="*/ 4230 h 10000"/>
                <a:gd name="connsiteX70" fmla="*/ 1937 w 10000"/>
                <a:gd name="connsiteY70" fmla="*/ 4576 h 10000"/>
                <a:gd name="connsiteX71" fmla="*/ 1972 w 10000"/>
                <a:gd name="connsiteY71" fmla="*/ 4292 h 10000"/>
                <a:gd name="connsiteX72" fmla="*/ 2008 w 10000"/>
                <a:gd name="connsiteY72" fmla="*/ 5730 h 10000"/>
                <a:gd name="connsiteX73" fmla="*/ 2040 w 10000"/>
                <a:gd name="connsiteY73" fmla="*/ 5245 h 10000"/>
                <a:gd name="connsiteX74" fmla="*/ 2075 w 10000"/>
                <a:gd name="connsiteY74" fmla="*/ 4892 h 10000"/>
                <a:gd name="connsiteX75" fmla="*/ 2103 w 10000"/>
                <a:gd name="connsiteY75" fmla="*/ 5784 h 10000"/>
                <a:gd name="connsiteX76" fmla="*/ 2130 w 10000"/>
                <a:gd name="connsiteY76" fmla="*/ 5616 h 10000"/>
                <a:gd name="connsiteX77" fmla="*/ 2153 w 10000"/>
                <a:gd name="connsiteY77" fmla="*/ 5545 h 10000"/>
                <a:gd name="connsiteX78" fmla="*/ 2180 w 10000"/>
                <a:gd name="connsiteY78" fmla="*/ 5438 h 10000"/>
                <a:gd name="connsiteX79" fmla="*/ 2208 w 10000"/>
                <a:gd name="connsiteY79" fmla="*/ 6037 h 10000"/>
                <a:gd name="connsiteX80" fmla="*/ 2233 w 10000"/>
                <a:gd name="connsiteY80" fmla="*/ 6109 h 10000"/>
                <a:gd name="connsiteX81" fmla="*/ 2258 w 10000"/>
                <a:gd name="connsiteY81" fmla="*/ 5468 h 10000"/>
                <a:gd name="connsiteX82" fmla="*/ 2285 w 10000"/>
                <a:gd name="connsiteY82" fmla="*/ 5753 h 10000"/>
                <a:gd name="connsiteX83" fmla="*/ 2328 w 10000"/>
                <a:gd name="connsiteY83" fmla="*/ 5423 h 10000"/>
                <a:gd name="connsiteX84" fmla="*/ 2368 w 10000"/>
                <a:gd name="connsiteY84" fmla="*/ 5423 h 10000"/>
                <a:gd name="connsiteX85" fmla="*/ 2411 w 10000"/>
                <a:gd name="connsiteY85" fmla="*/ 4884 h 10000"/>
                <a:gd name="connsiteX86" fmla="*/ 2453 w 10000"/>
                <a:gd name="connsiteY86" fmla="*/ 5131 h 10000"/>
                <a:gd name="connsiteX87" fmla="*/ 2493 w 10000"/>
                <a:gd name="connsiteY87" fmla="*/ 5576 h 10000"/>
                <a:gd name="connsiteX88" fmla="*/ 2511 w 10000"/>
                <a:gd name="connsiteY88" fmla="*/ 4838 h 10000"/>
                <a:gd name="connsiteX89" fmla="*/ 2528 w 10000"/>
                <a:gd name="connsiteY89" fmla="*/ 4515 h 10000"/>
                <a:gd name="connsiteX90" fmla="*/ 2546 w 10000"/>
                <a:gd name="connsiteY90" fmla="*/ 3915 h 10000"/>
                <a:gd name="connsiteX91" fmla="*/ 2563 w 10000"/>
                <a:gd name="connsiteY91" fmla="*/ 3962 h 10000"/>
                <a:gd name="connsiteX92" fmla="*/ 2581 w 10000"/>
                <a:gd name="connsiteY92" fmla="*/ 3993 h 10000"/>
                <a:gd name="connsiteX93" fmla="*/ 2598 w 10000"/>
                <a:gd name="connsiteY93" fmla="*/ 5039 h 10000"/>
                <a:gd name="connsiteX94" fmla="*/ 2616 w 10000"/>
                <a:gd name="connsiteY94" fmla="*/ 3968 h 10000"/>
                <a:gd name="connsiteX95" fmla="*/ 2633 w 10000"/>
                <a:gd name="connsiteY95" fmla="*/ 4055 h 10000"/>
                <a:gd name="connsiteX96" fmla="*/ 2651 w 10000"/>
                <a:gd name="connsiteY96" fmla="*/ 4369 h 10000"/>
                <a:gd name="connsiteX97" fmla="*/ 2668 w 10000"/>
                <a:gd name="connsiteY97" fmla="*/ 3485 h 10000"/>
                <a:gd name="connsiteX98" fmla="*/ 2686 w 10000"/>
                <a:gd name="connsiteY98" fmla="*/ 3853 h 10000"/>
                <a:gd name="connsiteX99" fmla="*/ 2702 w 10000"/>
                <a:gd name="connsiteY99" fmla="*/ 4154 h 10000"/>
                <a:gd name="connsiteX100" fmla="*/ 2732 w 10000"/>
                <a:gd name="connsiteY100" fmla="*/ 3169 h 10000"/>
                <a:gd name="connsiteX101" fmla="*/ 2762 w 10000"/>
                <a:gd name="connsiteY101" fmla="*/ 3761 h 10000"/>
                <a:gd name="connsiteX102" fmla="*/ 2792 w 10000"/>
                <a:gd name="connsiteY102" fmla="*/ 3238 h 10000"/>
                <a:gd name="connsiteX103" fmla="*/ 2822 w 10000"/>
                <a:gd name="connsiteY103" fmla="*/ 3944 h 10000"/>
                <a:gd name="connsiteX104" fmla="*/ 2852 w 10000"/>
                <a:gd name="connsiteY104" fmla="*/ 2698 h 10000"/>
                <a:gd name="connsiteX105" fmla="*/ 2882 w 10000"/>
                <a:gd name="connsiteY105" fmla="*/ 3431 h 10000"/>
                <a:gd name="connsiteX106" fmla="*/ 2912 w 10000"/>
                <a:gd name="connsiteY106" fmla="*/ 3415 h 10000"/>
                <a:gd name="connsiteX107" fmla="*/ 2930 w 10000"/>
                <a:gd name="connsiteY107" fmla="*/ 2922 h 10000"/>
                <a:gd name="connsiteX108" fmla="*/ 2950 w 10000"/>
                <a:gd name="connsiteY108" fmla="*/ 2260 h 10000"/>
                <a:gd name="connsiteX109" fmla="*/ 2970 w 10000"/>
                <a:gd name="connsiteY109" fmla="*/ 2299 h 10000"/>
                <a:gd name="connsiteX110" fmla="*/ 2987 w 10000"/>
                <a:gd name="connsiteY110" fmla="*/ 1606 h 10000"/>
                <a:gd name="connsiteX111" fmla="*/ 3007 w 10000"/>
                <a:gd name="connsiteY111" fmla="*/ 3192 h 10000"/>
                <a:gd name="connsiteX112" fmla="*/ 3027 w 10000"/>
                <a:gd name="connsiteY112" fmla="*/ 3014 h 10000"/>
                <a:gd name="connsiteX113" fmla="*/ 3045 w 10000"/>
                <a:gd name="connsiteY113" fmla="*/ 2930 h 10000"/>
                <a:gd name="connsiteX114" fmla="*/ 3062 w 10000"/>
                <a:gd name="connsiteY114" fmla="*/ 2384 h 10000"/>
                <a:gd name="connsiteX115" fmla="*/ 3082 w 10000"/>
                <a:gd name="connsiteY115" fmla="*/ 2844 h 10000"/>
                <a:gd name="connsiteX116" fmla="*/ 3102 w 10000"/>
                <a:gd name="connsiteY116" fmla="*/ 3407 h 10000"/>
                <a:gd name="connsiteX117" fmla="*/ 3122 w 10000"/>
                <a:gd name="connsiteY117" fmla="*/ 2147 h 10000"/>
                <a:gd name="connsiteX118" fmla="*/ 3145 w 10000"/>
                <a:gd name="connsiteY118" fmla="*/ 3460 h 10000"/>
                <a:gd name="connsiteX119" fmla="*/ 3167 w 10000"/>
                <a:gd name="connsiteY119" fmla="*/ 3062 h 10000"/>
                <a:gd name="connsiteX120" fmla="*/ 3190 w 10000"/>
                <a:gd name="connsiteY120" fmla="*/ 3053 h 10000"/>
                <a:gd name="connsiteX121" fmla="*/ 3213 w 10000"/>
                <a:gd name="connsiteY121" fmla="*/ 3492 h 10000"/>
                <a:gd name="connsiteX122" fmla="*/ 3238 w 10000"/>
                <a:gd name="connsiteY122" fmla="*/ 3038 h 10000"/>
                <a:gd name="connsiteX123" fmla="*/ 3260 w 10000"/>
                <a:gd name="connsiteY123" fmla="*/ 2184 h 10000"/>
                <a:gd name="connsiteX124" fmla="*/ 3285 w 10000"/>
                <a:gd name="connsiteY124" fmla="*/ 2693 h 10000"/>
                <a:gd name="connsiteX125" fmla="*/ 3308 w 10000"/>
                <a:gd name="connsiteY125" fmla="*/ 3053 h 10000"/>
                <a:gd name="connsiteX126" fmla="*/ 3330 w 10000"/>
                <a:gd name="connsiteY126" fmla="*/ 3224 h 10000"/>
                <a:gd name="connsiteX127" fmla="*/ 3370 w 10000"/>
                <a:gd name="connsiteY127" fmla="*/ 3053 h 10000"/>
                <a:gd name="connsiteX128" fmla="*/ 3413 w 10000"/>
                <a:gd name="connsiteY128" fmla="*/ 3423 h 10000"/>
                <a:gd name="connsiteX129" fmla="*/ 3455 w 10000"/>
                <a:gd name="connsiteY129" fmla="*/ 3647 h 10000"/>
                <a:gd name="connsiteX130" fmla="*/ 3496 w 10000"/>
                <a:gd name="connsiteY130" fmla="*/ 4030 h 10000"/>
                <a:gd name="connsiteX131" fmla="*/ 3539 w 10000"/>
                <a:gd name="connsiteY131" fmla="*/ 3446 h 10000"/>
                <a:gd name="connsiteX132" fmla="*/ 3566 w 10000"/>
                <a:gd name="connsiteY132" fmla="*/ 4244 h 10000"/>
                <a:gd name="connsiteX133" fmla="*/ 3591 w 10000"/>
                <a:gd name="connsiteY133" fmla="*/ 3776 h 10000"/>
                <a:gd name="connsiteX134" fmla="*/ 3617 w 10000"/>
                <a:gd name="connsiteY134" fmla="*/ 4892 h 10000"/>
                <a:gd name="connsiteX135" fmla="*/ 3644 w 10000"/>
                <a:gd name="connsiteY135" fmla="*/ 4576 h 10000"/>
                <a:gd name="connsiteX136" fmla="*/ 3672 w 10000"/>
                <a:gd name="connsiteY136" fmla="*/ 4168 h 10000"/>
                <a:gd name="connsiteX137" fmla="*/ 3694 w 10000"/>
                <a:gd name="connsiteY137" fmla="*/ 4023 h 10000"/>
                <a:gd name="connsiteX138" fmla="*/ 3722 w 10000"/>
                <a:gd name="connsiteY138" fmla="*/ 4877 h 10000"/>
                <a:gd name="connsiteX139" fmla="*/ 3749 w 10000"/>
                <a:gd name="connsiteY139" fmla="*/ 4322 h 10000"/>
                <a:gd name="connsiteX140" fmla="*/ 3772 w 10000"/>
                <a:gd name="connsiteY140" fmla="*/ 5031 h 10000"/>
                <a:gd name="connsiteX141" fmla="*/ 3794 w 10000"/>
                <a:gd name="connsiteY141" fmla="*/ 5207 h 10000"/>
                <a:gd name="connsiteX142" fmla="*/ 3817 w 10000"/>
                <a:gd name="connsiteY142" fmla="*/ 4163 h 10000"/>
                <a:gd name="connsiteX143" fmla="*/ 3839 w 10000"/>
                <a:gd name="connsiteY143" fmla="*/ 4747 h 10000"/>
                <a:gd name="connsiteX144" fmla="*/ 3864 w 10000"/>
                <a:gd name="connsiteY144" fmla="*/ 5568 h 10000"/>
                <a:gd name="connsiteX145" fmla="*/ 3887 w 10000"/>
                <a:gd name="connsiteY145" fmla="*/ 5554 h 10000"/>
                <a:gd name="connsiteX146" fmla="*/ 3912 w 10000"/>
                <a:gd name="connsiteY146" fmla="*/ 5715 h 10000"/>
                <a:gd name="connsiteX147" fmla="*/ 3934 w 10000"/>
                <a:gd name="connsiteY147" fmla="*/ 5807 h 10000"/>
                <a:gd name="connsiteX148" fmla="*/ 3957 w 10000"/>
                <a:gd name="connsiteY148" fmla="*/ 5300 h 10000"/>
                <a:gd name="connsiteX149" fmla="*/ 3977 w 10000"/>
                <a:gd name="connsiteY149" fmla="*/ 6401 h 10000"/>
                <a:gd name="connsiteX150" fmla="*/ 3995 w 10000"/>
                <a:gd name="connsiteY150" fmla="*/ 5706 h 10000"/>
                <a:gd name="connsiteX151" fmla="*/ 4012 w 10000"/>
                <a:gd name="connsiteY151" fmla="*/ 5454 h 10000"/>
                <a:gd name="connsiteX152" fmla="*/ 4032 w 10000"/>
                <a:gd name="connsiteY152" fmla="*/ 5486 h 10000"/>
                <a:gd name="connsiteX153" fmla="*/ 4052 w 10000"/>
                <a:gd name="connsiteY153" fmla="*/ 5638 h 10000"/>
                <a:gd name="connsiteX154" fmla="*/ 4072 w 10000"/>
                <a:gd name="connsiteY154" fmla="*/ 5799 h 10000"/>
                <a:gd name="connsiteX155" fmla="*/ 4090 w 10000"/>
                <a:gd name="connsiteY155" fmla="*/ 6152 h 10000"/>
                <a:gd name="connsiteX156" fmla="*/ 4110 w 10000"/>
                <a:gd name="connsiteY156" fmla="*/ 6014 h 10000"/>
                <a:gd name="connsiteX157" fmla="*/ 4127 w 10000"/>
                <a:gd name="connsiteY157" fmla="*/ 6338 h 10000"/>
                <a:gd name="connsiteX158" fmla="*/ 4145 w 10000"/>
                <a:gd name="connsiteY158" fmla="*/ 6330 h 10000"/>
                <a:gd name="connsiteX159" fmla="*/ 4165 w 10000"/>
                <a:gd name="connsiteY159" fmla="*/ 6699 h 10000"/>
                <a:gd name="connsiteX160" fmla="*/ 4207 w 10000"/>
                <a:gd name="connsiteY160" fmla="*/ 6899 h 10000"/>
                <a:gd name="connsiteX161" fmla="*/ 4248 w 10000"/>
                <a:gd name="connsiteY161" fmla="*/ 7629 h 10000"/>
                <a:gd name="connsiteX162" fmla="*/ 4291 w 10000"/>
                <a:gd name="connsiteY162" fmla="*/ 7931 h 10000"/>
                <a:gd name="connsiteX163" fmla="*/ 4333 w 10000"/>
                <a:gd name="connsiteY163" fmla="*/ 6968 h 10000"/>
                <a:gd name="connsiteX164" fmla="*/ 4373 w 10000"/>
                <a:gd name="connsiteY164" fmla="*/ 6515 h 10000"/>
                <a:gd name="connsiteX165" fmla="*/ 4411 w 10000"/>
                <a:gd name="connsiteY165" fmla="*/ 6693 h 10000"/>
                <a:gd name="connsiteX166" fmla="*/ 4446 w 10000"/>
                <a:gd name="connsiteY166" fmla="*/ 6414 h 10000"/>
                <a:gd name="connsiteX167" fmla="*/ 4479 w 10000"/>
                <a:gd name="connsiteY167" fmla="*/ 5961 h 10000"/>
                <a:gd name="connsiteX168" fmla="*/ 4514 w 10000"/>
                <a:gd name="connsiteY168" fmla="*/ 5868 h 10000"/>
                <a:gd name="connsiteX169" fmla="*/ 4549 w 10000"/>
                <a:gd name="connsiteY169" fmla="*/ 5576 h 10000"/>
                <a:gd name="connsiteX170" fmla="*/ 4584 w 10000"/>
                <a:gd name="connsiteY170" fmla="*/ 5976 h 10000"/>
                <a:gd name="connsiteX171" fmla="*/ 4596 w 10000"/>
                <a:gd name="connsiteY171" fmla="*/ 6091 h 10000"/>
                <a:gd name="connsiteX172" fmla="*/ 4606 w 10000"/>
                <a:gd name="connsiteY172" fmla="*/ 5830 h 10000"/>
                <a:gd name="connsiteX173" fmla="*/ 4616 w 10000"/>
                <a:gd name="connsiteY173" fmla="*/ 5730 h 10000"/>
                <a:gd name="connsiteX174" fmla="*/ 4626 w 10000"/>
                <a:gd name="connsiteY174" fmla="*/ 5160 h 10000"/>
                <a:gd name="connsiteX175" fmla="*/ 4639 w 10000"/>
                <a:gd name="connsiteY175" fmla="*/ 5954 h 10000"/>
                <a:gd name="connsiteX176" fmla="*/ 4651 w 10000"/>
                <a:gd name="connsiteY176" fmla="*/ 5792 h 10000"/>
                <a:gd name="connsiteX177" fmla="*/ 4661 w 10000"/>
                <a:gd name="connsiteY177" fmla="*/ 4747 h 10000"/>
                <a:gd name="connsiteX178" fmla="*/ 4671 w 10000"/>
                <a:gd name="connsiteY178" fmla="*/ 4623 h 10000"/>
                <a:gd name="connsiteX179" fmla="*/ 4681 w 10000"/>
                <a:gd name="connsiteY179" fmla="*/ 5014 h 10000"/>
                <a:gd name="connsiteX180" fmla="*/ 4694 w 10000"/>
                <a:gd name="connsiteY180" fmla="*/ 4461 h 10000"/>
                <a:gd name="connsiteX181" fmla="*/ 4706 w 10000"/>
                <a:gd name="connsiteY181" fmla="*/ 4485 h 10000"/>
                <a:gd name="connsiteX182" fmla="*/ 4716 w 10000"/>
                <a:gd name="connsiteY182" fmla="*/ 4392 h 10000"/>
                <a:gd name="connsiteX183" fmla="*/ 4726 w 10000"/>
                <a:gd name="connsiteY183" fmla="*/ 5468 h 10000"/>
                <a:gd name="connsiteX184" fmla="*/ 4736 w 10000"/>
                <a:gd name="connsiteY184" fmla="*/ 4638 h 10000"/>
                <a:gd name="connsiteX185" fmla="*/ 4749 w 10000"/>
                <a:gd name="connsiteY185" fmla="*/ 4760 h 10000"/>
                <a:gd name="connsiteX186" fmla="*/ 4759 w 10000"/>
                <a:gd name="connsiteY186" fmla="*/ 4946 h 10000"/>
                <a:gd name="connsiteX187" fmla="*/ 4771 w 10000"/>
                <a:gd name="connsiteY187" fmla="*/ 4168 h 10000"/>
                <a:gd name="connsiteX188" fmla="*/ 4781 w 10000"/>
                <a:gd name="connsiteY188" fmla="*/ 4315 h 10000"/>
                <a:gd name="connsiteX189" fmla="*/ 4794 w 10000"/>
                <a:gd name="connsiteY189" fmla="*/ 3492 h 10000"/>
                <a:gd name="connsiteX190" fmla="*/ 4834 w 10000"/>
                <a:gd name="connsiteY190" fmla="*/ 3708 h 10000"/>
                <a:gd name="connsiteX191" fmla="*/ 4877 w 10000"/>
                <a:gd name="connsiteY191" fmla="*/ 3123 h 10000"/>
                <a:gd name="connsiteX192" fmla="*/ 4917 w 10000"/>
                <a:gd name="connsiteY192" fmla="*/ 3845 h 10000"/>
                <a:gd name="connsiteX193" fmla="*/ 4959 w 10000"/>
                <a:gd name="connsiteY193" fmla="*/ 4038 h 10000"/>
                <a:gd name="connsiteX194" fmla="*/ 5003 w 10000"/>
                <a:gd name="connsiteY194" fmla="*/ 3684 h 10000"/>
                <a:gd name="connsiteX195" fmla="*/ 5038 w 10000"/>
                <a:gd name="connsiteY195" fmla="*/ 4261 h 10000"/>
                <a:gd name="connsiteX196" fmla="*/ 5073 w 10000"/>
                <a:gd name="connsiteY196" fmla="*/ 3715 h 10000"/>
                <a:gd name="connsiteX197" fmla="*/ 5108 w 10000"/>
                <a:gd name="connsiteY197" fmla="*/ 1939 h 10000"/>
                <a:gd name="connsiteX198" fmla="*/ 5140 w 10000"/>
                <a:gd name="connsiteY198" fmla="*/ 3553 h 10000"/>
                <a:gd name="connsiteX199" fmla="*/ 5175 w 10000"/>
                <a:gd name="connsiteY199" fmla="*/ 3953 h 10000"/>
                <a:gd name="connsiteX200" fmla="*/ 5211 w 10000"/>
                <a:gd name="connsiteY200" fmla="*/ 3123 h 10000"/>
                <a:gd name="connsiteX201" fmla="*/ 5238 w 10000"/>
                <a:gd name="connsiteY201" fmla="*/ 2938 h 10000"/>
                <a:gd name="connsiteX202" fmla="*/ 5263 w 10000"/>
                <a:gd name="connsiteY202" fmla="*/ 3531 h 10000"/>
                <a:gd name="connsiteX203" fmla="*/ 5291 w 10000"/>
                <a:gd name="connsiteY203" fmla="*/ 4168 h 10000"/>
                <a:gd name="connsiteX204" fmla="*/ 5316 w 10000"/>
                <a:gd name="connsiteY204" fmla="*/ 3654 h 10000"/>
                <a:gd name="connsiteX205" fmla="*/ 5343 w 10000"/>
                <a:gd name="connsiteY205" fmla="*/ 4192 h 10000"/>
                <a:gd name="connsiteX206" fmla="*/ 5368 w 10000"/>
                <a:gd name="connsiteY206" fmla="*/ 4908 h 10000"/>
                <a:gd name="connsiteX207" fmla="*/ 5393 w 10000"/>
                <a:gd name="connsiteY207" fmla="*/ 4239 h 10000"/>
                <a:gd name="connsiteX208" fmla="*/ 5421 w 10000"/>
                <a:gd name="connsiteY208" fmla="*/ 4077 h 10000"/>
                <a:gd name="connsiteX209" fmla="*/ 5428 w 10000"/>
                <a:gd name="connsiteY209" fmla="*/ 4946 h 10000"/>
                <a:gd name="connsiteX210" fmla="*/ 5436 w 10000"/>
                <a:gd name="connsiteY210" fmla="*/ 4023 h 10000"/>
                <a:gd name="connsiteX211" fmla="*/ 5443 w 10000"/>
                <a:gd name="connsiteY211" fmla="*/ 4244 h 10000"/>
                <a:gd name="connsiteX212" fmla="*/ 5451 w 10000"/>
                <a:gd name="connsiteY212" fmla="*/ 4315 h 10000"/>
                <a:gd name="connsiteX213" fmla="*/ 5458 w 10000"/>
                <a:gd name="connsiteY213" fmla="*/ 2962 h 10000"/>
                <a:gd name="connsiteX214" fmla="*/ 5466 w 10000"/>
                <a:gd name="connsiteY214" fmla="*/ 3515 h 10000"/>
                <a:gd name="connsiteX215" fmla="*/ 5473 w 10000"/>
                <a:gd name="connsiteY215" fmla="*/ 2200 h 10000"/>
                <a:gd name="connsiteX216" fmla="*/ 5481 w 10000"/>
                <a:gd name="connsiteY216" fmla="*/ 4908 h 10000"/>
                <a:gd name="connsiteX217" fmla="*/ 5488 w 10000"/>
                <a:gd name="connsiteY217" fmla="*/ 6469 h 10000"/>
                <a:gd name="connsiteX218" fmla="*/ 5498 w 10000"/>
                <a:gd name="connsiteY218" fmla="*/ 5908 h 10000"/>
                <a:gd name="connsiteX219" fmla="*/ 5506 w 10000"/>
                <a:gd name="connsiteY219" fmla="*/ 7230 h 10000"/>
                <a:gd name="connsiteX220" fmla="*/ 5511 w 10000"/>
                <a:gd name="connsiteY220" fmla="*/ 6844 h 10000"/>
                <a:gd name="connsiteX221" fmla="*/ 5521 w 10000"/>
                <a:gd name="connsiteY221" fmla="*/ 5815 h 10000"/>
                <a:gd name="connsiteX222" fmla="*/ 5528 w 10000"/>
                <a:gd name="connsiteY222" fmla="*/ 5923 h 10000"/>
                <a:gd name="connsiteX223" fmla="*/ 5536 w 10000"/>
                <a:gd name="connsiteY223" fmla="*/ 7000 h 10000"/>
                <a:gd name="connsiteX224" fmla="*/ 5543 w 10000"/>
                <a:gd name="connsiteY224" fmla="*/ 6521 h 10000"/>
                <a:gd name="connsiteX225" fmla="*/ 5551 w 10000"/>
                <a:gd name="connsiteY225" fmla="*/ 4038 h 10000"/>
                <a:gd name="connsiteX226" fmla="*/ 5561 w 10000"/>
                <a:gd name="connsiteY226" fmla="*/ 2191 h 10000"/>
                <a:gd name="connsiteX227" fmla="*/ 5535 w 10000"/>
                <a:gd name="connsiteY227" fmla="*/ 4125 h 10000"/>
                <a:gd name="connsiteX228" fmla="*/ 5573 w 10000"/>
                <a:gd name="connsiteY228" fmla="*/ 2423 h 10000"/>
                <a:gd name="connsiteX229" fmla="*/ 5583 w 10000"/>
                <a:gd name="connsiteY229" fmla="*/ 5454 h 10000"/>
                <a:gd name="connsiteX230" fmla="*/ 5591 w 10000"/>
                <a:gd name="connsiteY230" fmla="*/ 5293 h 10000"/>
                <a:gd name="connsiteX231" fmla="*/ 5596 w 10000"/>
                <a:gd name="connsiteY231" fmla="*/ 7915 h 10000"/>
                <a:gd name="connsiteX232" fmla="*/ 5606 w 10000"/>
                <a:gd name="connsiteY232" fmla="*/ 7006 h 10000"/>
                <a:gd name="connsiteX233" fmla="*/ 5614 w 10000"/>
                <a:gd name="connsiteY233" fmla="*/ 8022 h 10000"/>
                <a:gd name="connsiteX234" fmla="*/ 5621 w 10000"/>
                <a:gd name="connsiteY234" fmla="*/ 6469 h 10000"/>
                <a:gd name="connsiteX235" fmla="*/ 5629 w 10000"/>
                <a:gd name="connsiteY235" fmla="*/ 7492 h 10000"/>
                <a:gd name="connsiteX236" fmla="*/ 5644 w 10000"/>
                <a:gd name="connsiteY236" fmla="*/ 7454 h 10000"/>
                <a:gd name="connsiteX237" fmla="*/ 5656 w 10000"/>
                <a:gd name="connsiteY237" fmla="*/ 7931 h 10000"/>
                <a:gd name="connsiteX238" fmla="*/ 5671 w 10000"/>
                <a:gd name="connsiteY238" fmla="*/ 7415 h 10000"/>
                <a:gd name="connsiteX239" fmla="*/ 5684 w 10000"/>
                <a:gd name="connsiteY239" fmla="*/ 6599 h 10000"/>
                <a:gd name="connsiteX240" fmla="*/ 5699 w 10000"/>
                <a:gd name="connsiteY240" fmla="*/ 6322 h 10000"/>
                <a:gd name="connsiteX241" fmla="*/ 5711 w 10000"/>
                <a:gd name="connsiteY241" fmla="*/ 6191 h 10000"/>
                <a:gd name="connsiteX242" fmla="*/ 5726 w 10000"/>
                <a:gd name="connsiteY242" fmla="*/ 5516 h 10000"/>
                <a:gd name="connsiteX243" fmla="*/ 5741 w 10000"/>
                <a:gd name="connsiteY243" fmla="*/ 3085 h 10000"/>
                <a:gd name="connsiteX244" fmla="*/ 5754 w 10000"/>
                <a:gd name="connsiteY244" fmla="*/ 4038 h 10000"/>
                <a:gd name="connsiteX245" fmla="*/ 5770 w 10000"/>
                <a:gd name="connsiteY245" fmla="*/ 5069 h 10000"/>
                <a:gd name="connsiteX246" fmla="*/ 5782 w 10000"/>
                <a:gd name="connsiteY246" fmla="*/ 5468 h 10000"/>
                <a:gd name="connsiteX247" fmla="*/ 5795 w 10000"/>
                <a:gd name="connsiteY247" fmla="*/ 5878 h 10000"/>
                <a:gd name="connsiteX248" fmla="*/ 5810 w 10000"/>
                <a:gd name="connsiteY248" fmla="*/ 6831 h 10000"/>
                <a:gd name="connsiteX249" fmla="*/ 5825 w 10000"/>
                <a:gd name="connsiteY249" fmla="*/ 6147 h 10000"/>
                <a:gd name="connsiteX250" fmla="*/ 5837 w 10000"/>
                <a:gd name="connsiteY250" fmla="*/ 5654 h 10000"/>
                <a:gd name="connsiteX251" fmla="*/ 5880 w 10000"/>
                <a:gd name="connsiteY251" fmla="*/ 5739 h 10000"/>
                <a:gd name="connsiteX252" fmla="*/ 5922 w 10000"/>
                <a:gd name="connsiteY252" fmla="*/ 6098 h 10000"/>
                <a:gd name="connsiteX253" fmla="*/ 5962 w 10000"/>
                <a:gd name="connsiteY253" fmla="*/ 5968 h 10000"/>
                <a:gd name="connsiteX254" fmla="*/ 6005 w 10000"/>
                <a:gd name="connsiteY254" fmla="*/ 5339 h 10000"/>
                <a:gd name="connsiteX255" fmla="*/ 6048 w 10000"/>
                <a:gd name="connsiteY255" fmla="*/ 5792 h 10000"/>
                <a:gd name="connsiteX256" fmla="*/ 6090 w 10000"/>
                <a:gd name="connsiteY256" fmla="*/ 5706 h 10000"/>
                <a:gd name="connsiteX257" fmla="*/ 6130 w 10000"/>
                <a:gd name="connsiteY257" fmla="*/ 4739 h 10000"/>
                <a:gd name="connsiteX258" fmla="*/ 6173 w 10000"/>
                <a:gd name="connsiteY258" fmla="*/ 6407 h 10000"/>
                <a:gd name="connsiteX259" fmla="*/ 6215 w 10000"/>
                <a:gd name="connsiteY259" fmla="*/ 7539 h 10000"/>
                <a:gd name="connsiteX260" fmla="*/ 6255 w 10000"/>
                <a:gd name="connsiteY260" fmla="*/ 5393 h 10000"/>
                <a:gd name="connsiteX261" fmla="*/ 6285 w 10000"/>
                <a:gd name="connsiteY261" fmla="*/ 6246 h 10000"/>
                <a:gd name="connsiteX262" fmla="*/ 6315 w 10000"/>
                <a:gd name="connsiteY262" fmla="*/ 6229 h 10000"/>
                <a:gd name="connsiteX263" fmla="*/ 6345 w 10000"/>
                <a:gd name="connsiteY263" fmla="*/ 6560 h 10000"/>
                <a:gd name="connsiteX264" fmla="*/ 6375 w 10000"/>
                <a:gd name="connsiteY264" fmla="*/ 6569 h 10000"/>
                <a:gd name="connsiteX265" fmla="*/ 6406 w 10000"/>
                <a:gd name="connsiteY265" fmla="*/ 6191 h 10000"/>
                <a:gd name="connsiteX266" fmla="*/ 6436 w 10000"/>
                <a:gd name="connsiteY266" fmla="*/ 5529 h 10000"/>
                <a:gd name="connsiteX267" fmla="*/ 6463 w 10000"/>
                <a:gd name="connsiteY267" fmla="*/ 6184 h 10000"/>
                <a:gd name="connsiteX268" fmla="*/ 6498 w 10000"/>
                <a:gd name="connsiteY268" fmla="*/ 7738 h 10000"/>
                <a:gd name="connsiteX269" fmla="*/ 6536 w 10000"/>
                <a:gd name="connsiteY269" fmla="*/ 6152 h 10000"/>
                <a:gd name="connsiteX270" fmla="*/ 6569 w 10000"/>
                <a:gd name="connsiteY270" fmla="*/ 6123 h 10000"/>
                <a:gd name="connsiteX271" fmla="*/ 6604 w 10000"/>
                <a:gd name="connsiteY271" fmla="*/ 6838 h 10000"/>
                <a:gd name="connsiteX272" fmla="*/ 6639 w 10000"/>
                <a:gd name="connsiteY272" fmla="*/ 6560 h 10000"/>
                <a:gd name="connsiteX273" fmla="*/ 6674 w 10000"/>
                <a:gd name="connsiteY273" fmla="*/ 5746 h 10000"/>
                <a:gd name="connsiteX274" fmla="*/ 6717 w 10000"/>
                <a:gd name="connsiteY274" fmla="*/ 6654 h 10000"/>
                <a:gd name="connsiteX275" fmla="*/ 6757 w 10000"/>
                <a:gd name="connsiteY275" fmla="*/ 6985 h 10000"/>
                <a:gd name="connsiteX276" fmla="*/ 6800 w 10000"/>
                <a:gd name="connsiteY276" fmla="*/ 7359 h 10000"/>
                <a:gd name="connsiteX277" fmla="*/ 6842 w 10000"/>
                <a:gd name="connsiteY277" fmla="*/ 6292 h 10000"/>
                <a:gd name="connsiteX278" fmla="*/ 6885 w 10000"/>
                <a:gd name="connsiteY278" fmla="*/ 5954 h 10000"/>
                <a:gd name="connsiteX279" fmla="*/ 6925 w 10000"/>
                <a:gd name="connsiteY279" fmla="*/ 5929 h 10000"/>
                <a:gd name="connsiteX280" fmla="*/ 6967 w 10000"/>
                <a:gd name="connsiteY280" fmla="*/ 7038 h 10000"/>
                <a:gd name="connsiteX281" fmla="*/ 7010 w 10000"/>
                <a:gd name="connsiteY281" fmla="*/ 6123 h 10000"/>
                <a:gd name="connsiteX282" fmla="*/ 7050 w 10000"/>
                <a:gd name="connsiteY282" fmla="*/ 4747 h 10000"/>
                <a:gd name="connsiteX283" fmla="*/ 7092 w 10000"/>
                <a:gd name="connsiteY283" fmla="*/ 5692 h 10000"/>
                <a:gd name="connsiteX284" fmla="*/ 7120 w 10000"/>
                <a:gd name="connsiteY284" fmla="*/ 4799 h 10000"/>
                <a:gd name="connsiteX285" fmla="*/ 7142 w 10000"/>
                <a:gd name="connsiteY285" fmla="*/ 5284 h 10000"/>
                <a:gd name="connsiteX286" fmla="*/ 7170 w 10000"/>
                <a:gd name="connsiteY286" fmla="*/ 5099 h 10000"/>
                <a:gd name="connsiteX287" fmla="*/ 7198 w 10000"/>
                <a:gd name="connsiteY287" fmla="*/ 5638 h 10000"/>
                <a:gd name="connsiteX288" fmla="*/ 7223 w 10000"/>
                <a:gd name="connsiteY288" fmla="*/ 5684 h 10000"/>
                <a:gd name="connsiteX289" fmla="*/ 7248 w 10000"/>
                <a:gd name="connsiteY289" fmla="*/ 4854 h 10000"/>
                <a:gd name="connsiteX290" fmla="*/ 7275 w 10000"/>
                <a:gd name="connsiteY290" fmla="*/ 5099 h 10000"/>
                <a:gd name="connsiteX291" fmla="*/ 7300 w 10000"/>
                <a:gd name="connsiteY291" fmla="*/ 4884 h 10000"/>
                <a:gd name="connsiteX292" fmla="*/ 7329 w 10000"/>
                <a:gd name="connsiteY292" fmla="*/ 6308 h 10000"/>
                <a:gd name="connsiteX293" fmla="*/ 7354 w 10000"/>
                <a:gd name="connsiteY293" fmla="*/ 5293 h 10000"/>
                <a:gd name="connsiteX294" fmla="*/ 7379 w 10000"/>
                <a:gd name="connsiteY294" fmla="*/ 5638 h 10000"/>
                <a:gd name="connsiteX295" fmla="*/ 7406 w 10000"/>
                <a:gd name="connsiteY295" fmla="*/ 4698 h 10000"/>
                <a:gd name="connsiteX296" fmla="*/ 7431 w 10000"/>
                <a:gd name="connsiteY296" fmla="*/ 5486 h 10000"/>
                <a:gd name="connsiteX297" fmla="*/ 7456 w 10000"/>
                <a:gd name="connsiteY297" fmla="*/ 6246 h 10000"/>
                <a:gd name="connsiteX298" fmla="*/ 7484 w 10000"/>
                <a:gd name="connsiteY298" fmla="*/ 5954 h 10000"/>
                <a:gd name="connsiteX299" fmla="*/ 7511 w 10000"/>
                <a:gd name="connsiteY299" fmla="*/ 5769 h 10000"/>
                <a:gd name="connsiteX300" fmla="*/ 7551 w 10000"/>
                <a:gd name="connsiteY300" fmla="*/ 4791 h 10000"/>
                <a:gd name="connsiteX301" fmla="*/ 7594 w 10000"/>
                <a:gd name="connsiteY301" fmla="*/ 5545 h 10000"/>
                <a:gd name="connsiteX302" fmla="*/ 7637 w 10000"/>
                <a:gd name="connsiteY302" fmla="*/ 5554 h 10000"/>
                <a:gd name="connsiteX303" fmla="*/ 7677 w 10000"/>
                <a:gd name="connsiteY303" fmla="*/ 5961 h 10000"/>
                <a:gd name="connsiteX304" fmla="*/ 7719 w 10000"/>
                <a:gd name="connsiteY304" fmla="*/ 5414 h 10000"/>
                <a:gd name="connsiteX305" fmla="*/ 7762 w 10000"/>
                <a:gd name="connsiteY305" fmla="*/ 6899 h 10000"/>
                <a:gd name="connsiteX306" fmla="*/ 7802 w 10000"/>
                <a:gd name="connsiteY306" fmla="*/ 6444 h 10000"/>
                <a:gd name="connsiteX307" fmla="*/ 7844 w 10000"/>
                <a:gd name="connsiteY307" fmla="*/ 5561 h 10000"/>
                <a:gd name="connsiteX308" fmla="*/ 7887 w 10000"/>
                <a:gd name="connsiteY308" fmla="*/ 6369 h 10000"/>
                <a:gd name="connsiteX309" fmla="*/ 7927 w 10000"/>
                <a:gd name="connsiteY309" fmla="*/ 5823 h 10000"/>
                <a:gd name="connsiteX310" fmla="*/ 7954 w 10000"/>
                <a:gd name="connsiteY310" fmla="*/ 6769 h 10000"/>
                <a:gd name="connsiteX311" fmla="*/ 7979 w 10000"/>
                <a:gd name="connsiteY311" fmla="*/ 5654 h 10000"/>
                <a:gd name="connsiteX312" fmla="*/ 8005 w 10000"/>
                <a:gd name="connsiteY312" fmla="*/ 6507 h 10000"/>
                <a:gd name="connsiteX313" fmla="*/ 8032 w 10000"/>
                <a:gd name="connsiteY313" fmla="*/ 5878 h 10000"/>
                <a:gd name="connsiteX314" fmla="*/ 8057 w 10000"/>
                <a:gd name="connsiteY314" fmla="*/ 5393 h 10000"/>
                <a:gd name="connsiteX315" fmla="*/ 8086 w 10000"/>
                <a:gd name="connsiteY315" fmla="*/ 5170 h 10000"/>
                <a:gd name="connsiteX316" fmla="*/ 8113 w 10000"/>
                <a:gd name="connsiteY316" fmla="*/ 5878 h 10000"/>
                <a:gd name="connsiteX317" fmla="*/ 8136 w 10000"/>
                <a:gd name="connsiteY317" fmla="*/ 6675 h 10000"/>
                <a:gd name="connsiteX318" fmla="*/ 8178 w 10000"/>
                <a:gd name="connsiteY318" fmla="*/ 6599 h 10000"/>
                <a:gd name="connsiteX319" fmla="*/ 8221 w 10000"/>
                <a:gd name="connsiteY319" fmla="*/ 6376 h 10000"/>
                <a:gd name="connsiteX320" fmla="*/ 8263 w 10000"/>
                <a:gd name="connsiteY320" fmla="*/ 5923 h 10000"/>
                <a:gd name="connsiteX321" fmla="*/ 8306 w 10000"/>
                <a:gd name="connsiteY321" fmla="*/ 6322 h 10000"/>
                <a:gd name="connsiteX322" fmla="*/ 8346 w 10000"/>
                <a:gd name="connsiteY322" fmla="*/ 6521 h 10000"/>
                <a:gd name="connsiteX323" fmla="*/ 8381 w 10000"/>
                <a:gd name="connsiteY323" fmla="*/ 6008 h 10000"/>
                <a:gd name="connsiteX324" fmla="*/ 8416 w 10000"/>
                <a:gd name="connsiteY324" fmla="*/ 5968 h 10000"/>
                <a:gd name="connsiteX325" fmla="*/ 8449 w 10000"/>
                <a:gd name="connsiteY325" fmla="*/ 6684 h 10000"/>
                <a:gd name="connsiteX326" fmla="*/ 8486 w 10000"/>
                <a:gd name="connsiteY326" fmla="*/ 6899 h 10000"/>
                <a:gd name="connsiteX327" fmla="*/ 8521 w 10000"/>
                <a:gd name="connsiteY327" fmla="*/ 6160 h 10000"/>
                <a:gd name="connsiteX328" fmla="*/ 8556 w 10000"/>
                <a:gd name="connsiteY328" fmla="*/ 5984 h 10000"/>
                <a:gd name="connsiteX329" fmla="*/ 8596 w 10000"/>
                <a:gd name="connsiteY329" fmla="*/ 6229 h 10000"/>
                <a:gd name="connsiteX330" fmla="*/ 8639 w 10000"/>
                <a:gd name="connsiteY330" fmla="*/ 5454 h 10000"/>
                <a:gd name="connsiteX331" fmla="*/ 8679 w 10000"/>
                <a:gd name="connsiteY331" fmla="*/ 5899 h 10000"/>
                <a:gd name="connsiteX332" fmla="*/ 8721 w 10000"/>
                <a:gd name="connsiteY332" fmla="*/ 5715 h 10000"/>
                <a:gd name="connsiteX333" fmla="*/ 8764 w 10000"/>
                <a:gd name="connsiteY333" fmla="*/ 5984 h 10000"/>
                <a:gd name="connsiteX334" fmla="*/ 8769 w 10000"/>
                <a:gd name="connsiteY334" fmla="*/ 5746 h 10000"/>
                <a:gd name="connsiteX335" fmla="*/ 8771 w 10000"/>
                <a:gd name="connsiteY335" fmla="*/ 5592 h 10000"/>
                <a:gd name="connsiteX336" fmla="*/ 8776 w 10000"/>
                <a:gd name="connsiteY336" fmla="*/ 6431 h 10000"/>
                <a:gd name="connsiteX337" fmla="*/ 8779 w 10000"/>
                <a:gd name="connsiteY337" fmla="*/ 6359 h 10000"/>
                <a:gd name="connsiteX338" fmla="*/ 8784 w 10000"/>
                <a:gd name="connsiteY338" fmla="*/ 5823 h 10000"/>
                <a:gd name="connsiteX339" fmla="*/ 8789 w 10000"/>
                <a:gd name="connsiteY339" fmla="*/ 6177 h 10000"/>
                <a:gd name="connsiteX340" fmla="*/ 8791 w 10000"/>
                <a:gd name="connsiteY340" fmla="*/ 5784 h 10000"/>
                <a:gd name="connsiteX341" fmla="*/ 8799 w 10000"/>
                <a:gd name="connsiteY341" fmla="*/ 5538 h 10000"/>
                <a:gd name="connsiteX342" fmla="*/ 8802 w 10000"/>
                <a:gd name="connsiteY342" fmla="*/ 6152 h 10000"/>
                <a:gd name="connsiteX343" fmla="*/ 8804 w 10000"/>
                <a:gd name="connsiteY343" fmla="*/ 6624 h 10000"/>
                <a:gd name="connsiteX344" fmla="*/ 8809 w 10000"/>
                <a:gd name="connsiteY344" fmla="*/ 6299 h 10000"/>
                <a:gd name="connsiteX345" fmla="*/ 8814 w 10000"/>
                <a:gd name="connsiteY345" fmla="*/ 5853 h 10000"/>
                <a:gd name="connsiteX346" fmla="*/ 8817 w 10000"/>
                <a:gd name="connsiteY346" fmla="*/ 5692 h 10000"/>
                <a:gd name="connsiteX347" fmla="*/ 8822 w 10000"/>
                <a:gd name="connsiteY347" fmla="*/ 5630 h 10000"/>
                <a:gd name="connsiteX348" fmla="*/ 8827 w 10000"/>
                <a:gd name="connsiteY348" fmla="*/ 6075 h 10000"/>
                <a:gd name="connsiteX349" fmla="*/ 8829 w 10000"/>
                <a:gd name="connsiteY349" fmla="*/ 6184 h 10000"/>
                <a:gd name="connsiteX350" fmla="*/ 8834 w 10000"/>
                <a:gd name="connsiteY350" fmla="*/ 6392 h 10000"/>
                <a:gd name="connsiteX351" fmla="*/ 8839 w 10000"/>
                <a:gd name="connsiteY351" fmla="*/ 6599 h 10000"/>
                <a:gd name="connsiteX352" fmla="*/ 8844 w 10000"/>
                <a:gd name="connsiteY352" fmla="*/ 6184 h 10000"/>
                <a:gd name="connsiteX353" fmla="*/ 8848 w 10000"/>
                <a:gd name="connsiteY353" fmla="*/ 6292 h 10000"/>
                <a:gd name="connsiteX354" fmla="*/ 8853 w 10000"/>
                <a:gd name="connsiteY354" fmla="*/ 6177 h 10000"/>
                <a:gd name="connsiteX355" fmla="*/ 8858 w 10000"/>
                <a:gd name="connsiteY355" fmla="*/ 6098 h 10000"/>
                <a:gd name="connsiteX356" fmla="*/ 8860 w 10000"/>
                <a:gd name="connsiteY356" fmla="*/ 5760 h 10000"/>
                <a:gd name="connsiteX357" fmla="*/ 8865 w 10000"/>
                <a:gd name="connsiteY357" fmla="*/ 5145 h 10000"/>
                <a:gd name="connsiteX358" fmla="*/ 8870 w 10000"/>
                <a:gd name="connsiteY358" fmla="*/ 4653 h 10000"/>
                <a:gd name="connsiteX359" fmla="*/ 8873 w 10000"/>
                <a:gd name="connsiteY359" fmla="*/ 4091 h 10000"/>
                <a:gd name="connsiteX360" fmla="*/ 8878 w 10000"/>
                <a:gd name="connsiteY360" fmla="*/ 5160 h 10000"/>
                <a:gd name="connsiteX361" fmla="*/ 8883 w 10000"/>
                <a:gd name="connsiteY361" fmla="*/ 6254 h 10000"/>
                <a:gd name="connsiteX362" fmla="*/ 8885 w 10000"/>
                <a:gd name="connsiteY362" fmla="*/ 8007 h 10000"/>
                <a:gd name="connsiteX363" fmla="*/ 8890 w 10000"/>
                <a:gd name="connsiteY363" fmla="*/ 9654 h 10000"/>
                <a:gd name="connsiteX364" fmla="*/ 8895 w 10000"/>
                <a:gd name="connsiteY364" fmla="*/ 8676 h 10000"/>
                <a:gd name="connsiteX365" fmla="*/ 8898 w 10000"/>
                <a:gd name="connsiteY365" fmla="*/ 8691 h 10000"/>
                <a:gd name="connsiteX366" fmla="*/ 8903 w 10000"/>
                <a:gd name="connsiteY366" fmla="*/ 9153 h 10000"/>
                <a:gd name="connsiteX367" fmla="*/ 8908 w 10000"/>
                <a:gd name="connsiteY367" fmla="*/ 8346 h 10000"/>
                <a:gd name="connsiteX368" fmla="*/ 8910 w 10000"/>
                <a:gd name="connsiteY368" fmla="*/ 8346 h 10000"/>
                <a:gd name="connsiteX369" fmla="*/ 8915 w 10000"/>
                <a:gd name="connsiteY369" fmla="*/ 8752 h 10000"/>
                <a:gd name="connsiteX370" fmla="*/ 8920 w 10000"/>
                <a:gd name="connsiteY370" fmla="*/ 8854 h 10000"/>
                <a:gd name="connsiteX371" fmla="*/ 8923 w 10000"/>
                <a:gd name="connsiteY371" fmla="*/ 9099 h 10000"/>
                <a:gd name="connsiteX372" fmla="*/ 8928 w 10000"/>
                <a:gd name="connsiteY372" fmla="*/ 8668 h 10000"/>
                <a:gd name="connsiteX373" fmla="*/ 8930 w 10000"/>
                <a:gd name="connsiteY373" fmla="*/ 8645 h 10000"/>
                <a:gd name="connsiteX374" fmla="*/ 8935 w 10000"/>
                <a:gd name="connsiteY374" fmla="*/ 8485 h 10000"/>
                <a:gd name="connsiteX375" fmla="*/ 8940 w 10000"/>
                <a:gd name="connsiteY375" fmla="*/ 8231 h 10000"/>
                <a:gd name="connsiteX376" fmla="*/ 8943 w 10000"/>
                <a:gd name="connsiteY376" fmla="*/ 7791 h 10000"/>
                <a:gd name="connsiteX377" fmla="*/ 8950 w 10000"/>
                <a:gd name="connsiteY377" fmla="*/ 6814 h 10000"/>
                <a:gd name="connsiteX378" fmla="*/ 8953 w 10000"/>
                <a:gd name="connsiteY378" fmla="*/ 7806 h 10000"/>
                <a:gd name="connsiteX379" fmla="*/ 8955 w 10000"/>
                <a:gd name="connsiteY379" fmla="*/ 7508 h 10000"/>
                <a:gd name="connsiteX380" fmla="*/ 8960 w 10000"/>
                <a:gd name="connsiteY380" fmla="*/ 7862 h 10000"/>
                <a:gd name="connsiteX381" fmla="*/ 9058 w 10000"/>
                <a:gd name="connsiteY381" fmla="*/ 8780 h 10000"/>
                <a:gd name="connsiteX382" fmla="*/ 8906 w 10000"/>
                <a:gd name="connsiteY382" fmla="*/ 8757 h 10000"/>
                <a:gd name="connsiteX383" fmla="*/ 9274 w 10000"/>
                <a:gd name="connsiteY383" fmla="*/ 8006 h 10000"/>
                <a:gd name="connsiteX384" fmla="*/ 9053 w 10000"/>
                <a:gd name="connsiteY384" fmla="*/ 9238 h 10000"/>
                <a:gd name="connsiteX385" fmla="*/ 8985 w 10000"/>
                <a:gd name="connsiteY385" fmla="*/ 9961 h 10000"/>
                <a:gd name="connsiteX386" fmla="*/ 8990 w 10000"/>
                <a:gd name="connsiteY386" fmla="*/ 9423 h 10000"/>
                <a:gd name="connsiteX387" fmla="*/ 8995 w 10000"/>
                <a:gd name="connsiteY387" fmla="*/ 9253 h 10000"/>
                <a:gd name="connsiteX388" fmla="*/ 9000 w 10000"/>
                <a:gd name="connsiteY388" fmla="*/ 8244 h 10000"/>
                <a:gd name="connsiteX389" fmla="*/ 9005 w 10000"/>
                <a:gd name="connsiteY389" fmla="*/ 8429 h 10000"/>
                <a:gd name="connsiteX390" fmla="*/ 9010 w 10000"/>
                <a:gd name="connsiteY390" fmla="*/ 8068 h 10000"/>
                <a:gd name="connsiteX391" fmla="*/ 9015 w 10000"/>
                <a:gd name="connsiteY391" fmla="*/ 8138 h 10000"/>
                <a:gd name="connsiteX392" fmla="*/ 9020 w 10000"/>
                <a:gd name="connsiteY392" fmla="*/ 8505 h 10000"/>
                <a:gd name="connsiteX393" fmla="*/ 9028 w 10000"/>
                <a:gd name="connsiteY393" fmla="*/ 7977 h 10000"/>
                <a:gd name="connsiteX394" fmla="*/ 9033 w 10000"/>
                <a:gd name="connsiteY394" fmla="*/ 7900 h 10000"/>
                <a:gd name="connsiteX395" fmla="*/ 9038 w 10000"/>
                <a:gd name="connsiteY395" fmla="*/ 7614 h 10000"/>
                <a:gd name="connsiteX396" fmla="*/ 9043 w 10000"/>
                <a:gd name="connsiteY396" fmla="*/ 7346 h 10000"/>
                <a:gd name="connsiteX397" fmla="*/ 9048 w 10000"/>
                <a:gd name="connsiteY397" fmla="*/ 8784 h 10000"/>
                <a:gd name="connsiteX398" fmla="*/ 9053 w 10000"/>
                <a:gd name="connsiteY398" fmla="*/ 8600 h 10000"/>
                <a:gd name="connsiteX399" fmla="*/ 9058 w 10000"/>
                <a:gd name="connsiteY399" fmla="*/ 8822 h 10000"/>
                <a:gd name="connsiteX400" fmla="*/ 9063 w 10000"/>
                <a:gd name="connsiteY400" fmla="*/ 7699 h 10000"/>
                <a:gd name="connsiteX401" fmla="*/ 9070 w 10000"/>
                <a:gd name="connsiteY401" fmla="*/ 8007 h 10000"/>
                <a:gd name="connsiteX402" fmla="*/ 9075 w 10000"/>
                <a:gd name="connsiteY402" fmla="*/ 8330 h 10000"/>
                <a:gd name="connsiteX403" fmla="*/ 9080 w 10000"/>
                <a:gd name="connsiteY403" fmla="*/ 7583 h 10000"/>
                <a:gd name="connsiteX404" fmla="*/ 9085 w 10000"/>
                <a:gd name="connsiteY404" fmla="*/ 7539 h 10000"/>
                <a:gd name="connsiteX405" fmla="*/ 9090 w 10000"/>
                <a:gd name="connsiteY405" fmla="*/ 7753 h 10000"/>
                <a:gd name="connsiteX406" fmla="*/ 9095 w 10000"/>
                <a:gd name="connsiteY406" fmla="*/ 7831 h 10000"/>
                <a:gd name="connsiteX407" fmla="*/ 9100 w 10000"/>
                <a:gd name="connsiteY407" fmla="*/ 8505 h 10000"/>
                <a:gd name="connsiteX408" fmla="*/ 9105 w 10000"/>
                <a:gd name="connsiteY408" fmla="*/ 8454 h 10000"/>
                <a:gd name="connsiteX409" fmla="*/ 9110 w 10000"/>
                <a:gd name="connsiteY409" fmla="*/ 9054 h 10000"/>
                <a:gd name="connsiteX410" fmla="*/ 9118 w 10000"/>
                <a:gd name="connsiteY410" fmla="*/ 8467 h 10000"/>
                <a:gd name="connsiteX411" fmla="*/ 9123 w 10000"/>
                <a:gd name="connsiteY411" fmla="*/ 7982 h 10000"/>
                <a:gd name="connsiteX412" fmla="*/ 9130 w 10000"/>
                <a:gd name="connsiteY412" fmla="*/ 8475 h 10000"/>
                <a:gd name="connsiteX413" fmla="*/ 9135 w 10000"/>
                <a:gd name="connsiteY413" fmla="*/ 9223 h 10000"/>
                <a:gd name="connsiteX414" fmla="*/ 9140 w 10000"/>
                <a:gd name="connsiteY414" fmla="*/ 8254 h 10000"/>
                <a:gd name="connsiteX415" fmla="*/ 9145 w 10000"/>
                <a:gd name="connsiteY415" fmla="*/ 8699 h 10000"/>
                <a:gd name="connsiteX416" fmla="*/ 9150 w 10000"/>
                <a:gd name="connsiteY416" fmla="*/ 8584 h 10000"/>
                <a:gd name="connsiteX417" fmla="*/ 9155 w 10000"/>
                <a:gd name="connsiteY417" fmla="*/ 8369 h 10000"/>
                <a:gd name="connsiteX418" fmla="*/ 9160 w 10000"/>
                <a:gd name="connsiteY418" fmla="*/ 9044 h 10000"/>
                <a:gd name="connsiteX419" fmla="*/ 9165 w 10000"/>
                <a:gd name="connsiteY419" fmla="*/ 8223 h 10000"/>
                <a:gd name="connsiteX420" fmla="*/ 9170 w 10000"/>
                <a:gd name="connsiteY420" fmla="*/ 7398 h 10000"/>
                <a:gd name="connsiteX421" fmla="*/ 9178 w 10000"/>
                <a:gd name="connsiteY421" fmla="*/ 7468 h 10000"/>
                <a:gd name="connsiteX422" fmla="*/ 9183 w 10000"/>
                <a:gd name="connsiteY422" fmla="*/ 7468 h 10000"/>
                <a:gd name="connsiteX423" fmla="*/ 9206 w 10000"/>
                <a:gd name="connsiteY423" fmla="*/ 8261 h 10000"/>
                <a:gd name="connsiteX424" fmla="*/ 9228 w 10000"/>
                <a:gd name="connsiteY424" fmla="*/ 8768 h 10000"/>
                <a:gd name="connsiteX425" fmla="*/ 9251 w 10000"/>
                <a:gd name="connsiteY425" fmla="*/ 8699 h 10000"/>
                <a:gd name="connsiteX426" fmla="*/ 9273 w 10000"/>
                <a:gd name="connsiteY426" fmla="*/ 6407 h 10000"/>
                <a:gd name="connsiteX427" fmla="*/ 9298 w 10000"/>
                <a:gd name="connsiteY427" fmla="*/ 7014 h 10000"/>
                <a:gd name="connsiteX428" fmla="*/ 9321 w 10000"/>
                <a:gd name="connsiteY428" fmla="*/ 8292 h 10000"/>
                <a:gd name="connsiteX429" fmla="*/ 9346 w 10000"/>
                <a:gd name="connsiteY429" fmla="*/ 8275 h 10000"/>
                <a:gd name="connsiteX430" fmla="*/ 9368 w 10000"/>
                <a:gd name="connsiteY430" fmla="*/ 7308 h 10000"/>
                <a:gd name="connsiteX431" fmla="*/ 9391 w 10000"/>
                <a:gd name="connsiteY431" fmla="*/ 6462 h 10000"/>
                <a:gd name="connsiteX432" fmla="*/ 9426 w 10000"/>
                <a:gd name="connsiteY432" fmla="*/ 7067 h 10000"/>
                <a:gd name="connsiteX433" fmla="*/ 9461 w 10000"/>
                <a:gd name="connsiteY433" fmla="*/ 7062 h 10000"/>
                <a:gd name="connsiteX434" fmla="*/ 9496 w 10000"/>
                <a:gd name="connsiteY434" fmla="*/ 6539 h 10000"/>
                <a:gd name="connsiteX435" fmla="*/ 9531 w 10000"/>
                <a:gd name="connsiteY435" fmla="*/ 6500 h 10000"/>
                <a:gd name="connsiteX436" fmla="*/ 9563 w 10000"/>
                <a:gd name="connsiteY436" fmla="*/ 6800 h 10000"/>
                <a:gd name="connsiteX437" fmla="*/ 9598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10000"/>
                <a:gd name="connsiteY0" fmla="*/ 2911 h 10000"/>
                <a:gd name="connsiteX1" fmla="*/ 1 w 10000"/>
                <a:gd name="connsiteY1" fmla="*/ 3281 h 10000"/>
                <a:gd name="connsiteX2" fmla="*/ 102 w 10000"/>
                <a:gd name="connsiteY2" fmla="*/ 2705 h 10000"/>
                <a:gd name="connsiteX3" fmla="*/ 93 w 10000"/>
                <a:gd name="connsiteY3" fmla="*/ 2506 h 10000"/>
                <a:gd name="connsiteX4" fmla="*/ 70 w 10000"/>
                <a:gd name="connsiteY4" fmla="*/ 1662 h 10000"/>
                <a:gd name="connsiteX5" fmla="*/ 90 w 10000"/>
                <a:gd name="connsiteY5" fmla="*/ 1508 h 10000"/>
                <a:gd name="connsiteX6" fmla="*/ 112 w 10000"/>
                <a:gd name="connsiteY6" fmla="*/ 2353 h 10000"/>
                <a:gd name="connsiteX7" fmla="*/ 132 w 10000"/>
                <a:gd name="connsiteY7" fmla="*/ 2553 h 10000"/>
                <a:gd name="connsiteX8" fmla="*/ 152 w 10000"/>
                <a:gd name="connsiteY8" fmla="*/ 2478 h 10000"/>
                <a:gd name="connsiteX9" fmla="*/ 172 w 10000"/>
                <a:gd name="connsiteY9" fmla="*/ 2130 h 10000"/>
                <a:gd name="connsiteX10" fmla="*/ 195 w 10000"/>
                <a:gd name="connsiteY10" fmla="*/ 1723 h 10000"/>
                <a:gd name="connsiteX11" fmla="*/ 237 w 10000"/>
                <a:gd name="connsiteY11" fmla="*/ 1723 h 10000"/>
                <a:gd name="connsiteX12" fmla="*/ 277 w 10000"/>
                <a:gd name="connsiteY12" fmla="*/ 838 h 10000"/>
                <a:gd name="connsiteX13" fmla="*/ 320 w 10000"/>
                <a:gd name="connsiteY13" fmla="*/ 0 h 10000"/>
                <a:gd name="connsiteX14" fmla="*/ 362 w 10000"/>
                <a:gd name="connsiteY14" fmla="*/ 1808 h 10000"/>
                <a:gd name="connsiteX15" fmla="*/ 404 w 10000"/>
                <a:gd name="connsiteY15" fmla="*/ 1662 h 10000"/>
                <a:gd name="connsiteX16" fmla="*/ 424 w 10000"/>
                <a:gd name="connsiteY16" fmla="*/ 2070 h 10000"/>
                <a:gd name="connsiteX17" fmla="*/ 444 w 10000"/>
                <a:gd name="connsiteY17" fmla="*/ 2877 h 10000"/>
                <a:gd name="connsiteX18" fmla="*/ 461 w 10000"/>
                <a:gd name="connsiteY18" fmla="*/ 2254 h 10000"/>
                <a:gd name="connsiteX19" fmla="*/ 481 w 10000"/>
                <a:gd name="connsiteY19" fmla="*/ 1454 h 10000"/>
                <a:gd name="connsiteX20" fmla="*/ 499 w 10000"/>
                <a:gd name="connsiteY20" fmla="*/ 1491 h 10000"/>
                <a:gd name="connsiteX21" fmla="*/ 519 w 10000"/>
                <a:gd name="connsiteY21" fmla="*/ 1477 h 10000"/>
                <a:gd name="connsiteX22" fmla="*/ 536 w 10000"/>
                <a:gd name="connsiteY22" fmla="*/ 1968 h 10000"/>
                <a:gd name="connsiteX23" fmla="*/ 556 w 10000"/>
                <a:gd name="connsiteY23" fmla="*/ 1092 h 10000"/>
                <a:gd name="connsiteX24" fmla="*/ 576 w 10000"/>
                <a:gd name="connsiteY24" fmla="*/ 1647 h 10000"/>
                <a:gd name="connsiteX25" fmla="*/ 594 w 10000"/>
                <a:gd name="connsiteY25" fmla="*/ 847 h 10000"/>
                <a:gd name="connsiteX26" fmla="*/ 614 w 10000"/>
                <a:gd name="connsiteY26" fmla="*/ 278 h 10000"/>
                <a:gd name="connsiteX27" fmla="*/ 649 w 10000"/>
                <a:gd name="connsiteY27" fmla="*/ 1069 h 10000"/>
                <a:gd name="connsiteX28" fmla="*/ 684 w 10000"/>
                <a:gd name="connsiteY28" fmla="*/ 1323 h 10000"/>
                <a:gd name="connsiteX29" fmla="*/ 716 w 10000"/>
                <a:gd name="connsiteY29" fmla="*/ 1939 h 10000"/>
                <a:gd name="connsiteX30" fmla="*/ 751 w 10000"/>
                <a:gd name="connsiteY30" fmla="*/ 2037 h 10000"/>
                <a:gd name="connsiteX31" fmla="*/ 786 w 10000"/>
                <a:gd name="connsiteY31" fmla="*/ 1177 h 10000"/>
                <a:gd name="connsiteX32" fmla="*/ 822 w 10000"/>
                <a:gd name="connsiteY32" fmla="*/ 761 h 10000"/>
                <a:gd name="connsiteX33" fmla="*/ 864 w 10000"/>
                <a:gd name="connsiteY33" fmla="*/ 284 h 10000"/>
                <a:gd name="connsiteX34" fmla="*/ 907 w 10000"/>
                <a:gd name="connsiteY34" fmla="*/ 1830 h 10000"/>
                <a:gd name="connsiteX35" fmla="*/ 947 w 10000"/>
                <a:gd name="connsiteY35" fmla="*/ 230 h 10000"/>
                <a:gd name="connsiteX36" fmla="*/ 989 w 10000"/>
                <a:gd name="connsiteY36" fmla="*/ 623 h 10000"/>
                <a:gd name="connsiteX37" fmla="*/ 1032 w 10000"/>
                <a:gd name="connsiteY37" fmla="*/ 1154 h 10000"/>
                <a:gd name="connsiteX38" fmla="*/ 1064 w 10000"/>
                <a:gd name="connsiteY38" fmla="*/ 752 h 10000"/>
                <a:gd name="connsiteX39" fmla="*/ 1099 w 10000"/>
                <a:gd name="connsiteY39" fmla="*/ 899 h 10000"/>
                <a:gd name="connsiteX40" fmla="*/ 1137 w 10000"/>
                <a:gd name="connsiteY40" fmla="*/ 861 h 10000"/>
                <a:gd name="connsiteX41" fmla="*/ 1170 w 10000"/>
                <a:gd name="connsiteY41" fmla="*/ 217 h 10000"/>
                <a:gd name="connsiteX42" fmla="*/ 1206 w 10000"/>
                <a:gd name="connsiteY42" fmla="*/ 2000 h 10000"/>
                <a:gd name="connsiteX43" fmla="*/ 1241 w 10000"/>
                <a:gd name="connsiteY43" fmla="*/ 1647 h 10000"/>
                <a:gd name="connsiteX44" fmla="*/ 1281 w 10000"/>
                <a:gd name="connsiteY44" fmla="*/ 1700 h 10000"/>
                <a:gd name="connsiteX45" fmla="*/ 1323 w 10000"/>
                <a:gd name="connsiteY45" fmla="*/ 1993 h 10000"/>
                <a:gd name="connsiteX46" fmla="*/ 1366 w 10000"/>
                <a:gd name="connsiteY46" fmla="*/ 1400 h 10000"/>
                <a:gd name="connsiteX47" fmla="*/ 1408 w 10000"/>
                <a:gd name="connsiteY47" fmla="*/ 2184 h 10000"/>
                <a:gd name="connsiteX48" fmla="*/ 1448 w 10000"/>
                <a:gd name="connsiteY48" fmla="*/ 1954 h 10000"/>
                <a:gd name="connsiteX49" fmla="*/ 1476 w 10000"/>
                <a:gd name="connsiteY49" fmla="*/ 1638 h 10000"/>
                <a:gd name="connsiteX50" fmla="*/ 1501 w 10000"/>
                <a:gd name="connsiteY50" fmla="*/ 2407 h 10000"/>
                <a:gd name="connsiteX51" fmla="*/ 1528 w 10000"/>
                <a:gd name="connsiteY51" fmla="*/ 1916 h 10000"/>
                <a:gd name="connsiteX52" fmla="*/ 1553 w 10000"/>
                <a:gd name="connsiteY52" fmla="*/ 854 h 10000"/>
                <a:gd name="connsiteX53" fmla="*/ 1581 w 10000"/>
                <a:gd name="connsiteY53" fmla="*/ 2099 h 10000"/>
                <a:gd name="connsiteX54" fmla="*/ 1606 w 10000"/>
                <a:gd name="connsiteY54" fmla="*/ 2646 h 10000"/>
                <a:gd name="connsiteX55" fmla="*/ 1631 w 10000"/>
                <a:gd name="connsiteY55" fmla="*/ 2431 h 10000"/>
                <a:gd name="connsiteX56" fmla="*/ 1659 w 10000"/>
                <a:gd name="connsiteY56" fmla="*/ 2830 h 10000"/>
                <a:gd name="connsiteX57" fmla="*/ 1676 w 10000"/>
                <a:gd name="connsiteY57" fmla="*/ 3000 h 10000"/>
                <a:gd name="connsiteX58" fmla="*/ 1694 w 10000"/>
                <a:gd name="connsiteY58" fmla="*/ 2407 h 10000"/>
                <a:gd name="connsiteX59" fmla="*/ 1709 w 10000"/>
                <a:gd name="connsiteY59" fmla="*/ 3130 h 10000"/>
                <a:gd name="connsiteX60" fmla="*/ 1726 w 10000"/>
                <a:gd name="connsiteY60" fmla="*/ 2947 h 10000"/>
                <a:gd name="connsiteX61" fmla="*/ 1744 w 10000"/>
                <a:gd name="connsiteY61" fmla="*/ 3492 h 10000"/>
                <a:gd name="connsiteX62" fmla="*/ 1761 w 10000"/>
                <a:gd name="connsiteY62" fmla="*/ 3200 h 10000"/>
                <a:gd name="connsiteX63" fmla="*/ 1779 w 10000"/>
                <a:gd name="connsiteY63" fmla="*/ 3078 h 10000"/>
                <a:gd name="connsiteX64" fmla="*/ 1799 w 10000"/>
                <a:gd name="connsiteY64" fmla="*/ 3622 h 10000"/>
                <a:gd name="connsiteX65" fmla="*/ 1814 w 10000"/>
                <a:gd name="connsiteY65" fmla="*/ 4129 h 10000"/>
                <a:gd name="connsiteX66" fmla="*/ 1831 w 10000"/>
                <a:gd name="connsiteY66" fmla="*/ 3908 h 10000"/>
                <a:gd name="connsiteX67" fmla="*/ 1849 w 10000"/>
                <a:gd name="connsiteY67" fmla="*/ 3870 h 10000"/>
                <a:gd name="connsiteX68" fmla="*/ 1866 w 10000"/>
                <a:gd name="connsiteY68" fmla="*/ 4369 h 10000"/>
                <a:gd name="connsiteX69" fmla="*/ 1901 w 10000"/>
                <a:gd name="connsiteY69" fmla="*/ 4230 h 10000"/>
                <a:gd name="connsiteX70" fmla="*/ 1937 w 10000"/>
                <a:gd name="connsiteY70" fmla="*/ 4576 h 10000"/>
                <a:gd name="connsiteX71" fmla="*/ 1972 w 10000"/>
                <a:gd name="connsiteY71" fmla="*/ 4292 h 10000"/>
                <a:gd name="connsiteX72" fmla="*/ 2008 w 10000"/>
                <a:gd name="connsiteY72" fmla="*/ 5730 h 10000"/>
                <a:gd name="connsiteX73" fmla="*/ 2040 w 10000"/>
                <a:gd name="connsiteY73" fmla="*/ 5245 h 10000"/>
                <a:gd name="connsiteX74" fmla="*/ 2075 w 10000"/>
                <a:gd name="connsiteY74" fmla="*/ 4892 h 10000"/>
                <a:gd name="connsiteX75" fmla="*/ 2103 w 10000"/>
                <a:gd name="connsiteY75" fmla="*/ 5784 h 10000"/>
                <a:gd name="connsiteX76" fmla="*/ 2130 w 10000"/>
                <a:gd name="connsiteY76" fmla="*/ 5616 h 10000"/>
                <a:gd name="connsiteX77" fmla="*/ 2153 w 10000"/>
                <a:gd name="connsiteY77" fmla="*/ 5545 h 10000"/>
                <a:gd name="connsiteX78" fmla="*/ 2180 w 10000"/>
                <a:gd name="connsiteY78" fmla="*/ 5438 h 10000"/>
                <a:gd name="connsiteX79" fmla="*/ 2208 w 10000"/>
                <a:gd name="connsiteY79" fmla="*/ 6037 h 10000"/>
                <a:gd name="connsiteX80" fmla="*/ 2233 w 10000"/>
                <a:gd name="connsiteY80" fmla="*/ 6109 h 10000"/>
                <a:gd name="connsiteX81" fmla="*/ 2258 w 10000"/>
                <a:gd name="connsiteY81" fmla="*/ 5468 h 10000"/>
                <a:gd name="connsiteX82" fmla="*/ 2285 w 10000"/>
                <a:gd name="connsiteY82" fmla="*/ 5753 h 10000"/>
                <a:gd name="connsiteX83" fmla="*/ 2328 w 10000"/>
                <a:gd name="connsiteY83" fmla="*/ 5423 h 10000"/>
                <a:gd name="connsiteX84" fmla="*/ 2368 w 10000"/>
                <a:gd name="connsiteY84" fmla="*/ 5423 h 10000"/>
                <a:gd name="connsiteX85" fmla="*/ 2411 w 10000"/>
                <a:gd name="connsiteY85" fmla="*/ 4884 h 10000"/>
                <a:gd name="connsiteX86" fmla="*/ 2453 w 10000"/>
                <a:gd name="connsiteY86" fmla="*/ 5131 h 10000"/>
                <a:gd name="connsiteX87" fmla="*/ 2493 w 10000"/>
                <a:gd name="connsiteY87" fmla="*/ 5576 h 10000"/>
                <a:gd name="connsiteX88" fmla="*/ 2511 w 10000"/>
                <a:gd name="connsiteY88" fmla="*/ 4838 h 10000"/>
                <a:gd name="connsiteX89" fmla="*/ 2528 w 10000"/>
                <a:gd name="connsiteY89" fmla="*/ 4515 h 10000"/>
                <a:gd name="connsiteX90" fmla="*/ 2546 w 10000"/>
                <a:gd name="connsiteY90" fmla="*/ 3915 h 10000"/>
                <a:gd name="connsiteX91" fmla="*/ 2563 w 10000"/>
                <a:gd name="connsiteY91" fmla="*/ 3962 h 10000"/>
                <a:gd name="connsiteX92" fmla="*/ 2581 w 10000"/>
                <a:gd name="connsiteY92" fmla="*/ 3993 h 10000"/>
                <a:gd name="connsiteX93" fmla="*/ 2598 w 10000"/>
                <a:gd name="connsiteY93" fmla="*/ 5039 h 10000"/>
                <a:gd name="connsiteX94" fmla="*/ 2616 w 10000"/>
                <a:gd name="connsiteY94" fmla="*/ 3968 h 10000"/>
                <a:gd name="connsiteX95" fmla="*/ 2633 w 10000"/>
                <a:gd name="connsiteY95" fmla="*/ 4055 h 10000"/>
                <a:gd name="connsiteX96" fmla="*/ 2651 w 10000"/>
                <a:gd name="connsiteY96" fmla="*/ 4369 h 10000"/>
                <a:gd name="connsiteX97" fmla="*/ 2668 w 10000"/>
                <a:gd name="connsiteY97" fmla="*/ 3485 h 10000"/>
                <a:gd name="connsiteX98" fmla="*/ 2686 w 10000"/>
                <a:gd name="connsiteY98" fmla="*/ 3853 h 10000"/>
                <a:gd name="connsiteX99" fmla="*/ 2702 w 10000"/>
                <a:gd name="connsiteY99" fmla="*/ 4154 h 10000"/>
                <a:gd name="connsiteX100" fmla="*/ 2732 w 10000"/>
                <a:gd name="connsiteY100" fmla="*/ 3169 h 10000"/>
                <a:gd name="connsiteX101" fmla="*/ 2762 w 10000"/>
                <a:gd name="connsiteY101" fmla="*/ 3761 h 10000"/>
                <a:gd name="connsiteX102" fmla="*/ 2792 w 10000"/>
                <a:gd name="connsiteY102" fmla="*/ 3238 h 10000"/>
                <a:gd name="connsiteX103" fmla="*/ 2822 w 10000"/>
                <a:gd name="connsiteY103" fmla="*/ 3944 h 10000"/>
                <a:gd name="connsiteX104" fmla="*/ 2852 w 10000"/>
                <a:gd name="connsiteY104" fmla="*/ 2698 h 10000"/>
                <a:gd name="connsiteX105" fmla="*/ 2882 w 10000"/>
                <a:gd name="connsiteY105" fmla="*/ 3431 h 10000"/>
                <a:gd name="connsiteX106" fmla="*/ 2912 w 10000"/>
                <a:gd name="connsiteY106" fmla="*/ 3415 h 10000"/>
                <a:gd name="connsiteX107" fmla="*/ 2930 w 10000"/>
                <a:gd name="connsiteY107" fmla="*/ 2922 h 10000"/>
                <a:gd name="connsiteX108" fmla="*/ 2950 w 10000"/>
                <a:gd name="connsiteY108" fmla="*/ 2260 h 10000"/>
                <a:gd name="connsiteX109" fmla="*/ 2970 w 10000"/>
                <a:gd name="connsiteY109" fmla="*/ 2299 h 10000"/>
                <a:gd name="connsiteX110" fmla="*/ 2987 w 10000"/>
                <a:gd name="connsiteY110" fmla="*/ 1606 h 10000"/>
                <a:gd name="connsiteX111" fmla="*/ 3007 w 10000"/>
                <a:gd name="connsiteY111" fmla="*/ 3192 h 10000"/>
                <a:gd name="connsiteX112" fmla="*/ 3027 w 10000"/>
                <a:gd name="connsiteY112" fmla="*/ 3014 h 10000"/>
                <a:gd name="connsiteX113" fmla="*/ 3045 w 10000"/>
                <a:gd name="connsiteY113" fmla="*/ 2930 h 10000"/>
                <a:gd name="connsiteX114" fmla="*/ 3062 w 10000"/>
                <a:gd name="connsiteY114" fmla="*/ 2384 h 10000"/>
                <a:gd name="connsiteX115" fmla="*/ 3082 w 10000"/>
                <a:gd name="connsiteY115" fmla="*/ 2844 h 10000"/>
                <a:gd name="connsiteX116" fmla="*/ 3102 w 10000"/>
                <a:gd name="connsiteY116" fmla="*/ 3407 h 10000"/>
                <a:gd name="connsiteX117" fmla="*/ 3122 w 10000"/>
                <a:gd name="connsiteY117" fmla="*/ 2147 h 10000"/>
                <a:gd name="connsiteX118" fmla="*/ 3145 w 10000"/>
                <a:gd name="connsiteY118" fmla="*/ 3460 h 10000"/>
                <a:gd name="connsiteX119" fmla="*/ 3167 w 10000"/>
                <a:gd name="connsiteY119" fmla="*/ 3062 h 10000"/>
                <a:gd name="connsiteX120" fmla="*/ 3190 w 10000"/>
                <a:gd name="connsiteY120" fmla="*/ 3053 h 10000"/>
                <a:gd name="connsiteX121" fmla="*/ 3213 w 10000"/>
                <a:gd name="connsiteY121" fmla="*/ 3492 h 10000"/>
                <a:gd name="connsiteX122" fmla="*/ 3238 w 10000"/>
                <a:gd name="connsiteY122" fmla="*/ 3038 h 10000"/>
                <a:gd name="connsiteX123" fmla="*/ 3260 w 10000"/>
                <a:gd name="connsiteY123" fmla="*/ 2184 h 10000"/>
                <a:gd name="connsiteX124" fmla="*/ 3285 w 10000"/>
                <a:gd name="connsiteY124" fmla="*/ 2693 h 10000"/>
                <a:gd name="connsiteX125" fmla="*/ 3308 w 10000"/>
                <a:gd name="connsiteY125" fmla="*/ 3053 h 10000"/>
                <a:gd name="connsiteX126" fmla="*/ 3330 w 10000"/>
                <a:gd name="connsiteY126" fmla="*/ 3224 h 10000"/>
                <a:gd name="connsiteX127" fmla="*/ 3370 w 10000"/>
                <a:gd name="connsiteY127" fmla="*/ 3053 h 10000"/>
                <a:gd name="connsiteX128" fmla="*/ 3413 w 10000"/>
                <a:gd name="connsiteY128" fmla="*/ 3423 h 10000"/>
                <a:gd name="connsiteX129" fmla="*/ 3455 w 10000"/>
                <a:gd name="connsiteY129" fmla="*/ 3647 h 10000"/>
                <a:gd name="connsiteX130" fmla="*/ 3496 w 10000"/>
                <a:gd name="connsiteY130" fmla="*/ 4030 h 10000"/>
                <a:gd name="connsiteX131" fmla="*/ 3539 w 10000"/>
                <a:gd name="connsiteY131" fmla="*/ 3446 h 10000"/>
                <a:gd name="connsiteX132" fmla="*/ 3566 w 10000"/>
                <a:gd name="connsiteY132" fmla="*/ 4244 h 10000"/>
                <a:gd name="connsiteX133" fmla="*/ 3591 w 10000"/>
                <a:gd name="connsiteY133" fmla="*/ 3776 h 10000"/>
                <a:gd name="connsiteX134" fmla="*/ 3617 w 10000"/>
                <a:gd name="connsiteY134" fmla="*/ 4892 h 10000"/>
                <a:gd name="connsiteX135" fmla="*/ 3644 w 10000"/>
                <a:gd name="connsiteY135" fmla="*/ 4576 h 10000"/>
                <a:gd name="connsiteX136" fmla="*/ 3672 w 10000"/>
                <a:gd name="connsiteY136" fmla="*/ 4168 h 10000"/>
                <a:gd name="connsiteX137" fmla="*/ 3694 w 10000"/>
                <a:gd name="connsiteY137" fmla="*/ 4023 h 10000"/>
                <a:gd name="connsiteX138" fmla="*/ 3722 w 10000"/>
                <a:gd name="connsiteY138" fmla="*/ 4877 h 10000"/>
                <a:gd name="connsiteX139" fmla="*/ 3749 w 10000"/>
                <a:gd name="connsiteY139" fmla="*/ 4322 h 10000"/>
                <a:gd name="connsiteX140" fmla="*/ 3772 w 10000"/>
                <a:gd name="connsiteY140" fmla="*/ 5031 h 10000"/>
                <a:gd name="connsiteX141" fmla="*/ 3794 w 10000"/>
                <a:gd name="connsiteY141" fmla="*/ 5207 h 10000"/>
                <a:gd name="connsiteX142" fmla="*/ 3817 w 10000"/>
                <a:gd name="connsiteY142" fmla="*/ 4163 h 10000"/>
                <a:gd name="connsiteX143" fmla="*/ 3839 w 10000"/>
                <a:gd name="connsiteY143" fmla="*/ 4747 h 10000"/>
                <a:gd name="connsiteX144" fmla="*/ 3864 w 10000"/>
                <a:gd name="connsiteY144" fmla="*/ 5568 h 10000"/>
                <a:gd name="connsiteX145" fmla="*/ 3887 w 10000"/>
                <a:gd name="connsiteY145" fmla="*/ 5554 h 10000"/>
                <a:gd name="connsiteX146" fmla="*/ 3912 w 10000"/>
                <a:gd name="connsiteY146" fmla="*/ 5715 h 10000"/>
                <a:gd name="connsiteX147" fmla="*/ 3934 w 10000"/>
                <a:gd name="connsiteY147" fmla="*/ 5807 h 10000"/>
                <a:gd name="connsiteX148" fmla="*/ 3957 w 10000"/>
                <a:gd name="connsiteY148" fmla="*/ 5300 h 10000"/>
                <a:gd name="connsiteX149" fmla="*/ 3977 w 10000"/>
                <a:gd name="connsiteY149" fmla="*/ 6401 h 10000"/>
                <a:gd name="connsiteX150" fmla="*/ 3995 w 10000"/>
                <a:gd name="connsiteY150" fmla="*/ 5706 h 10000"/>
                <a:gd name="connsiteX151" fmla="*/ 4012 w 10000"/>
                <a:gd name="connsiteY151" fmla="*/ 5454 h 10000"/>
                <a:gd name="connsiteX152" fmla="*/ 4032 w 10000"/>
                <a:gd name="connsiteY152" fmla="*/ 5486 h 10000"/>
                <a:gd name="connsiteX153" fmla="*/ 4052 w 10000"/>
                <a:gd name="connsiteY153" fmla="*/ 5638 h 10000"/>
                <a:gd name="connsiteX154" fmla="*/ 4072 w 10000"/>
                <a:gd name="connsiteY154" fmla="*/ 5799 h 10000"/>
                <a:gd name="connsiteX155" fmla="*/ 4090 w 10000"/>
                <a:gd name="connsiteY155" fmla="*/ 6152 h 10000"/>
                <a:gd name="connsiteX156" fmla="*/ 4110 w 10000"/>
                <a:gd name="connsiteY156" fmla="*/ 6014 h 10000"/>
                <a:gd name="connsiteX157" fmla="*/ 4127 w 10000"/>
                <a:gd name="connsiteY157" fmla="*/ 6338 h 10000"/>
                <a:gd name="connsiteX158" fmla="*/ 4145 w 10000"/>
                <a:gd name="connsiteY158" fmla="*/ 6330 h 10000"/>
                <a:gd name="connsiteX159" fmla="*/ 4165 w 10000"/>
                <a:gd name="connsiteY159" fmla="*/ 6699 h 10000"/>
                <a:gd name="connsiteX160" fmla="*/ 4207 w 10000"/>
                <a:gd name="connsiteY160" fmla="*/ 6899 h 10000"/>
                <a:gd name="connsiteX161" fmla="*/ 4248 w 10000"/>
                <a:gd name="connsiteY161" fmla="*/ 7629 h 10000"/>
                <a:gd name="connsiteX162" fmla="*/ 4291 w 10000"/>
                <a:gd name="connsiteY162" fmla="*/ 7931 h 10000"/>
                <a:gd name="connsiteX163" fmla="*/ 4333 w 10000"/>
                <a:gd name="connsiteY163" fmla="*/ 6968 h 10000"/>
                <a:gd name="connsiteX164" fmla="*/ 4373 w 10000"/>
                <a:gd name="connsiteY164" fmla="*/ 6515 h 10000"/>
                <a:gd name="connsiteX165" fmla="*/ 4411 w 10000"/>
                <a:gd name="connsiteY165" fmla="*/ 6693 h 10000"/>
                <a:gd name="connsiteX166" fmla="*/ 4446 w 10000"/>
                <a:gd name="connsiteY166" fmla="*/ 6414 h 10000"/>
                <a:gd name="connsiteX167" fmla="*/ 4479 w 10000"/>
                <a:gd name="connsiteY167" fmla="*/ 5961 h 10000"/>
                <a:gd name="connsiteX168" fmla="*/ 4514 w 10000"/>
                <a:gd name="connsiteY168" fmla="*/ 5868 h 10000"/>
                <a:gd name="connsiteX169" fmla="*/ 4549 w 10000"/>
                <a:gd name="connsiteY169" fmla="*/ 5576 h 10000"/>
                <a:gd name="connsiteX170" fmla="*/ 4584 w 10000"/>
                <a:gd name="connsiteY170" fmla="*/ 5976 h 10000"/>
                <a:gd name="connsiteX171" fmla="*/ 4596 w 10000"/>
                <a:gd name="connsiteY171" fmla="*/ 6091 h 10000"/>
                <a:gd name="connsiteX172" fmla="*/ 4606 w 10000"/>
                <a:gd name="connsiteY172" fmla="*/ 5830 h 10000"/>
                <a:gd name="connsiteX173" fmla="*/ 4616 w 10000"/>
                <a:gd name="connsiteY173" fmla="*/ 5730 h 10000"/>
                <a:gd name="connsiteX174" fmla="*/ 4626 w 10000"/>
                <a:gd name="connsiteY174" fmla="*/ 5160 h 10000"/>
                <a:gd name="connsiteX175" fmla="*/ 4639 w 10000"/>
                <a:gd name="connsiteY175" fmla="*/ 5954 h 10000"/>
                <a:gd name="connsiteX176" fmla="*/ 4651 w 10000"/>
                <a:gd name="connsiteY176" fmla="*/ 5792 h 10000"/>
                <a:gd name="connsiteX177" fmla="*/ 4661 w 10000"/>
                <a:gd name="connsiteY177" fmla="*/ 4747 h 10000"/>
                <a:gd name="connsiteX178" fmla="*/ 4671 w 10000"/>
                <a:gd name="connsiteY178" fmla="*/ 4623 h 10000"/>
                <a:gd name="connsiteX179" fmla="*/ 4681 w 10000"/>
                <a:gd name="connsiteY179" fmla="*/ 5014 h 10000"/>
                <a:gd name="connsiteX180" fmla="*/ 4694 w 10000"/>
                <a:gd name="connsiteY180" fmla="*/ 4461 h 10000"/>
                <a:gd name="connsiteX181" fmla="*/ 4706 w 10000"/>
                <a:gd name="connsiteY181" fmla="*/ 4485 h 10000"/>
                <a:gd name="connsiteX182" fmla="*/ 4716 w 10000"/>
                <a:gd name="connsiteY182" fmla="*/ 4392 h 10000"/>
                <a:gd name="connsiteX183" fmla="*/ 4726 w 10000"/>
                <a:gd name="connsiteY183" fmla="*/ 5468 h 10000"/>
                <a:gd name="connsiteX184" fmla="*/ 4736 w 10000"/>
                <a:gd name="connsiteY184" fmla="*/ 4638 h 10000"/>
                <a:gd name="connsiteX185" fmla="*/ 4749 w 10000"/>
                <a:gd name="connsiteY185" fmla="*/ 4760 h 10000"/>
                <a:gd name="connsiteX186" fmla="*/ 4759 w 10000"/>
                <a:gd name="connsiteY186" fmla="*/ 4946 h 10000"/>
                <a:gd name="connsiteX187" fmla="*/ 4771 w 10000"/>
                <a:gd name="connsiteY187" fmla="*/ 4168 h 10000"/>
                <a:gd name="connsiteX188" fmla="*/ 4781 w 10000"/>
                <a:gd name="connsiteY188" fmla="*/ 4315 h 10000"/>
                <a:gd name="connsiteX189" fmla="*/ 4794 w 10000"/>
                <a:gd name="connsiteY189" fmla="*/ 3492 h 10000"/>
                <a:gd name="connsiteX190" fmla="*/ 4834 w 10000"/>
                <a:gd name="connsiteY190" fmla="*/ 3708 h 10000"/>
                <a:gd name="connsiteX191" fmla="*/ 4877 w 10000"/>
                <a:gd name="connsiteY191" fmla="*/ 3123 h 10000"/>
                <a:gd name="connsiteX192" fmla="*/ 4917 w 10000"/>
                <a:gd name="connsiteY192" fmla="*/ 3845 h 10000"/>
                <a:gd name="connsiteX193" fmla="*/ 4959 w 10000"/>
                <a:gd name="connsiteY193" fmla="*/ 4038 h 10000"/>
                <a:gd name="connsiteX194" fmla="*/ 5003 w 10000"/>
                <a:gd name="connsiteY194" fmla="*/ 3684 h 10000"/>
                <a:gd name="connsiteX195" fmla="*/ 5038 w 10000"/>
                <a:gd name="connsiteY195" fmla="*/ 4261 h 10000"/>
                <a:gd name="connsiteX196" fmla="*/ 5073 w 10000"/>
                <a:gd name="connsiteY196" fmla="*/ 3715 h 10000"/>
                <a:gd name="connsiteX197" fmla="*/ 5108 w 10000"/>
                <a:gd name="connsiteY197" fmla="*/ 1939 h 10000"/>
                <a:gd name="connsiteX198" fmla="*/ 5140 w 10000"/>
                <a:gd name="connsiteY198" fmla="*/ 3553 h 10000"/>
                <a:gd name="connsiteX199" fmla="*/ 5175 w 10000"/>
                <a:gd name="connsiteY199" fmla="*/ 3953 h 10000"/>
                <a:gd name="connsiteX200" fmla="*/ 5211 w 10000"/>
                <a:gd name="connsiteY200" fmla="*/ 3123 h 10000"/>
                <a:gd name="connsiteX201" fmla="*/ 5238 w 10000"/>
                <a:gd name="connsiteY201" fmla="*/ 2938 h 10000"/>
                <a:gd name="connsiteX202" fmla="*/ 5263 w 10000"/>
                <a:gd name="connsiteY202" fmla="*/ 3531 h 10000"/>
                <a:gd name="connsiteX203" fmla="*/ 5291 w 10000"/>
                <a:gd name="connsiteY203" fmla="*/ 4168 h 10000"/>
                <a:gd name="connsiteX204" fmla="*/ 5316 w 10000"/>
                <a:gd name="connsiteY204" fmla="*/ 3654 h 10000"/>
                <a:gd name="connsiteX205" fmla="*/ 5343 w 10000"/>
                <a:gd name="connsiteY205" fmla="*/ 4192 h 10000"/>
                <a:gd name="connsiteX206" fmla="*/ 5368 w 10000"/>
                <a:gd name="connsiteY206" fmla="*/ 4908 h 10000"/>
                <a:gd name="connsiteX207" fmla="*/ 5393 w 10000"/>
                <a:gd name="connsiteY207" fmla="*/ 4239 h 10000"/>
                <a:gd name="connsiteX208" fmla="*/ 5421 w 10000"/>
                <a:gd name="connsiteY208" fmla="*/ 4077 h 10000"/>
                <a:gd name="connsiteX209" fmla="*/ 5428 w 10000"/>
                <a:gd name="connsiteY209" fmla="*/ 4946 h 10000"/>
                <a:gd name="connsiteX210" fmla="*/ 5436 w 10000"/>
                <a:gd name="connsiteY210" fmla="*/ 4023 h 10000"/>
                <a:gd name="connsiteX211" fmla="*/ 5443 w 10000"/>
                <a:gd name="connsiteY211" fmla="*/ 4244 h 10000"/>
                <a:gd name="connsiteX212" fmla="*/ 5451 w 10000"/>
                <a:gd name="connsiteY212" fmla="*/ 4315 h 10000"/>
                <a:gd name="connsiteX213" fmla="*/ 5458 w 10000"/>
                <a:gd name="connsiteY213" fmla="*/ 2962 h 10000"/>
                <a:gd name="connsiteX214" fmla="*/ 5466 w 10000"/>
                <a:gd name="connsiteY214" fmla="*/ 3515 h 10000"/>
                <a:gd name="connsiteX215" fmla="*/ 5473 w 10000"/>
                <a:gd name="connsiteY215" fmla="*/ 2200 h 10000"/>
                <a:gd name="connsiteX216" fmla="*/ 5481 w 10000"/>
                <a:gd name="connsiteY216" fmla="*/ 4908 h 10000"/>
                <a:gd name="connsiteX217" fmla="*/ 5488 w 10000"/>
                <a:gd name="connsiteY217" fmla="*/ 6469 h 10000"/>
                <a:gd name="connsiteX218" fmla="*/ 5498 w 10000"/>
                <a:gd name="connsiteY218" fmla="*/ 5908 h 10000"/>
                <a:gd name="connsiteX219" fmla="*/ 5506 w 10000"/>
                <a:gd name="connsiteY219" fmla="*/ 7230 h 10000"/>
                <a:gd name="connsiteX220" fmla="*/ 5511 w 10000"/>
                <a:gd name="connsiteY220" fmla="*/ 6844 h 10000"/>
                <a:gd name="connsiteX221" fmla="*/ 5521 w 10000"/>
                <a:gd name="connsiteY221" fmla="*/ 5815 h 10000"/>
                <a:gd name="connsiteX222" fmla="*/ 5528 w 10000"/>
                <a:gd name="connsiteY222" fmla="*/ 5923 h 10000"/>
                <a:gd name="connsiteX223" fmla="*/ 5536 w 10000"/>
                <a:gd name="connsiteY223" fmla="*/ 7000 h 10000"/>
                <a:gd name="connsiteX224" fmla="*/ 5543 w 10000"/>
                <a:gd name="connsiteY224" fmla="*/ 6521 h 10000"/>
                <a:gd name="connsiteX225" fmla="*/ 5551 w 10000"/>
                <a:gd name="connsiteY225" fmla="*/ 4038 h 10000"/>
                <a:gd name="connsiteX226" fmla="*/ 5561 w 10000"/>
                <a:gd name="connsiteY226" fmla="*/ 2191 h 10000"/>
                <a:gd name="connsiteX227" fmla="*/ 5535 w 10000"/>
                <a:gd name="connsiteY227" fmla="*/ 4125 h 10000"/>
                <a:gd name="connsiteX228" fmla="*/ 5573 w 10000"/>
                <a:gd name="connsiteY228" fmla="*/ 2423 h 10000"/>
                <a:gd name="connsiteX229" fmla="*/ 5583 w 10000"/>
                <a:gd name="connsiteY229" fmla="*/ 5454 h 10000"/>
                <a:gd name="connsiteX230" fmla="*/ 5591 w 10000"/>
                <a:gd name="connsiteY230" fmla="*/ 5293 h 10000"/>
                <a:gd name="connsiteX231" fmla="*/ 5596 w 10000"/>
                <a:gd name="connsiteY231" fmla="*/ 7915 h 10000"/>
                <a:gd name="connsiteX232" fmla="*/ 5606 w 10000"/>
                <a:gd name="connsiteY232" fmla="*/ 7006 h 10000"/>
                <a:gd name="connsiteX233" fmla="*/ 5614 w 10000"/>
                <a:gd name="connsiteY233" fmla="*/ 8022 h 10000"/>
                <a:gd name="connsiteX234" fmla="*/ 5621 w 10000"/>
                <a:gd name="connsiteY234" fmla="*/ 6469 h 10000"/>
                <a:gd name="connsiteX235" fmla="*/ 5629 w 10000"/>
                <a:gd name="connsiteY235" fmla="*/ 7492 h 10000"/>
                <a:gd name="connsiteX236" fmla="*/ 5644 w 10000"/>
                <a:gd name="connsiteY236" fmla="*/ 7454 h 10000"/>
                <a:gd name="connsiteX237" fmla="*/ 5656 w 10000"/>
                <a:gd name="connsiteY237" fmla="*/ 7931 h 10000"/>
                <a:gd name="connsiteX238" fmla="*/ 5671 w 10000"/>
                <a:gd name="connsiteY238" fmla="*/ 7415 h 10000"/>
                <a:gd name="connsiteX239" fmla="*/ 5684 w 10000"/>
                <a:gd name="connsiteY239" fmla="*/ 6599 h 10000"/>
                <a:gd name="connsiteX240" fmla="*/ 5699 w 10000"/>
                <a:gd name="connsiteY240" fmla="*/ 6322 h 10000"/>
                <a:gd name="connsiteX241" fmla="*/ 5711 w 10000"/>
                <a:gd name="connsiteY241" fmla="*/ 6191 h 10000"/>
                <a:gd name="connsiteX242" fmla="*/ 5726 w 10000"/>
                <a:gd name="connsiteY242" fmla="*/ 5516 h 10000"/>
                <a:gd name="connsiteX243" fmla="*/ 5741 w 10000"/>
                <a:gd name="connsiteY243" fmla="*/ 3085 h 10000"/>
                <a:gd name="connsiteX244" fmla="*/ 5754 w 10000"/>
                <a:gd name="connsiteY244" fmla="*/ 4038 h 10000"/>
                <a:gd name="connsiteX245" fmla="*/ 5770 w 10000"/>
                <a:gd name="connsiteY245" fmla="*/ 5069 h 10000"/>
                <a:gd name="connsiteX246" fmla="*/ 5782 w 10000"/>
                <a:gd name="connsiteY246" fmla="*/ 5468 h 10000"/>
                <a:gd name="connsiteX247" fmla="*/ 5795 w 10000"/>
                <a:gd name="connsiteY247" fmla="*/ 5878 h 10000"/>
                <a:gd name="connsiteX248" fmla="*/ 5810 w 10000"/>
                <a:gd name="connsiteY248" fmla="*/ 6831 h 10000"/>
                <a:gd name="connsiteX249" fmla="*/ 5825 w 10000"/>
                <a:gd name="connsiteY249" fmla="*/ 6147 h 10000"/>
                <a:gd name="connsiteX250" fmla="*/ 5837 w 10000"/>
                <a:gd name="connsiteY250" fmla="*/ 5654 h 10000"/>
                <a:gd name="connsiteX251" fmla="*/ 5880 w 10000"/>
                <a:gd name="connsiteY251" fmla="*/ 5739 h 10000"/>
                <a:gd name="connsiteX252" fmla="*/ 5922 w 10000"/>
                <a:gd name="connsiteY252" fmla="*/ 6098 h 10000"/>
                <a:gd name="connsiteX253" fmla="*/ 5962 w 10000"/>
                <a:gd name="connsiteY253" fmla="*/ 5968 h 10000"/>
                <a:gd name="connsiteX254" fmla="*/ 6005 w 10000"/>
                <a:gd name="connsiteY254" fmla="*/ 5339 h 10000"/>
                <a:gd name="connsiteX255" fmla="*/ 6048 w 10000"/>
                <a:gd name="connsiteY255" fmla="*/ 5792 h 10000"/>
                <a:gd name="connsiteX256" fmla="*/ 6090 w 10000"/>
                <a:gd name="connsiteY256" fmla="*/ 5706 h 10000"/>
                <a:gd name="connsiteX257" fmla="*/ 6130 w 10000"/>
                <a:gd name="connsiteY257" fmla="*/ 4739 h 10000"/>
                <a:gd name="connsiteX258" fmla="*/ 6173 w 10000"/>
                <a:gd name="connsiteY258" fmla="*/ 6407 h 10000"/>
                <a:gd name="connsiteX259" fmla="*/ 6215 w 10000"/>
                <a:gd name="connsiteY259" fmla="*/ 7539 h 10000"/>
                <a:gd name="connsiteX260" fmla="*/ 6255 w 10000"/>
                <a:gd name="connsiteY260" fmla="*/ 5393 h 10000"/>
                <a:gd name="connsiteX261" fmla="*/ 6285 w 10000"/>
                <a:gd name="connsiteY261" fmla="*/ 6246 h 10000"/>
                <a:gd name="connsiteX262" fmla="*/ 6315 w 10000"/>
                <a:gd name="connsiteY262" fmla="*/ 6229 h 10000"/>
                <a:gd name="connsiteX263" fmla="*/ 6345 w 10000"/>
                <a:gd name="connsiteY263" fmla="*/ 6560 h 10000"/>
                <a:gd name="connsiteX264" fmla="*/ 6375 w 10000"/>
                <a:gd name="connsiteY264" fmla="*/ 6569 h 10000"/>
                <a:gd name="connsiteX265" fmla="*/ 6406 w 10000"/>
                <a:gd name="connsiteY265" fmla="*/ 6191 h 10000"/>
                <a:gd name="connsiteX266" fmla="*/ 6436 w 10000"/>
                <a:gd name="connsiteY266" fmla="*/ 5529 h 10000"/>
                <a:gd name="connsiteX267" fmla="*/ 6463 w 10000"/>
                <a:gd name="connsiteY267" fmla="*/ 6184 h 10000"/>
                <a:gd name="connsiteX268" fmla="*/ 6498 w 10000"/>
                <a:gd name="connsiteY268" fmla="*/ 7738 h 10000"/>
                <a:gd name="connsiteX269" fmla="*/ 6536 w 10000"/>
                <a:gd name="connsiteY269" fmla="*/ 6152 h 10000"/>
                <a:gd name="connsiteX270" fmla="*/ 6569 w 10000"/>
                <a:gd name="connsiteY270" fmla="*/ 6123 h 10000"/>
                <a:gd name="connsiteX271" fmla="*/ 6604 w 10000"/>
                <a:gd name="connsiteY271" fmla="*/ 6838 h 10000"/>
                <a:gd name="connsiteX272" fmla="*/ 6639 w 10000"/>
                <a:gd name="connsiteY272" fmla="*/ 6560 h 10000"/>
                <a:gd name="connsiteX273" fmla="*/ 6674 w 10000"/>
                <a:gd name="connsiteY273" fmla="*/ 5746 h 10000"/>
                <a:gd name="connsiteX274" fmla="*/ 6717 w 10000"/>
                <a:gd name="connsiteY274" fmla="*/ 6654 h 10000"/>
                <a:gd name="connsiteX275" fmla="*/ 6757 w 10000"/>
                <a:gd name="connsiteY275" fmla="*/ 6985 h 10000"/>
                <a:gd name="connsiteX276" fmla="*/ 6800 w 10000"/>
                <a:gd name="connsiteY276" fmla="*/ 7359 h 10000"/>
                <a:gd name="connsiteX277" fmla="*/ 6842 w 10000"/>
                <a:gd name="connsiteY277" fmla="*/ 6292 h 10000"/>
                <a:gd name="connsiteX278" fmla="*/ 6885 w 10000"/>
                <a:gd name="connsiteY278" fmla="*/ 5954 h 10000"/>
                <a:gd name="connsiteX279" fmla="*/ 6925 w 10000"/>
                <a:gd name="connsiteY279" fmla="*/ 5929 h 10000"/>
                <a:gd name="connsiteX280" fmla="*/ 6967 w 10000"/>
                <a:gd name="connsiteY280" fmla="*/ 7038 h 10000"/>
                <a:gd name="connsiteX281" fmla="*/ 7010 w 10000"/>
                <a:gd name="connsiteY281" fmla="*/ 6123 h 10000"/>
                <a:gd name="connsiteX282" fmla="*/ 7050 w 10000"/>
                <a:gd name="connsiteY282" fmla="*/ 4747 h 10000"/>
                <a:gd name="connsiteX283" fmla="*/ 7092 w 10000"/>
                <a:gd name="connsiteY283" fmla="*/ 5692 h 10000"/>
                <a:gd name="connsiteX284" fmla="*/ 7120 w 10000"/>
                <a:gd name="connsiteY284" fmla="*/ 4799 h 10000"/>
                <a:gd name="connsiteX285" fmla="*/ 7142 w 10000"/>
                <a:gd name="connsiteY285" fmla="*/ 5284 h 10000"/>
                <a:gd name="connsiteX286" fmla="*/ 7170 w 10000"/>
                <a:gd name="connsiteY286" fmla="*/ 5099 h 10000"/>
                <a:gd name="connsiteX287" fmla="*/ 7198 w 10000"/>
                <a:gd name="connsiteY287" fmla="*/ 5638 h 10000"/>
                <a:gd name="connsiteX288" fmla="*/ 7223 w 10000"/>
                <a:gd name="connsiteY288" fmla="*/ 5684 h 10000"/>
                <a:gd name="connsiteX289" fmla="*/ 7248 w 10000"/>
                <a:gd name="connsiteY289" fmla="*/ 4854 h 10000"/>
                <a:gd name="connsiteX290" fmla="*/ 7275 w 10000"/>
                <a:gd name="connsiteY290" fmla="*/ 5099 h 10000"/>
                <a:gd name="connsiteX291" fmla="*/ 7300 w 10000"/>
                <a:gd name="connsiteY291" fmla="*/ 4884 h 10000"/>
                <a:gd name="connsiteX292" fmla="*/ 7329 w 10000"/>
                <a:gd name="connsiteY292" fmla="*/ 6308 h 10000"/>
                <a:gd name="connsiteX293" fmla="*/ 7354 w 10000"/>
                <a:gd name="connsiteY293" fmla="*/ 5293 h 10000"/>
                <a:gd name="connsiteX294" fmla="*/ 7379 w 10000"/>
                <a:gd name="connsiteY294" fmla="*/ 5638 h 10000"/>
                <a:gd name="connsiteX295" fmla="*/ 7406 w 10000"/>
                <a:gd name="connsiteY295" fmla="*/ 4698 h 10000"/>
                <a:gd name="connsiteX296" fmla="*/ 7431 w 10000"/>
                <a:gd name="connsiteY296" fmla="*/ 5486 h 10000"/>
                <a:gd name="connsiteX297" fmla="*/ 7456 w 10000"/>
                <a:gd name="connsiteY297" fmla="*/ 6246 h 10000"/>
                <a:gd name="connsiteX298" fmla="*/ 7484 w 10000"/>
                <a:gd name="connsiteY298" fmla="*/ 5954 h 10000"/>
                <a:gd name="connsiteX299" fmla="*/ 7511 w 10000"/>
                <a:gd name="connsiteY299" fmla="*/ 5769 h 10000"/>
                <a:gd name="connsiteX300" fmla="*/ 7551 w 10000"/>
                <a:gd name="connsiteY300" fmla="*/ 4791 h 10000"/>
                <a:gd name="connsiteX301" fmla="*/ 7594 w 10000"/>
                <a:gd name="connsiteY301" fmla="*/ 5545 h 10000"/>
                <a:gd name="connsiteX302" fmla="*/ 7637 w 10000"/>
                <a:gd name="connsiteY302" fmla="*/ 5554 h 10000"/>
                <a:gd name="connsiteX303" fmla="*/ 7677 w 10000"/>
                <a:gd name="connsiteY303" fmla="*/ 5961 h 10000"/>
                <a:gd name="connsiteX304" fmla="*/ 7719 w 10000"/>
                <a:gd name="connsiteY304" fmla="*/ 5414 h 10000"/>
                <a:gd name="connsiteX305" fmla="*/ 7762 w 10000"/>
                <a:gd name="connsiteY305" fmla="*/ 6899 h 10000"/>
                <a:gd name="connsiteX306" fmla="*/ 7802 w 10000"/>
                <a:gd name="connsiteY306" fmla="*/ 6444 h 10000"/>
                <a:gd name="connsiteX307" fmla="*/ 7844 w 10000"/>
                <a:gd name="connsiteY307" fmla="*/ 5561 h 10000"/>
                <a:gd name="connsiteX308" fmla="*/ 7887 w 10000"/>
                <a:gd name="connsiteY308" fmla="*/ 6369 h 10000"/>
                <a:gd name="connsiteX309" fmla="*/ 7927 w 10000"/>
                <a:gd name="connsiteY309" fmla="*/ 5823 h 10000"/>
                <a:gd name="connsiteX310" fmla="*/ 7954 w 10000"/>
                <a:gd name="connsiteY310" fmla="*/ 6769 h 10000"/>
                <a:gd name="connsiteX311" fmla="*/ 7979 w 10000"/>
                <a:gd name="connsiteY311" fmla="*/ 5654 h 10000"/>
                <a:gd name="connsiteX312" fmla="*/ 8005 w 10000"/>
                <a:gd name="connsiteY312" fmla="*/ 6507 h 10000"/>
                <a:gd name="connsiteX313" fmla="*/ 8032 w 10000"/>
                <a:gd name="connsiteY313" fmla="*/ 5878 h 10000"/>
                <a:gd name="connsiteX314" fmla="*/ 8057 w 10000"/>
                <a:gd name="connsiteY314" fmla="*/ 5393 h 10000"/>
                <a:gd name="connsiteX315" fmla="*/ 8086 w 10000"/>
                <a:gd name="connsiteY315" fmla="*/ 5170 h 10000"/>
                <a:gd name="connsiteX316" fmla="*/ 8113 w 10000"/>
                <a:gd name="connsiteY316" fmla="*/ 5878 h 10000"/>
                <a:gd name="connsiteX317" fmla="*/ 8136 w 10000"/>
                <a:gd name="connsiteY317" fmla="*/ 6675 h 10000"/>
                <a:gd name="connsiteX318" fmla="*/ 8178 w 10000"/>
                <a:gd name="connsiteY318" fmla="*/ 6599 h 10000"/>
                <a:gd name="connsiteX319" fmla="*/ 8221 w 10000"/>
                <a:gd name="connsiteY319" fmla="*/ 6376 h 10000"/>
                <a:gd name="connsiteX320" fmla="*/ 8263 w 10000"/>
                <a:gd name="connsiteY320" fmla="*/ 5923 h 10000"/>
                <a:gd name="connsiteX321" fmla="*/ 8306 w 10000"/>
                <a:gd name="connsiteY321" fmla="*/ 6322 h 10000"/>
                <a:gd name="connsiteX322" fmla="*/ 8346 w 10000"/>
                <a:gd name="connsiteY322" fmla="*/ 6521 h 10000"/>
                <a:gd name="connsiteX323" fmla="*/ 8381 w 10000"/>
                <a:gd name="connsiteY323" fmla="*/ 6008 h 10000"/>
                <a:gd name="connsiteX324" fmla="*/ 8416 w 10000"/>
                <a:gd name="connsiteY324" fmla="*/ 5968 h 10000"/>
                <a:gd name="connsiteX325" fmla="*/ 8449 w 10000"/>
                <a:gd name="connsiteY325" fmla="*/ 6684 h 10000"/>
                <a:gd name="connsiteX326" fmla="*/ 8486 w 10000"/>
                <a:gd name="connsiteY326" fmla="*/ 6899 h 10000"/>
                <a:gd name="connsiteX327" fmla="*/ 8521 w 10000"/>
                <a:gd name="connsiteY327" fmla="*/ 6160 h 10000"/>
                <a:gd name="connsiteX328" fmla="*/ 8556 w 10000"/>
                <a:gd name="connsiteY328" fmla="*/ 5984 h 10000"/>
                <a:gd name="connsiteX329" fmla="*/ 8596 w 10000"/>
                <a:gd name="connsiteY329" fmla="*/ 6229 h 10000"/>
                <a:gd name="connsiteX330" fmla="*/ 8639 w 10000"/>
                <a:gd name="connsiteY330" fmla="*/ 5454 h 10000"/>
                <a:gd name="connsiteX331" fmla="*/ 8679 w 10000"/>
                <a:gd name="connsiteY331" fmla="*/ 5899 h 10000"/>
                <a:gd name="connsiteX332" fmla="*/ 8721 w 10000"/>
                <a:gd name="connsiteY332" fmla="*/ 5715 h 10000"/>
                <a:gd name="connsiteX333" fmla="*/ 8764 w 10000"/>
                <a:gd name="connsiteY333" fmla="*/ 5984 h 10000"/>
                <a:gd name="connsiteX334" fmla="*/ 8769 w 10000"/>
                <a:gd name="connsiteY334" fmla="*/ 5746 h 10000"/>
                <a:gd name="connsiteX335" fmla="*/ 8771 w 10000"/>
                <a:gd name="connsiteY335" fmla="*/ 5592 h 10000"/>
                <a:gd name="connsiteX336" fmla="*/ 8776 w 10000"/>
                <a:gd name="connsiteY336" fmla="*/ 6431 h 10000"/>
                <a:gd name="connsiteX337" fmla="*/ 8779 w 10000"/>
                <a:gd name="connsiteY337" fmla="*/ 6359 h 10000"/>
                <a:gd name="connsiteX338" fmla="*/ 8784 w 10000"/>
                <a:gd name="connsiteY338" fmla="*/ 5823 h 10000"/>
                <a:gd name="connsiteX339" fmla="*/ 8789 w 10000"/>
                <a:gd name="connsiteY339" fmla="*/ 6177 h 10000"/>
                <a:gd name="connsiteX340" fmla="*/ 8791 w 10000"/>
                <a:gd name="connsiteY340" fmla="*/ 5784 h 10000"/>
                <a:gd name="connsiteX341" fmla="*/ 8799 w 10000"/>
                <a:gd name="connsiteY341" fmla="*/ 5538 h 10000"/>
                <a:gd name="connsiteX342" fmla="*/ 8802 w 10000"/>
                <a:gd name="connsiteY342" fmla="*/ 6152 h 10000"/>
                <a:gd name="connsiteX343" fmla="*/ 8804 w 10000"/>
                <a:gd name="connsiteY343" fmla="*/ 6624 h 10000"/>
                <a:gd name="connsiteX344" fmla="*/ 8809 w 10000"/>
                <a:gd name="connsiteY344" fmla="*/ 6299 h 10000"/>
                <a:gd name="connsiteX345" fmla="*/ 8814 w 10000"/>
                <a:gd name="connsiteY345" fmla="*/ 5853 h 10000"/>
                <a:gd name="connsiteX346" fmla="*/ 8817 w 10000"/>
                <a:gd name="connsiteY346" fmla="*/ 5692 h 10000"/>
                <a:gd name="connsiteX347" fmla="*/ 8822 w 10000"/>
                <a:gd name="connsiteY347" fmla="*/ 5630 h 10000"/>
                <a:gd name="connsiteX348" fmla="*/ 8827 w 10000"/>
                <a:gd name="connsiteY348" fmla="*/ 6075 h 10000"/>
                <a:gd name="connsiteX349" fmla="*/ 8829 w 10000"/>
                <a:gd name="connsiteY349" fmla="*/ 6184 h 10000"/>
                <a:gd name="connsiteX350" fmla="*/ 8834 w 10000"/>
                <a:gd name="connsiteY350" fmla="*/ 6392 h 10000"/>
                <a:gd name="connsiteX351" fmla="*/ 8839 w 10000"/>
                <a:gd name="connsiteY351" fmla="*/ 6599 h 10000"/>
                <a:gd name="connsiteX352" fmla="*/ 8844 w 10000"/>
                <a:gd name="connsiteY352" fmla="*/ 6184 h 10000"/>
                <a:gd name="connsiteX353" fmla="*/ 8848 w 10000"/>
                <a:gd name="connsiteY353" fmla="*/ 6292 h 10000"/>
                <a:gd name="connsiteX354" fmla="*/ 8853 w 10000"/>
                <a:gd name="connsiteY354" fmla="*/ 6177 h 10000"/>
                <a:gd name="connsiteX355" fmla="*/ 8858 w 10000"/>
                <a:gd name="connsiteY355" fmla="*/ 6098 h 10000"/>
                <a:gd name="connsiteX356" fmla="*/ 8860 w 10000"/>
                <a:gd name="connsiteY356" fmla="*/ 5760 h 10000"/>
                <a:gd name="connsiteX357" fmla="*/ 8865 w 10000"/>
                <a:gd name="connsiteY357" fmla="*/ 5145 h 10000"/>
                <a:gd name="connsiteX358" fmla="*/ 8870 w 10000"/>
                <a:gd name="connsiteY358" fmla="*/ 4653 h 10000"/>
                <a:gd name="connsiteX359" fmla="*/ 8873 w 10000"/>
                <a:gd name="connsiteY359" fmla="*/ 4091 h 10000"/>
                <a:gd name="connsiteX360" fmla="*/ 8878 w 10000"/>
                <a:gd name="connsiteY360" fmla="*/ 5160 h 10000"/>
                <a:gd name="connsiteX361" fmla="*/ 8883 w 10000"/>
                <a:gd name="connsiteY361" fmla="*/ 6254 h 10000"/>
                <a:gd name="connsiteX362" fmla="*/ 8885 w 10000"/>
                <a:gd name="connsiteY362" fmla="*/ 8007 h 10000"/>
                <a:gd name="connsiteX363" fmla="*/ 8890 w 10000"/>
                <a:gd name="connsiteY363" fmla="*/ 9654 h 10000"/>
                <a:gd name="connsiteX364" fmla="*/ 8895 w 10000"/>
                <a:gd name="connsiteY364" fmla="*/ 8676 h 10000"/>
                <a:gd name="connsiteX365" fmla="*/ 8898 w 10000"/>
                <a:gd name="connsiteY365" fmla="*/ 8691 h 10000"/>
                <a:gd name="connsiteX366" fmla="*/ 8903 w 10000"/>
                <a:gd name="connsiteY366" fmla="*/ 9153 h 10000"/>
                <a:gd name="connsiteX367" fmla="*/ 8908 w 10000"/>
                <a:gd name="connsiteY367" fmla="*/ 8346 h 10000"/>
                <a:gd name="connsiteX368" fmla="*/ 8910 w 10000"/>
                <a:gd name="connsiteY368" fmla="*/ 8346 h 10000"/>
                <a:gd name="connsiteX369" fmla="*/ 8915 w 10000"/>
                <a:gd name="connsiteY369" fmla="*/ 8752 h 10000"/>
                <a:gd name="connsiteX370" fmla="*/ 8920 w 10000"/>
                <a:gd name="connsiteY370" fmla="*/ 8854 h 10000"/>
                <a:gd name="connsiteX371" fmla="*/ 8923 w 10000"/>
                <a:gd name="connsiteY371" fmla="*/ 9099 h 10000"/>
                <a:gd name="connsiteX372" fmla="*/ 8928 w 10000"/>
                <a:gd name="connsiteY372" fmla="*/ 8668 h 10000"/>
                <a:gd name="connsiteX373" fmla="*/ 8930 w 10000"/>
                <a:gd name="connsiteY373" fmla="*/ 8645 h 10000"/>
                <a:gd name="connsiteX374" fmla="*/ 8935 w 10000"/>
                <a:gd name="connsiteY374" fmla="*/ 8485 h 10000"/>
                <a:gd name="connsiteX375" fmla="*/ 8940 w 10000"/>
                <a:gd name="connsiteY375" fmla="*/ 8231 h 10000"/>
                <a:gd name="connsiteX376" fmla="*/ 8943 w 10000"/>
                <a:gd name="connsiteY376" fmla="*/ 7791 h 10000"/>
                <a:gd name="connsiteX377" fmla="*/ 8950 w 10000"/>
                <a:gd name="connsiteY377" fmla="*/ 6814 h 10000"/>
                <a:gd name="connsiteX378" fmla="*/ 8953 w 10000"/>
                <a:gd name="connsiteY378" fmla="*/ 7806 h 10000"/>
                <a:gd name="connsiteX379" fmla="*/ 8955 w 10000"/>
                <a:gd name="connsiteY379" fmla="*/ 7508 h 10000"/>
                <a:gd name="connsiteX380" fmla="*/ 8960 w 10000"/>
                <a:gd name="connsiteY380" fmla="*/ 7862 h 10000"/>
                <a:gd name="connsiteX381" fmla="*/ 9058 w 10000"/>
                <a:gd name="connsiteY381" fmla="*/ 8780 h 10000"/>
                <a:gd name="connsiteX382" fmla="*/ 8906 w 10000"/>
                <a:gd name="connsiteY382" fmla="*/ 8757 h 10000"/>
                <a:gd name="connsiteX383" fmla="*/ 9274 w 10000"/>
                <a:gd name="connsiteY383" fmla="*/ 8006 h 10000"/>
                <a:gd name="connsiteX384" fmla="*/ 9053 w 10000"/>
                <a:gd name="connsiteY384" fmla="*/ 9238 h 10000"/>
                <a:gd name="connsiteX385" fmla="*/ 8985 w 10000"/>
                <a:gd name="connsiteY385" fmla="*/ 9961 h 10000"/>
                <a:gd name="connsiteX386" fmla="*/ 8990 w 10000"/>
                <a:gd name="connsiteY386" fmla="*/ 9423 h 10000"/>
                <a:gd name="connsiteX387" fmla="*/ 8995 w 10000"/>
                <a:gd name="connsiteY387" fmla="*/ 9253 h 10000"/>
                <a:gd name="connsiteX388" fmla="*/ 9000 w 10000"/>
                <a:gd name="connsiteY388" fmla="*/ 8244 h 10000"/>
                <a:gd name="connsiteX389" fmla="*/ 9005 w 10000"/>
                <a:gd name="connsiteY389" fmla="*/ 8429 h 10000"/>
                <a:gd name="connsiteX390" fmla="*/ 9010 w 10000"/>
                <a:gd name="connsiteY390" fmla="*/ 8068 h 10000"/>
                <a:gd name="connsiteX391" fmla="*/ 9015 w 10000"/>
                <a:gd name="connsiteY391" fmla="*/ 8138 h 10000"/>
                <a:gd name="connsiteX392" fmla="*/ 9020 w 10000"/>
                <a:gd name="connsiteY392" fmla="*/ 8505 h 10000"/>
                <a:gd name="connsiteX393" fmla="*/ 9028 w 10000"/>
                <a:gd name="connsiteY393" fmla="*/ 7977 h 10000"/>
                <a:gd name="connsiteX394" fmla="*/ 9033 w 10000"/>
                <a:gd name="connsiteY394" fmla="*/ 7900 h 10000"/>
                <a:gd name="connsiteX395" fmla="*/ 9038 w 10000"/>
                <a:gd name="connsiteY395" fmla="*/ 7614 h 10000"/>
                <a:gd name="connsiteX396" fmla="*/ 9043 w 10000"/>
                <a:gd name="connsiteY396" fmla="*/ 7346 h 10000"/>
                <a:gd name="connsiteX397" fmla="*/ 9048 w 10000"/>
                <a:gd name="connsiteY397" fmla="*/ 8784 h 10000"/>
                <a:gd name="connsiteX398" fmla="*/ 9053 w 10000"/>
                <a:gd name="connsiteY398" fmla="*/ 8600 h 10000"/>
                <a:gd name="connsiteX399" fmla="*/ 9058 w 10000"/>
                <a:gd name="connsiteY399" fmla="*/ 8822 h 10000"/>
                <a:gd name="connsiteX400" fmla="*/ 9063 w 10000"/>
                <a:gd name="connsiteY400" fmla="*/ 7699 h 10000"/>
                <a:gd name="connsiteX401" fmla="*/ 9070 w 10000"/>
                <a:gd name="connsiteY401" fmla="*/ 8007 h 10000"/>
                <a:gd name="connsiteX402" fmla="*/ 9075 w 10000"/>
                <a:gd name="connsiteY402" fmla="*/ 8330 h 10000"/>
                <a:gd name="connsiteX403" fmla="*/ 9080 w 10000"/>
                <a:gd name="connsiteY403" fmla="*/ 7583 h 10000"/>
                <a:gd name="connsiteX404" fmla="*/ 9085 w 10000"/>
                <a:gd name="connsiteY404" fmla="*/ 7539 h 10000"/>
                <a:gd name="connsiteX405" fmla="*/ 9090 w 10000"/>
                <a:gd name="connsiteY405" fmla="*/ 7753 h 10000"/>
                <a:gd name="connsiteX406" fmla="*/ 9095 w 10000"/>
                <a:gd name="connsiteY406" fmla="*/ 7831 h 10000"/>
                <a:gd name="connsiteX407" fmla="*/ 9100 w 10000"/>
                <a:gd name="connsiteY407" fmla="*/ 8505 h 10000"/>
                <a:gd name="connsiteX408" fmla="*/ 9105 w 10000"/>
                <a:gd name="connsiteY408" fmla="*/ 8454 h 10000"/>
                <a:gd name="connsiteX409" fmla="*/ 9110 w 10000"/>
                <a:gd name="connsiteY409" fmla="*/ 9054 h 10000"/>
                <a:gd name="connsiteX410" fmla="*/ 9118 w 10000"/>
                <a:gd name="connsiteY410" fmla="*/ 8467 h 10000"/>
                <a:gd name="connsiteX411" fmla="*/ 9123 w 10000"/>
                <a:gd name="connsiteY411" fmla="*/ 7982 h 10000"/>
                <a:gd name="connsiteX412" fmla="*/ 9130 w 10000"/>
                <a:gd name="connsiteY412" fmla="*/ 8475 h 10000"/>
                <a:gd name="connsiteX413" fmla="*/ 9135 w 10000"/>
                <a:gd name="connsiteY413" fmla="*/ 9223 h 10000"/>
                <a:gd name="connsiteX414" fmla="*/ 9140 w 10000"/>
                <a:gd name="connsiteY414" fmla="*/ 8254 h 10000"/>
                <a:gd name="connsiteX415" fmla="*/ 9145 w 10000"/>
                <a:gd name="connsiteY415" fmla="*/ 8699 h 10000"/>
                <a:gd name="connsiteX416" fmla="*/ 9150 w 10000"/>
                <a:gd name="connsiteY416" fmla="*/ 8584 h 10000"/>
                <a:gd name="connsiteX417" fmla="*/ 9155 w 10000"/>
                <a:gd name="connsiteY417" fmla="*/ 8369 h 10000"/>
                <a:gd name="connsiteX418" fmla="*/ 9160 w 10000"/>
                <a:gd name="connsiteY418" fmla="*/ 9044 h 10000"/>
                <a:gd name="connsiteX419" fmla="*/ 9165 w 10000"/>
                <a:gd name="connsiteY419" fmla="*/ 8223 h 10000"/>
                <a:gd name="connsiteX420" fmla="*/ 9170 w 10000"/>
                <a:gd name="connsiteY420" fmla="*/ 7398 h 10000"/>
                <a:gd name="connsiteX421" fmla="*/ 9178 w 10000"/>
                <a:gd name="connsiteY421" fmla="*/ 7468 h 10000"/>
                <a:gd name="connsiteX422" fmla="*/ 9183 w 10000"/>
                <a:gd name="connsiteY422" fmla="*/ 7468 h 10000"/>
                <a:gd name="connsiteX423" fmla="*/ 9206 w 10000"/>
                <a:gd name="connsiteY423" fmla="*/ 8261 h 10000"/>
                <a:gd name="connsiteX424" fmla="*/ 9228 w 10000"/>
                <a:gd name="connsiteY424" fmla="*/ 8768 h 10000"/>
                <a:gd name="connsiteX425" fmla="*/ 9251 w 10000"/>
                <a:gd name="connsiteY425" fmla="*/ 8699 h 10000"/>
                <a:gd name="connsiteX426" fmla="*/ 9273 w 10000"/>
                <a:gd name="connsiteY426" fmla="*/ 6407 h 10000"/>
                <a:gd name="connsiteX427" fmla="*/ 9298 w 10000"/>
                <a:gd name="connsiteY427" fmla="*/ 7014 h 10000"/>
                <a:gd name="connsiteX428" fmla="*/ 9321 w 10000"/>
                <a:gd name="connsiteY428" fmla="*/ 8292 h 10000"/>
                <a:gd name="connsiteX429" fmla="*/ 9346 w 10000"/>
                <a:gd name="connsiteY429" fmla="*/ 8275 h 10000"/>
                <a:gd name="connsiteX430" fmla="*/ 9368 w 10000"/>
                <a:gd name="connsiteY430" fmla="*/ 7308 h 10000"/>
                <a:gd name="connsiteX431" fmla="*/ 9391 w 10000"/>
                <a:gd name="connsiteY431" fmla="*/ 6462 h 10000"/>
                <a:gd name="connsiteX432" fmla="*/ 9426 w 10000"/>
                <a:gd name="connsiteY432" fmla="*/ 7067 h 10000"/>
                <a:gd name="connsiteX433" fmla="*/ 9461 w 10000"/>
                <a:gd name="connsiteY433" fmla="*/ 7062 h 10000"/>
                <a:gd name="connsiteX434" fmla="*/ 9496 w 10000"/>
                <a:gd name="connsiteY434" fmla="*/ 6539 h 10000"/>
                <a:gd name="connsiteX435" fmla="*/ 9531 w 10000"/>
                <a:gd name="connsiteY435" fmla="*/ 6500 h 10000"/>
                <a:gd name="connsiteX436" fmla="*/ 9563 w 10000"/>
                <a:gd name="connsiteY436" fmla="*/ 6800 h 10000"/>
                <a:gd name="connsiteX437" fmla="*/ 9598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10000"/>
                <a:gd name="connsiteY0" fmla="*/ 2911 h 10000"/>
                <a:gd name="connsiteX1" fmla="*/ 1 w 10000"/>
                <a:gd name="connsiteY1" fmla="*/ 3281 h 10000"/>
                <a:gd name="connsiteX2" fmla="*/ 102 w 10000"/>
                <a:gd name="connsiteY2" fmla="*/ 2705 h 10000"/>
                <a:gd name="connsiteX3" fmla="*/ 93 w 10000"/>
                <a:gd name="connsiteY3" fmla="*/ 2506 h 10000"/>
                <a:gd name="connsiteX4" fmla="*/ 70 w 10000"/>
                <a:gd name="connsiteY4" fmla="*/ 1662 h 10000"/>
                <a:gd name="connsiteX5" fmla="*/ 25 w 10000"/>
                <a:gd name="connsiteY5" fmla="*/ 3005 h 10000"/>
                <a:gd name="connsiteX6" fmla="*/ 112 w 10000"/>
                <a:gd name="connsiteY6" fmla="*/ 2353 h 10000"/>
                <a:gd name="connsiteX7" fmla="*/ 132 w 10000"/>
                <a:gd name="connsiteY7" fmla="*/ 2553 h 10000"/>
                <a:gd name="connsiteX8" fmla="*/ 152 w 10000"/>
                <a:gd name="connsiteY8" fmla="*/ 2478 h 10000"/>
                <a:gd name="connsiteX9" fmla="*/ 172 w 10000"/>
                <a:gd name="connsiteY9" fmla="*/ 2130 h 10000"/>
                <a:gd name="connsiteX10" fmla="*/ 195 w 10000"/>
                <a:gd name="connsiteY10" fmla="*/ 1723 h 10000"/>
                <a:gd name="connsiteX11" fmla="*/ 237 w 10000"/>
                <a:gd name="connsiteY11" fmla="*/ 1723 h 10000"/>
                <a:gd name="connsiteX12" fmla="*/ 277 w 10000"/>
                <a:gd name="connsiteY12" fmla="*/ 838 h 10000"/>
                <a:gd name="connsiteX13" fmla="*/ 320 w 10000"/>
                <a:gd name="connsiteY13" fmla="*/ 0 h 10000"/>
                <a:gd name="connsiteX14" fmla="*/ 362 w 10000"/>
                <a:gd name="connsiteY14" fmla="*/ 1808 h 10000"/>
                <a:gd name="connsiteX15" fmla="*/ 404 w 10000"/>
                <a:gd name="connsiteY15" fmla="*/ 1662 h 10000"/>
                <a:gd name="connsiteX16" fmla="*/ 424 w 10000"/>
                <a:gd name="connsiteY16" fmla="*/ 2070 h 10000"/>
                <a:gd name="connsiteX17" fmla="*/ 444 w 10000"/>
                <a:gd name="connsiteY17" fmla="*/ 2877 h 10000"/>
                <a:gd name="connsiteX18" fmla="*/ 461 w 10000"/>
                <a:gd name="connsiteY18" fmla="*/ 2254 h 10000"/>
                <a:gd name="connsiteX19" fmla="*/ 481 w 10000"/>
                <a:gd name="connsiteY19" fmla="*/ 1454 h 10000"/>
                <a:gd name="connsiteX20" fmla="*/ 499 w 10000"/>
                <a:gd name="connsiteY20" fmla="*/ 1491 h 10000"/>
                <a:gd name="connsiteX21" fmla="*/ 519 w 10000"/>
                <a:gd name="connsiteY21" fmla="*/ 1477 h 10000"/>
                <a:gd name="connsiteX22" fmla="*/ 536 w 10000"/>
                <a:gd name="connsiteY22" fmla="*/ 1968 h 10000"/>
                <a:gd name="connsiteX23" fmla="*/ 556 w 10000"/>
                <a:gd name="connsiteY23" fmla="*/ 1092 h 10000"/>
                <a:gd name="connsiteX24" fmla="*/ 576 w 10000"/>
                <a:gd name="connsiteY24" fmla="*/ 1647 h 10000"/>
                <a:gd name="connsiteX25" fmla="*/ 594 w 10000"/>
                <a:gd name="connsiteY25" fmla="*/ 847 h 10000"/>
                <a:gd name="connsiteX26" fmla="*/ 614 w 10000"/>
                <a:gd name="connsiteY26" fmla="*/ 278 h 10000"/>
                <a:gd name="connsiteX27" fmla="*/ 649 w 10000"/>
                <a:gd name="connsiteY27" fmla="*/ 1069 h 10000"/>
                <a:gd name="connsiteX28" fmla="*/ 684 w 10000"/>
                <a:gd name="connsiteY28" fmla="*/ 1323 h 10000"/>
                <a:gd name="connsiteX29" fmla="*/ 716 w 10000"/>
                <a:gd name="connsiteY29" fmla="*/ 1939 h 10000"/>
                <a:gd name="connsiteX30" fmla="*/ 751 w 10000"/>
                <a:gd name="connsiteY30" fmla="*/ 2037 h 10000"/>
                <a:gd name="connsiteX31" fmla="*/ 786 w 10000"/>
                <a:gd name="connsiteY31" fmla="*/ 1177 h 10000"/>
                <a:gd name="connsiteX32" fmla="*/ 822 w 10000"/>
                <a:gd name="connsiteY32" fmla="*/ 761 h 10000"/>
                <a:gd name="connsiteX33" fmla="*/ 864 w 10000"/>
                <a:gd name="connsiteY33" fmla="*/ 284 h 10000"/>
                <a:gd name="connsiteX34" fmla="*/ 907 w 10000"/>
                <a:gd name="connsiteY34" fmla="*/ 1830 h 10000"/>
                <a:gd name="connsiteX35" fmla="*/ 947 w 10000"/>
                <a:gd name="connsiteY35" fmla="*/ 230 h 10000"/>
                <a:gd name="connsiteX36" fmla="*/ 989 w 10000"/>
                <a:gd name="connsiteY36" fmla="*/ 623 h 10000"/>
                <a:gd name="connsiteX37" fmla="*/ 1032 w 10000"/>
                <a:gd name="connsiteY37" fmla="*/ 1154 h 10000"/>
                <a:gd name="connsiteX38" fmla="*/ 1064 w 10000"/>
                <a:gd name="connsiteY38" fmla="*/ 752 h 10000"/>
                <a:gd name="connsiteX39" fmla="*/ 1099 w 10000"/>
                <a:gd name="connsiteY39" fmla="*/ 899 h 10000"/>
                <a:gd name="connsiteX40" fmla="*/ 1137 w 10000"/>
                <a:gd name="connsiteY40" fmla="*/ 861 h 10000"/>
                <a:gd name="connsiteX41" fmla="*/ 1170 w 10000"/>
                <a:gd name="connsiteY41" fmla="*/ 217 h 10000"/>
                <a:gd name="connsiteX42" fmla="*/ 1206 w 10000"/>
                <a:gd name="connsiteY42" fmla="*/ 2000 h 10000"/>
                <a:gd name="connsiteX43" fmla="*/ 1241 w 10000"/>
                <a:gd name="connsiteY43" fmla="*/ 1647 h 10000"/>
                <a:gd name="connsiteX44" fmla="*/ 1281 w 10000"/>
                <a:gd name="connsiteY44" fmla="*/ 1700 h 10000"/>
                <a:gd name="connsiteX45" fmla="*/ 1323 w 10000"/>
                <a:gd name="connsiteY45" fmla="*/ 1993 h 10000"/>
                <a:gd name="connsiteX46" fmla="*/ 1366 w 10000"/>
                <a:gd name="connsiteY46" fmla="*/ 1400 h 10000"/>
                <a:gd name="connsiteX47" fmla="*/ 1408 w 10000"/>
                <a:gd name="connsiteY47" fmla="*/ 2184 h 10000"/>
                <a:gd name="connsiteX48" fmla="*/ 1448 w 10000"/>
                <a:gd name="connsiteY48" fmla="*/ 1954 h 10000"/>
                <a:gd name="connsiteX49" fmla="*/ 1476 w 10000"/>
                <a:gd name="connsiteY49" fmla="*/ 1638 h 10000"/>
                <a:gd name="connsiteX50" fmla="*/ 1501 w 10000"/>
                <a:gd name="connsiteY50" fmla="*/ 2407 h 10000"/>
                <a:gd name="connsiteX51" fmla="*/ 1528 w 10000"/>
                <a:gd name="connsiteY51" fmla="*/ 1916 h 10000"/>
                <a:gd name="connsiteX52" fmla="*/ 1553 w 10000"/>
                <a:gd name="connsiteY52" fmla="*/ 854 h 10000"/>
                <a:gd name="connsiteX53" fmla="*/ 1581 w 10000"/>
                <a:gd name="connsiteY53" fmla="*/ 2099 h 10000"/>
                <a:gd name="connsiteX54" fmla="*/ 1606 w 10000"/>
                <a:gd name="connsiteY54" fmla="*/ 2646 h 10000"/>
                <a:gd name="connsiteX55" fmla="*/ 1631 w 10000"/>
                <a:gd name="connsiteY55" fmla="*/ 2431 h 10000"/>
                <a:gd name="connsiteX56" fmla="*/ 1659 w 10000"/>
                <a:gd name="connsiteY56" fmla="*/ 2830 h 10000"/>
                <a:gd name="connsiteX57" fmla="*/ 1676 w 10000"/>
                <a:gd name="connsiteY57" fmla="*/ 3000 h 10000"/>
                <a:gd name="connsiteX58" fmla="*/ 1694 w 10000"/>
                <a:gd name="connsiteY58" fmla="*/ 2407 h 10000"/>
                <a:gd name="connsiteX59" fmla="*/ 1709 w 10000"/>
                <a:gd name="connsiteY59" fmla="*/ 3130 h 10000"/>
                <a:gd name="connsiteX60" fmla="*/ 1726 w 10000"/>
                <a:gd name="connsiteY60" fmla="*/ 2947 h 10000"/>
                <a:gd name="connsiteX61" fmla="*/ 1744 w 10000"/>
                <a:gd name="connsiteY61" fmla="*/ 3492 h 10000"/>
                <a:gd name="connsiteX62" fmla="*/ 1761 w 10000"/>
                <a:gd name="connsiteY62" fmla="*/ 3200 h 10000"/>
                <a:gd name="connsiteX63" fmla="*/ 1779 w 10000"/>
                <a:gd name="connsiteY63" fmla="*/ 3078 h 10000"/>
                <a:gd name="connsiteX64" fmla="*/ 1799 w 10000"/>
                <a:gd name="connsiteY64" fmla="*/ 3622 h 10000"/>
                <a:gd name="connsiteX65" fmla="*/ 1814 w 10000"/>
                <a:gd name="connsiteY65" fmla="*/ 4129 h 10000"/>
                <a:gd name="connsiteX66" fmla="*/ 1831 w 10000"/>
                <a:gd name="connsiteY66" fmla="*/ 3908 h 10000"/>
                <a:gd name="connsiteX67" fmla="*/ 1849 w 10000"/>
                <a:gd name="connsiteY67" fmla="*/ 3870 h 10000"/>
                <a:gd name="connsiteX68" fmla="*/ 1866 w 10000"/>
                <a:gd name="connsiteY68" fmla="*/ 4369 h 10000"/>
                <a:gd name="connsiteX69" fmla="*/ 1901 w 10000"/>
                <a:gd name="connsiteY69" fmla="*/ 4230 h 10000"/>
                <a:gd name="connsiteX70" fmla="*/ 1937 w 10000"/>
                <a:gd name="connsiteY70" fmla="*/ 4576 h 10000"/>
                <a:gd name="connsiteX71" fmla="*/ 1972 w 10000"/>
                <a:gd name="connsiteY71" fmla="*/ 4292 h 10000"/>
                <a:gd name="connsiteX72" fmla="*/ 2008 w 10000"/>
                <a:gd name="connsiteY72" fmla="*/ 5730 h 10000"/>
                <a:gd name="connsiteX73" fmla="*/ 2040 w 10000"/>
                <a:gd name="connsiteY73" fmla="*/ 5245 h 10000"/>
                <a:gd name="connsiteX74" fmla="*/ 2075 w 10000"/>
                <a:gd name="connsiteY74" fmla="*/ 4892 h 10000"/>
                <a:gd name="connsiteX75" fmla="*/ 2103 w 10000"/>
                <a:gd name="connsiteY75" fmla="*/ 5784 h 10000"/>
                <a:gd name="connsiteX76" fmla="*/ 2130 w 10000"/>
                <a:gd name="connsiteY76" fmla="*/ 5616 h 10000"/>
                <a:gd name="connsiteX77" fmla="*/ 2153 w 10000"/>
                <a:gd name="connsiteY77" fmla="*/ 5545 h 10000"/>
                <a:gd name="connsiteX78" fmla="*/ 2180 w 10000"/>
                <a:gd name="connsiteY78" fmla="*/ 5438 h 10000"/>
                <a:gd name="connsiteX79" fmla="*/ 2208 w 10000"/>
                <a:gd name="connsiteY79" fmla="*/ 6037 h 10000"/>
                <a:gd name="connsiteX80" fmla="*/ 2233 w 10000"/>
                <a:gd name="connsiteY80" fmla="*/ 6109 h 10000"/>
                <a:gd name="connsiteX81" fmla="*/ 2258 w 10000"/>
                <a:gd name="connsiteY81" fmla="*/ 5468 h 10000"/>
                <a:gd name="connsiteX82" fmla="*/ 2285 w 10000"/>
                <a:gd name="connsiteY82" fmla="*/ 5753 h 10000"/>
                <a:gd name="connsiteX83" fmla="*/ 2328 w 10000"/>
                <a:gd name="connsiteY83" fmla="*/ 5423 h 10000"/>
                <a:gd name="connsiteX84" fmla="*/ 2368 w 10000"/>
                <a:gd name="connsiteY84" fmla="*/ 5423 h 10000"/>
                <a:gd name="connsiteX85" fmla="*/ 2411 w 10000"/>
                <a:gd name="connsiteY85" fmla="*/ 4884 h 10000"/>
                <a:gd name="connsiteX86" fmla="*/ 2453 w 10000"/>
                <a:gd name="connsiteY86" fmla="*/ 5131 h 10000"/>
                <a:gd name="connsiteX87" fmla="*/ 2493 w 10000"/>
                <a:gd name="connsiteY87" fmla="*/ 5576 h 10000"/>
                <a:gd name="connsiteX88" fmla="*/ 2511 w 10000"/>
                <a:gd name="connsiteY88" fmla="*/ 4838 h 10000"/>
                <a:gd name="connsiteX89" fmla="*/ 2528 w 10000"/>
                <a:gd name="connsiteY89" fmla="*/ 4515 h 10000"/>
                <a:gd name="connsiteX90" fmla="*/ 2546 w 10000"/>
                <a:gd name="connsiteY90" fmla="*/ 3915 h 10000"/>
                <a:gd name="connsiteX91" fmla="*/ 2563 w 10000"/>
                <a:gd name="connsiteY91" fmla="*/ 3962 h 10000"/>
                <a:gd name="connsiteX92" fmla="*/ 2581 w 10000"/>
                <a:gd name="connsiteY92" fmla="*/ 3993 h 10000"/>
                <a:gd name="connsiteX93" fmla="*/ 2598 w 10000"/>
                <a:gd name="connsiteY93" fmla="*/ 5039 h 10000"/>
                <a:gd name="connsiteX94" fmla="*/ 2616 w 10000"/>
                <a:gd name="connsiteY94" fmla="*/ 3968 h 10000"/>
                <a:gd name="connsiteX95" fmla="*/ 2633 w 10000"/>
                <a:gd name="connsiteY95" fmla="*/ 4055 h 10000"/>
                <a:gd name="connsiteX96" fmla="*/ 2651 w 10000"/>
                <a:gd name="connsiteY96" fmla="*/ 4369 h 10000"/>
                <a:gd name="connsiteX97" fmla="*/ 2668 w 10000"/>
                <a:gd name="connsiteY97" fmla="*/ 3485 h 10000"/>
                <a:gd name="connsiteX98" fmla="*/ 2686 w 10000"/>
                <a:gd name="connsiteY98" fmla="*/ 3853 h 10000"/>
                <a:gd name="connsiteX99" fmla="*/ 2702 w 10000"/>
                <a:gd name="connsiteY99" fmla="*/ 4154 h 10000"/>
                <a:gd name="connsiteX100" fmla="*/ 2732 w 10000"/>
                <a:gd name="connsiteY100" fmla="*/ 3169 h 10000"/>
                <a:gd name="connsiteX101" fmla="*/ 2762 w 10000"/>
                <a:gd name="connsiteY101" fmla="*/ 3761 h 10000"/>
                <a:gd name="connsiteX102" fmla="*/ 2792 w 10000"/>
                <a:gd name="connsiteY102" fmla="*/ 3238 h 10000"/>
                <a:gd name="connsiteX103" fmla="*/ 2822 w 10000"/>
                <a:gd name="connsiteY103" fmla="*/ 3944 h 10000"/>
                <a:gd name="connsiteX104" fmla="*/ 2852 w 10000"/>
                <a:gd name="connsiteY104" fmla="*/ 2698 h 10000"/>
                <a:gd name="connsiteX105" fmla="*/ 2882 w 10000"/>
                <a:gd name="connsiteY105" fmla="*/ 3431 h 10000"/>
                <a:gd name="connsiteX106" fmla="*/ 2912 w 10000"/>
                <a:gd name="connsiteY106" fmla="*/ 3415 h 10000"/>
                <a:gd name="connsiteX107" fmla="*/ 2930 w 10000"/>
                <a:gd name="connsiteY107" fmla="*/ 2922 h 10000"/>
                <a:gd name="connsiteX108" fmla="*/ 2950 w 10000"/>
                <a:gd name="connsiteY108" fmla="*/ 2260 h 10000"/>
                <a:gd name="connsiteX109" fmla="*/ 2970 w 10000"/>
                <a:gd name="connsiteY109" fmla="*/ 2299 h 10000"/>
                <a:gd name="connsiteX110" fmla="*/ 2987 w 10000"/>
                <a:gd name="connsiteY110" fmla="*/ 1606 h 10000"/>
                <a:gd name="connsiteX111" fmla="*/ 3007 w 10000"/>
                <a:gd name="connsiteY111" fmla="*/ 3192 h 10000"/>
                <a:gd name="connsiteX112" fmla="*/ 3027 w 10000"/>
                <a:gd name="connsiteY112" fmla="*/ 3014 h 10000"/>
                <a:gd name="connsiteX113" fmla="*/ 3045 w 10000"/>
                <a:gd name="connsiteY113" fmla="*/ 2930 h 10000"/>
                <a:gd name="connsiteX114" fmla="*/ 3062 w 10000"/>
                <a:gd name="connsiteY114" fmla="*/ 2384 h 10000"/>
                <a:gd name="connsiteX115" fmla="*/ 3082 w 10000"/>
                <a:gd name="connsiteY115" fmla="*/ 2844 h 10000"/>
                <a:gd name="connsiteX116" fmla="*/ 3102 w 10000"/>
                <a:gd name="connsiteY116" fmla="*/ 3407 h 10000"/>
                <a:gd name="connsiteX117" fmla="*/ 3122 w 10000"/>
                <a:gd name="connsiteY117" fmla="*/ 2147 h 10000"/>
                <a:gd name="connsiteX118" fmla="*/ 3145 w 10000"/>
                <a:gd name="connsiteY118" fmla="*/ 3460 h 10000"/>
                <a:gd name="connsiteX119" fmla="*/ 3167 w 10000"/>
                <a:gd name="connsiteY119" fmla="*/ 3062 h 10000"/>
                <a:gd name="connsiteX120" fmla="*/ 3190 w 10000"/>
                <a:gd name="connsiteY120" fmla="*/ 3053 h 10000"/>
                <a:gd name="connsiteX121" fmla="*/ 3213 w 10000"/>
                <a:gd name="connsiteY121" fmla="*/ 3492 h 10000"/>
                <a:gd name="connsiteX122" fmla="*/ 3238 w 10000"/>
                <a:gd name="connsiteY122" fmla="*/ 3038 h 10000"/>
                <a:gd name="connsiteX123" fmla="*/ 3260 w 10000"/>
                <a:gd name="connsiteY123" fmla="*/ 2184 h 10000"/>
                <a:gd name="connsiteX124" fmla="*/ 3285 w 10000"/>
                <a:gd name="connsiteY124" fmla="*/ 2693 h 10000"/>
                <a:gd name="connsiteX125" fmla="*/ 3308 w 10000"/>
                <a:gd name="connsiteY125" fmla="*/ 3053 h 10000"/>
                <a:gd name="connsiteX126" fmla="*/ 3330 w 10000"/>
                <a:gd name="connsiteY126" fmla="*/ 3224 h 10000"/>
                <a:gd name="connsiteX127" fmla="*/ 3370 w 10000"/>
                <a:gd name="connsiteY127" fmla="*/ 3053 h 10000"/>
                <a:gd name="connsiteX128" fmla="*/ 3413 w 10000"/>
                <a:gd name="connsiteY128" fmla="*/ 3423 h 10000"/>
                <a:gd name="connsiteX129" fmla="*/ 3455 w 10000"/>
                <a:gd name="connsiteY129" fmla="*/ 3647 h 10000"/>
                <a:gd name="connsiteX130" fmla="*/ 3496 w 10000"/>
                <a:gd name="connsiteY130" fmla="*/ 4030 h 10000"/>
                <a:gd name="connsiteX131" fmla="*/ 3539 w 10000"/>
                <a:gd name="connsiteY131" fmla="*/ 3446 h 10000"/>
                <a:gd name="connsiteX132" fmla="*/ 3566 w 10000"/>
                <a:gd name="connsiteY132" fmla="*/ 4244 h 10000"/>
                <a:gd name="connsiteX133" fmla="*/ 3591 w 10000"/>
                <a:gd name="connsiteY133" fmla="*/ 3776 h 10000"/>
                <a:gd name="connsiteX134" fmla="*/ 3617 w 10000"/>
                <a:gd name="connsiteY134" fmla="*/ 4892 h 10000"/>
                <a:gd name="connsiteX135" fmla="*/ 3644 w 10000"/>
                <a:gd name="connsiteY135" fmla="*/ 4576 h 10000"/>
                <a:gd name="connsiteX136" fmla="*/ 3672 w 10000"/>
                <a:gd name="connsiteY136" fmla="*/ 4168 h 10000"/>
                <a:gd name="connsiteX137" fmla="*/ 3694 w 10000"/>
                <a:gd name="connsiteY137" fmla="*/ 4023 h 10000"/>
                <a:gd name="connsiteX138" fmla="*/ 3722 w 10000"/>
                <a:gd name="connsiteY138" fmla="*/ 4877 h 10000"/>
                <a:gd name="connsiteX139" fmla="*/ 3749 w 10000"/>
                <a:gd name="connsiteY139" fmla="*/ 4322 h 10000"/>
                <a:gd name="connsiteX140" fmla="*/ 3772 w 10000"/>
                <a:gd name="connsiteY140" fmla="*/ 5031 h 10000"/>
                <a:gd name="connsiteX141" fmla="*/ 3794 w 10000"/>
                <a:gd name="connsiteY141" fmla="*/ 5207 h 10000"/>
                <a:gd name="connsiteX142" fmla="*/ 3817 w 10000"/>
                <a:gd name="connsiteY142" fmla="*/ 4163 h 10000"/>
                <a:gd name="connsiteX143" fmla="*/ 3839 w 10000"/>
                <a:gd name="connsiteY143" fmla="*/ 4747 h 10000"/>
                <a:gd name="connsiteX144" fmla="*/ 3864 w 10000"/>
                <a:gd name="connsiteY144" fmla="*/ 5568 h 10000"/>
                <a:gd name="connsiteX145" fmla="*/ 3887 w 10000"/>
                <a:gd name="connsiteY145" fmla="*/ 5554 h 10000"/>
                <a:gd name="connsiteX146" fmla="*/ 3912 w 10000"/>
                <a:gd name="connsiteY146" fmla="*/ 5715 h 10000"/>
                <a:gd name="connsiteX147" fmla="*/ 3934 w 10000"/>
                <a:gd name="connsiteY147" fmla="*/ 5807 h 10000"/>
                <a:gd name="connsiteX148" fmla="*/ 3957 w 10000"/>
                <a:gd name="connsiteY148" fmla="*/ 5300 h 10000"/>
                <a:gd name="connsiteX149" fmla="*/ 3977 w 10000"/>
                <a:gd name="connsiteY149" fmla="*/ 6401 h 10000"/>
                <a:gd name="connsiteX150" fmla="*/ 3995 w 10000"/>
                <a:gd name="connsiteY150" fmla="*/ 5706 h 10000"/>
                <a:gd name="connsiteX151" fmla="*/ 4012 w 10000"/>
                <a:gd name="connsiteY151" fmla="*/ 5454 h 10000"/>
                <a:gd name="connsiteX152" fmla="*/ 4032 w 10000"/>
                <a:gd name="connsiteY152" fmla="*/ 5486 h 10000"/>
                <a:gd name="connsiteX153" fmla="*/ 4052 w 10000"/>
                <a:gd name="connsiteY153" fmla="*/ 5638 h 10000"/>
                <a:gd name="connsiteX154" fmla="*/ 4072 w 10000"/>
                <a:gd name="connsiteY154" fmla="*/ 5799 h 10000"/>
                <a:gd name="connsiteX155" fmla="*/ 4090 w 10000"/>
                <a:gd name="connsiteY155" fmla="*/ 6152 h 10000"/>
                <a:gd name="connsiteX156" fmla="*/ 4110 w 10000"/>
                <a:gd name="connsiteY156" fmla="*/ 6014 h 10000"/>
                <a:gd name="connsiteX157" fmla="*/ 4127 w 10000"/>
                <a:gd name="connsiteY157" fmla="*/ 6338 h 10000"/>
                <a:gd name="connsiteX158" fmla="*/ 4145 w 10000"/>
                <a:gd name="connsiteY158" fmla="*/ 6330 h 10000"/>
                <a:gd name="connsiteX159" fmla="*/ 4165 w 10000"/>
                <a:gd name="connsiteY159" fmla="*/ 6699 h 10000"/>
                <a:gd name="connsiteX160" fmla="*/ 4207 w 10000"/>
                <a:gd name="connsiteY160" fmla="*/ 6899 h 10000"/>
                <a:gd name="connsiteX161" fmla="*/ 4248 w 10000"/>
                <a:gd name="connsiteY161" fmla="*/ 7629 h 10000"/>
                <a:gd name="connsiteX162" fmla="*/ 4291 w 10000"/>
                <a:gd name="connsiteY162" fmla="*/ 7931 h 10000"/>
                <a:gd name="connsiteX163" fmla="*/ 4333 w 10000"/>
                <a:gd name="connsiteY163" fmla="*/ 6968 h 10000"/>
                <a:gd name="connsiteX164" fmla="*/ 4373 w 10000"/>
                <a:gd name="connsiteY164" fmla="*/ 6515 h 10000"/>
                <a:gd name="connsiteX165" fmla="*/ 4411 w 10000"/>
                <a:gd name="connsiteY165" fmla="*/ 6693 h 10000"/>
                <a:gd name="connsiteX166" fmla="*/ 4446 w 10000"/>
                <a:gd name="connsiteY166" fmla="*/ 6414 h 10000"/>
                <a:gd name="connsiteX167" fmla="*/ 4479 w 10000"/>
                <a:gd name="connsiteY167" fmla="*/ 5961 h 10000"/>
                <a:gd name="connsiteX168" fmla="*/ 4514 w 10000"/>
                <a:gd name="connsiteY168" fmla="*/ 5868 h 10000"/>
                <a:gd name="connsiteX169" fmla="*/ 4549 w 10000"/>
                <a:gd name="connsiteY169" fmla="*/ 5576 h 10000"/>
                <a:gd name="connsiteX170" fmla="*/ 4584 w 10000"/>
                <a:gd name="connsiteY170" fmla="*/ 5976 h 10000"/>
                <a:gd name="connsiteX171" fmla="*/ 4596 w 10000"/>
                <a:gd name="connsiteY171" fmla="*/ 6091 h 10000"/>
                <a:gd name="connsiteX172" fmla="*/ 4606 w 10000"/>
                <a:gd name="connsiteY172" fmla="*/ 5830 h 10000"/>
                <a:gd name="connsiteX173" fmla="*/ 4616 w 10000"/>
                <a:gd name="connsiteY173" fmla="*/ 5730 h 10000"/>
                <a:gd name="connsiteX174" fmla="*/ 4626 w 10000"/>
                <a:gd name="connsiteY174" fmla="*/ 5160 h 10000"/>
                <a:gd name="connsiteX175" fmla="*/ 4639 w 10000"/>
                <a:gd name="connsiteY175" fmla="*/ 5954 h 10000"/>
                <a:gd name="connsiteX176" fmla="*/ 4651 w 10000"/>
                <a:gd name="connsiteY176" fmla="*/ 5792 h 10000"/>
                <a:gd name="connsiteX177" fmla="*/ 4661 w 10000"/>
                <a:gd name="connsiteY177" fmla="*/ 4747 h 10000"/>
                <a:gd name="connsiteX178" fmla="*/ 4671 w 10000"/>
                <a:gd name="connsiteY178" fmla="*/ 4623 h 10000"/>
                <a:gd name="connsiteX179" fmla="*/ 4681 w 10000"/>
                <a:gd name="connsiteY179" fmla="*/ 5014 h 10000"/>
                <a:gd name="connsiteX180" fmla="*/ 4694 w 10000"/>
                <a:gd name="connsiteY180" fmla="*/ 4461 h 10000"/>
                <a:gd name="connsiteX181" fmla="*/ 4706 w 10000"/>
                <a:gd name="connsiteY181" fmla="*/ 4485 h 10000"/>
                <a:gd name="connsiteX182" fmla="*/ 4716 w 10000"/>
                <a:gd name="connsiteY182" fmla="*/ 4392 h 10000"/>
                <a:gd name="connsiteX183" fmla="*/ 4726 w 10000"/>
                <a:gd name="connsiteY183" fmla="*/ 5468 h 10000"/>
                <a:gd name="connsiteX184" fmla="*/ 4736 w 10000"/>
                <a:gd name="connsiteY184" fmla="*/ 4638 h 10000"/>
                <a:gd name="connsiteX185" fmla="*/ 4749 w 10000"/>
                <a:gd name="connsiteY185" fmla="*/ 4760 h 10000"/>
                <a:gd name="connsiteX186" fmla="*/ 4759 w 10000"/>
                <a:gd name="connsiteY186" fmla="*/ 4946 h 10000"/>
                <a:gd name="connsiteX187" fmla="*/ 4771 w 10000"/>
                <a:gd name="connsiteY187" fmla="*/ 4168 h 10000"/>
                <a:gd name="connsiteX188" fmla="*/ 4781 w 10000"/>
                <a:gd name="connsiteY188" fmla="*/ 4315 h 10000"/>
                <a:gd name="connsiteX189" fmla="*/ 4794 w 10000"/>
                <a:gd name="connsiteY189" fmla="*/ 3492 h 10000"/>
                <a:gd name="connsiteX190" fmla="*/ 4834 w 10000"/>
                <a:gd name="connsiteY190" fmla="*/ 3708 h 10000"/>
                <a:gd name="connsiteX191" fmla="*/ 4877 w 10000"/>
                <a:gd name="connsiteY191" fmla="*/ 3123 h 10000"/>
                <a:gd name="connsiteX192" fmla="*/ 4917 w 10000"/>
                <a:gd name="connsiteY192" fmla="*/ 3845 h 10000"/>
                <a:gd name="connsiteX193" fmla="*/ 4959 w 10000"/>
                <a:gd name="connsiteY193" fmla="*/ 4038 h 10000"/>
                <a:gd name="connsiteX194" fmla="*/ 5003 w 10000"/>
                <a:gd name="connsiteY194" fmla="*/ 3684 h 10000"/>
                <a:gd name="connsiteX195" fmla="*/ 5038 w 10000"/>
                <a:gd name="connsiteY195" fmla="*/ 4261 h 10000"/>
                <a:gd name="connsiteX196" fmla="*/ 5073 w 10000"/>
                <a:gd name="connsiteY196" fmla="*/ 3715 h 10000"/>
                <a:gd name="connsiteX197" fmla="*/ 5108 w 10000"/>
                <a:gd name="connsiteY197" fmla="*/ 1939 h 10000"/>
                <a:gd name="connsiteX198" fmla="*/ 5140 w 10000"/>
                <a:gd name="connsiteY198" fmla="*/ 3553 h 10000"/>
                <a:gd name="connsiteX199" fmla="*/ 5175 w 10000"/>
                <a:gd name="connsiteY199" fmla="*/ 3953 h 10000"/>
                <a:gd name="connsiteX200" fmla="*/ 5211 w 10000"/>
                <a:gd name="connsiteY200" fmla="*/ 3123 h 10000"/>
                <a:gd name="connsiteX201" fmla="*/ 5238 w 10000"/>
                <a:gd name="connsiteY201" fmla="*/ 2938 h 10000"/>
                <a:gd name="connsiteX202" fmla="*/ 5263 w 10000"/>
                <a:gd name="connsiteY202" fmla="*/ 3531 h 10000"/>
                <a:gd name="connsiteX203" fmla="*/ 5291 w 10000"/>
                <a:gd name="connsiteY203" fmla="*/ 4168 h 10000"/>
                <a:gd name="connsiteX204" fmla="*/ 5316 w 10000"/>
                <a:gd name="connsiteY204" fmla="*/ 3654 h 10000"/>
                <a:gd name="connsiteX205" fmla="*/ 5343 w 10000"/>
                <a:gd name="connsiteY205" fmla="*/ 4192 h 10000"/>
                <a:gd name="connsiteX206" fmla="*/ 5368 w 10000"/>
                <a:gd name="connsiteY206" fmla="*/ 4908 h 10000"/>
                <a:gd name="connsiteX207" fmla="*/ 5393 w 10000"/>
                <a:gd name="connsiteY207" fmla="*/ 4239 h 10000"/>
                <a:gd name="connsiteX208" fmla="*/ 5421 w 10000"/>
                <a:gd name="connsiteY208" fmla="*/ 4077 h 10000"/>
                <a:gd name="connsiteX209" fmla="*/ 5428 w 10000"/>
                <a:gd name="connsiteY209" fmla="*/ 4946 h 10000"/>
                <a:gd name="connsiteX210" fmla="*/ 5436 w 10000"/>
                <a:gd name="connsiteY210" fmla="*/ 4023 h 10000"/>
                <a:gd name="connsiteX211" fmla="*/ 5443 w 10000"/>
                <a:gd name="connsiteY211" fmla="*/ 4244 h 10000"/>
                <a:gd name="connsiteX212" fmla="*/ 5451 w 10000"/>
                <a:gd name="connsiteY212" fmla="*/ 4315 h 10000"/>
                <a:gd name="connsiteX213" fmla="*/ 5458 w 10000"/>
                <a:gd name="connsiteY213" fmla="*/ 2962 h 10000"/>
                <a:gd name="connsiteX214" fmla="*/ 5466 w 10000"/>
                <a:gd name="connsiteY214" fmla="*/ 3515 h 10000"/>
                <a:gd name="connsiteX215" fmla="*/ 5473 w 10000"/>
                <a:gd name="connsiteY215" fmla="*/ 2200 h 10000"/>
                <a:gd name="connsiteX216" fmla="*/ 5481 w 10000"/>
                <a:gd name="connsiteY216" fmla="*/ 4908 h 10000"/>
                <a:gd name="connsiteX217" fmla="*/ 5488 w 10000"/>
                <a:gd name="connsiteY217" fmla="*/ 6469 h 10000"/>
                <a:gd name="connsiteX218" fmla="*/ 5498 w 10000"/>
                <a:gd name="connsiteY218" fmla="*/ 5908 h 10000"/>
                <a:gd name="connsiteX219" fmla="*/ 5506 w 10000"/>
                <a:gd name="connsiteY219" fmla="*/ 7230 h 10000"/>
                <a:gd name="connsiteX220" fmla="*/ 5511 w 10000"/>
                <a:gd name="connsiteY220" fmla="*/ 6844 h 10000"/>
                <a:gd name="connsiteX221" fmla="*/ 5521 w 10000"/>
                <a:gd name="connsiteY221" fmla="*/ 5815 h 10000"/>
                <a:gd name="connsiteX222" fmla="*/ 5528 w 10000"/>
                <a:gd name="connsiteY222" fmla="*/ 5923 h 10000"/>
                <a:gd name="connsiteX223" fmla="*/ 5536 w 10000"/>
                <a:gd name="connsiteY223" fmla="*/ 7000 h 10000"/>
                <a:gd name="connsiteX224" fmla="*/ 5543 w 10000"/>
                <a:gd name="connsiteY224" fmla="*/ 6521 h 10000"/>
                <a:gd name="connsiteX225" fmla="*/ 5551 w 10000"/>
                <a:gd name="connsiteY225" fmla="*/ 4038 h 10000"/>
                <a:gd name="connsiteX226" fmla="*/ 5561 w 10000"/>
                <a:gd name="connsiteY226" fmla="*/ 2191 h 10000"/>
                <a:gd name="connsiteX227" fmla="*/ 5535 w 10000"/>
                <a:gd name="connsiteY227" fmla="*/ 4125 h 10000"/>
                <a:gd name="connsiteX228" fmla="*/ 5573 w 10000"/>
                <a:gd name="connsiteY228" fmla="*/ 2423 h 10000"/>
                <a:gd name="connsiteX229" fmla="*/ 5583 w 10000"/>
                <a:gd name="connsiteY229" fmla="*/ 5454 h 10000"/>
                <a:gd name="connsiteX230" fmla="*/ 5591 w 10000"/>
                <a:gd name="connsiteY230" fmla="*/ 5293 h 10000"/>
                <a:gd name="connsiteX231" fmla="*/ 5596 w 10000"/>
                <a:gd name="connsiteY231" fmla="*/ 7915 h 10000"/>
                <a:gd name="connsiteX232" fmla="*/ 5606 w 10000"/>
                <a:gd name="connsiteY232" fmla="*/ 7006 h 10000"/>
                <a:gd name="connsiteX233" fmla="*/ 5614 w 10000"/>
                <a:gd name="connsiteY233" fmla="*/ 8022 h 10000"/>
                <a:gd name="connsiteX234" fmla="*/ 5621 w 10000"/>
                <a:gd name="connsiteY234" fmla="*/ 6469 h 10000"/>
                <a:gd name="connsiteX235" fmla="*/ 5629 w 10000"/>
                <a:gd name="connsiteY235" fmla="*/ 7492 h 10000"/>
                <a:gd name="connsiteX236" fmla="*/ 5644 w 10000"/>
                <a:gd name="connsiteY236" fmla="*/ 7454 h 10000"/>
                <a:gd name="connsiteX237" fmla="*/ 5656 w 10000"/>
                <a:gd name="connsiteY237" fmla="*/ 7931 h 10000"/>
                <a:gd name="connsiteX238" fmla="*/ 5671 w 10000"/>
                <a:gd name="connsiteY238" fmla="*/ 7415 h 10000"/>
                <a:gd name="connsiteX239" fmla="*/ 5684 w 10000"/>
                <a:gd name="connsiteY239" fmla="*/ 6599 h 10000"/>
                <a:gd name="connsiteX240" fmla="*/ 5699 w 10000"/>
                <a:gd name="connsiteY240" fmla="*/ 6322 h 10000"/>
                <a:gd name="connsiteX241" fmla="*/ 5711 w 10000"/>
                <a:gd name="connsiteY241" fmla="*/ 6191 h 10000"/>
                <a:gd name="connsiteX242" fmla="*/ 5726 w 10000"/>
                <a:gd name="connsiteY242" fmla="*/ 5516 h 10000"/>
                <a:gd name="connsiteX243" fmla="*/ 5741 w 10000"/>
                <a:gd name="connsiteY243" fmla="*/ 3085 h 10000"/>
                <a:gd name="connsiteX244" fmla="*/ 5754 w 10000"/>
                <a:gd name="connsiteY244" fmla="*/ 4038 h 10000"/>
                <a:gd name="connsiteX245" fmla="*/ 5770 w 10000"/>
                <a:gd name="connsiteY245" fmla="*/ 5069 h 10000"/>
                <a:gd name="connsiteX246" fmla="*/ 5782 w 10000"/>
                <a:gd name="connsiteY246" fmla="*/ 5468 h 10000"/>
                <a:gd name="connsiteX247" fmla="*/ 5795 w 10000"/>
                <a:gd name="connsiteY247" fmla="*/ 5878 h 10000"/>
                <a:gd name="connsiteX248" fmla="*/ 5810 w 10000"/>
                <a:gd name="connsiteY248" fmla="*/ 6831 h 10000"/>
                <a:gd name="connsiteX249" fmla="*/ 5825 w 10000"/>
                <a:gd name="connsiteY249" fmla="*/ 6147 h 10000"/>
                <a:gd name="connsiteX250" fmla="*/ 5837 w 10000"/>
                <a:gd name="connsiteY250" fmla="*/ 5654 h 10000"/>
                <a:gd name="connsiteX251" fmla="*/ 5880 w 10000"/>
                <a:gd name="connsiteY251" fmla="*/ 5739 h 10000"/>
                <a:gd name="connsiteX252" fmla="*/ 5922 w 10000"/>
                <a:gd name="connsiteY252" fmla="*/ 6098 h 10000"/>
                <a:gd name="connsiteX253" fmla="*/ 5962 w 10000"/>
                <a:gd name="connsiteY253" fmla="*/ 5968 h 10000"/>
                <a:gd name="connsiteX254" fmla="*/ 6005 w 10000"/>
                <a:gd name="connsiteY254" fmla="*/ 5339 h 10000"/>
                <a:gd name="connsiteX255" fmla="*/ 6048 w 10000"/>
                <a:gd name="connsiteY255" fmla="*/ 5792 h 10000"/>
                <a:gd name="connsiteX256" fmla="*/ 6090 w 10000"/>
                <a:gd name="connsiteY256" fmla="*/ 5706 h 10000"/>
                <a:gd name="connsiteX257" fmla="*/ 6130 w 10000"/>
                <a:gd name="connsiteY257" fmla="*/ 4739 h 10000"/>
                <a:gd name="connsiteX258" fmla="*/ 6173 w 10000"/>
                <a:gd name="connsiteY258" fmla="*/ 6407 h 10000"/>
                <a:gd name="connsiteX259" fmla="*/ 6215 w 10000"/>
                <a:gd name="connsiteY259" fmla="*/ 7539 h 10000"/>
                <a:gd name="connsiteX260" fmla="*/ 6255 w 10000"/>
                <a:gd name="connsiteY260" fmla="*/ 5393 h 10000"/>
                <a:gd name="connsiteX261" fmla="*/ 6285 w 10000"/>
                <a:gd name="connsiteY261" fmla="*/ 6246 h 10000"/>
                <a:gd name="connsiteX262" fmla="*/ 6315 w 10000"/>
                <a:gd name="connsiteY262" fmla="*/ 6229 h 10000"/>
                <a:gd name="connsiteX263" fmla="*/ 6345 w 10000"/>
                <a:gd name="connsiteY263" fmla="*/ 6560 h 10000"/>
                <a:gd name="connsiteX264" fmla="*/ 6375 w 10000"/>
                <a:gd name="connsiteY264" fmla="*/ 6569 h 10000"/>
                <a:gd name="connsiteX265" fmla="*/ 6406 w 10000"/>
                <a:gd name="connsiteY265" fmla="*/ 6191 h 10000"/>
                <a:gd name="connsiteX266" fmla="*/ 6436 w 10000"/>
                <a:gd name="connsiteY266" fmla="*/ 5529 h 10000"/>
                <a:gd name="connsiteX267" fmla="*/ 6463 w 10000"/>
                <a:gd name="connsiteY267" fmla="*/ 6184 h 10000"/>
                <a:gd name="connsiteX268" fmla="*/ 6498 w 10000"/>
                <a:gd name="connsiteY268" fmla="*/ 7738 h 10000"/>
                <a:gd name="connsiteX269" fmla="*/ 6536 w 10000"/>
                <a:gd name="connsiteY269" fmla="*/ 6152 h 10000"/>
                <a:gd name="connsiteX270" fmla="*/ 6569 w 10000"/>
                <a:gd name="connsiteY270" fmla="*/ 6123 h 10000"/>
                <a:gd name="connsiteX271" fmla="*/ 6604 w 10000"/>
                <a:gd name="connsiteY271" fmla="*/ 6838 h 10000"/>
                <a:gd name="connsiteX272" fmla="*/ 6639 w 10000"/>
                <a:gd name="connsiteY272" fmla="*/ 6560 h 10000"/>
                <a:gd name="connsiteX273" fmla="*/ 6674 w 10000"/>
                <a:gd name="connsiteY273" fmla="*/ 5746 h 10000"/>
                <a:gd name="connsiteX274" fmla="*/ 6717 w 10000"/>
                <a:gd name="connsiteY274" fmla="*/ 6654 h 10000"/>
                <a:gd name="connsiteX275" fmla="*/ 6757 w 10000"/>
                <a:gd name="connsiteY275" fmla="*/ 6985 h 10000"/>
                <a:gd name="connsiteX276" fmla="*/ 6800 w 10000"/>
                <a:gd name="connsiteY276" fmla="*/ 7359 h 10000"/>
                <a:gd name="connsiteX277" fmla="*/ 6842 w 10000"/>
                <a:gd name="connsiteY277" fmla="*/ 6292 h 10000"/>
                <a:gd name="connsiteX278" fmla="*/ 6885 w 10000"/>
                <a:gd name="connsiteY278" fmla="*/ 5954 h 10000"/>
                <a:gd name="connsiteX279" fmla="*/ 6925 w 10000"/>
                <a:gd name="connsiteY279" fmla="*/ 5929 h 10000"/>
                <a:gd name="connsiteX280" fmla="*/ 6967 w 10000"/>
                <a:gd name="connsiteY280" fmla="*/ 7038 h 10000"/>
                <a:gd name="connsiteX281" fmla="*/ 7010 w 10000"/>
                <a:gd name="connsiteY281" fmla="*/ 6123 h 10000"/>
                <a:gd name="connsiteX282" fmla="*/ 7050 w 10000"/>
                <a:gd name="connsiteY282" fmla="*/ 4747 h 10000"/>
                <a:gd name="connsiteX283" fmla="*/ 7092 w 10000"/>
                <a:gd name="connsiteY283" fmla="*/ 5692 h 10000"/>
                <a:gd name="connsiteX284" fmla="*/ 7120 w 10000"/>
                <a:gd name="connsiteY284" fmla="*/ 4799 h 10000"/>
                <a:gd name="connsiteX285" fmla="*/ 7142 w 10000"/>
                <a:gd name="connsiteY285" fmla="*/ 5284 h 10000"/>
                <a:gd name="connsiteX286" fmla="*/ 7170 w 10000"/>
                <a:gd name="connsiteY286" fmla="*/ 5099 h 10000"/>
                <a:gd name="connsiteX287" fmla="*/ 7198 w 10000"/>
                <a:gd name="connsiteY287" fmla="*/ 5638 h 10000"/>
                <a:gd name="connsiteX288" fmla="*/ 7223 w 10000"/>
                <a:gd name="connsiteY288" fmla="*/ 5684 h 10000"/>
                <a:gd name="connsiteX289" fmla="*/ 7248 w 10000"/>
                <a:gd name="connsiteY289" fmla="*/ 4854 h 10000"/>
                <a:gd name="connsiteX290" fmla="*/ 7275 w 10000"/>
                <a:gd name="connsiteY290" fmla="*/ 5099 h 10000"/>
                <a:gd name="connsiteX291" fmla="*/ 7300 w 10000"/>
                <a:gd name="connsiteY291" fmla="*/ 4884 h 10000"/>
                <a:gd name="connsiteX292" fmla="*/ 7329 w 10000"/>
                <a:gd name="connsiteY292" fmla="*/ 6308 h 10000"/>
                <a:gd name="connsiteX293" fmla="*/ 7354 w 10000"/>
                <a:gd name="connsiteY293" fmla="*/ 5293 h 10000"/>
                <a:gd name="connsiteX294" fmla="*/ 7379 w 10000"/>
                <a:gd name="connsiteY294" fmla="*/ 5638 h 10000"/>
                <a:gd name="connsiteX295" fmla="*/ 7406 w 10000"/>
                <a:gd name="connsiteY295" fmla="*/ 4698 h 10000"/>
                <a:gd name="connsiteX296" fmla="*/ 7431 w 10000"/>
                <a:gd name="connsiteY296" fmla="*/ 5486 h 10000"/>
                <a:gd name="connsiteX297" fmla="*/ 7456 w 10000"/>
                <a:gd name="connsiteY297" fmla="*/ 6246 h 10000"/>
                <a:gd name="connsiteX298" fmla="*/ 7484 w 10000"/>
                <a:gd name="connsiteY298" fmla="*/ 5954 h 10000"/>
                <a:gd name="connsiteX299" fmla="*/ 7511 w 10000"/>
                <a:gd name="connsiteY299" fmla="*/ 5769 h 10000"/>
                <a:gd name="connsiteX300" fmla="*/ 7551 w 10000"/>
                <a:gd name="connsiteY300" fmla="*/ 4791 h 10000"/>
                <a:gd name="connsiteX301" fmla="*/ 7594 w 10000"/>
                <a:gd name="connsiteY301" fmla="*/ 5545 h 10000"/>
                <a:gd name="connsiteX302" fmla="*/ 7637 w 10000"/>
                <a:gd name="connsiteY302" fmla="*/ 5554 h 10000"/>
                <a:gd name="connsiteX303" fmla="*/ 7677 w 10000"/>
                <a:gd name="connsiteY303" fmla="*/ 5961 h 10000"/>
                <a:gd name="connsiteX304" fmla="*/ 7719 w 10000"/>
                <a:gd name="connsiteY304" fmla="*/ 5414 h 10000"/>
                <a:gd name="connsiteX305" fmla="*/ 7762 w 10000"/>
                <a:gd name="connsiteY305" fmla="*/ 6899 h 10000"/>
                <a:gd name="connsiteX306" fmla="*/ 7802 w 10000"/>
                <a:gd name="connsiteY306" fmla="*/ 6444 h 10000"/>
                <a:gd name="connsiteX307" fmla="*/ 7844 w 10000"/>
                <a:gd name="connsiteY307" fmla="*/ 5561 h 10000"/>
                <a:gd name="connsiteX308" fmla="*/ 7887 w 10000"/>
                <a:gd name="connsiteY308" fmla="*/ 6369 h 10000"/>
                <a:gd name="connsiteX309" fmla="*/ 7927 w 10000"/>
                <a:gd name="connsiteY309" fmla="*/ 5823 h 10000"/>
                <a:gd name="connsiteX310" fmla="*/ 7954 w 10000"/>
                <a:gd name="connsiteY310" fmla="*/ 6769 h 10000"/>
                <a:gd name="connsiteX311" fmla="*/ 7979 w 10000"/>
                <a:gd name="connsiteY311" fmla="*/ 5654 h 10000"/>
                <a:gd name="connsiteX312" fmla="*/ 8005 w 10000"/>
                <a:gd name="connsiteY312" fmla="*/ 6507 h 10000"/>
                <a:gd name="connsiteX313" fmla="*/ 8032 w 10000"/>
                <a:gd name="connsiteY313" fmla="*/ 5878 h 10000"/>
                <a:gd name="connsiteX314" fmla="*/ 8057 w 10000"/>
                <a:gd name="connsiteY314" fmla="*/ 5393 h 10000"/>
                <a:gd name="connsiteX315" fmla="*/ 8086 w 10000"/>
                <a:gd name="connsiteY315" fmla="*/ 5170 h 10000"/>
                <a:gd name="connsiteX316" fmla="*/ 8113 w 10000"/>
                <a:gd name="connsiteY316" fmla="*/ 5878 h 10000"/>
                <a:gd name="connsiteX317" fmla="*/ 8136 w 10000"/>
                <a:gd name="connsiteY317" fmla="*/ 6675 h 10000"/>
                <a:gd name="connsiteX318" fmla="*/ 8178 w 10000"/>
                <a:gd name="connsiteY318" fmla="*/ 6599 h 10000"/>
                <a:gd name="connsiteX319" fmla="*/ 8221 w 10000"/>
                <a:gd name="connsiteY319" fmla="*/ 6376 h 10000"/>
                <a:gd name="connsiteX320" fmla="*/ 8263 w 10000"/>
                <a:gd name="connsiteY320" fmla="*/ 5923 h 10000"/>
                <a:gd name="connsiteX321" fmla="*/ 8306 w 10000"/>
                <a:gd name="connsiteY321" fmla="*/ 6322 h 10000"/>
                <a:gd name="connsiteX322" fmla="*/ 8346 w 10000"/>
                <a:gd name="connsiteY322" fmla="*/ 6521 h 10000"/>
                <a:gd name="connsiteX323" fmla="*/ 8381 w 10000"/>
                <a:gd name="connsiteY323" fmla="*/ 6008 h 10000"/>
                <a:gd name="connsiteX324" fmla="*/ 8416 w 10000"/>
                <a:gd name="connsiteY324" fmla="*/ 5968 h 10000"/>
                <a:gd name="connsiteX325" fmla="*/ 8449 w 10000"/>
                <a:gd name="connsiteY325" fmla="*/ 6684 h 10000"/>
                <a:gd name="connsiteX326" fmla="*/ 8486 w 10000"/>
                <a:gd name="connsiteY326" fmla="*/ 6899 h 10000"/>
                <a:gd name="connsiteX327" fmla="*/ 8521 w 10000"/>
                <a:gd name="connsiteY327" fmla="*/ 6160 h 10000"/>
                <a:gd name="connsiteX328" fmla="*/ 8556 w 10000"/>
                <a:gd name="connsiteY328" fmla="*/ 5984 h 10000"/>
                <a:gd name="connsiteX329" fmla="*/ 8596 w 10000"/>
                <a:gd name="connsiteY329" fmla="*/ 6229 h 10000"/>
                <a:gd name="connsiteX330" fmla="*/ 8639 w 10000"/>
                <a:gd name="connsiteY330" fmla="*/ 5454 h 10000"/>
                <a:gd name="connsiteX331" fmla="*/ 8679 w 10000"/>
                <a:gd name="connsiteY331" fmla="*/ 5899 h 10000"/>
                <a:gd name="connsiteX332" fmla="*/ 8721 w 10000"/>
                <a:gd name="connsiteY332" fmla="*/ 5715 h 10000"/>
                <a:gd name="connsiteX333" fmla="*/ 8764 w 10000"/>
                <a:gd name="connsiteY333" fmla="*/ 5984 h 10000"/>
                <a:gd name="connsiteX334" fmla="*/ 8769 w 10000"/>
                <a:gd name="connsiteY334" fmla="*/ 5746 h 10000"/>
                <a:gd name="connsiteX335" fmla="*/ 8771 w 10000"/>
                <a:gd name="connsiteY335" fmla="*/ 5592 h 10000"/>
                <a:gd name="connsiteX336" fmla="*/ 8776 w 10000"/>
                <a:gd name="connsiteY336" fmla="*/ 6431 h 10000"/>
                <a:gd name="connsiteX337" fmla="*/ 8779 w 10000"/>
                <a:gd name="connsiteY337" fmla="*/ 6359 h 10000"/>
                <a:gd name="connsiteX338" fmla="*/ 8784 w 10000"/>
                <a:gd name="connsiteY338" fmla="*/ 5823 h 10000"/>
                <a:gd name="connsiteX339" fmla="*/ 8789 w 10000"/>
                <a:gd name="connsiteY339" fmla="*/ 6177 h 10000"/>
                <a:gd name="connsiteX340" fmla="*/ 8791 w 10000"/>
                <a:gd name="connsiteY340" fmla="*/ 5784 h 10000"/>
                <a:gd name="connsiteX341" fmla="*/ 8799 w 10000"/>
                <a:gd name="connsiteY341" fmla="*/ 5538 h 10000"/>
                <a:gd name="connsiteX342" fmla="*/ 8802 w 10000"/>
                <a:gd name="connsiteY342" fmla="*/ 6152 h 10000"/>
                <a:gd name="connsiteX343" fmla="*/ 8804 w 10000"/>
                <a:gd name="connsiteY343" fmla="*/ 6624 h 10000"/>
                <a:gd name="connsiteX344" fmla="*/ 8809 w 10000"/>
                <a:gd name="connsiteY344" fmla="*/ 6299 h 10000"/>
                <a:gd name="connsiteX345" fmla="*/ 8814 w 10000"/>
                <a:gd name="connsiteY345" fmla="*/ 5853 h 10000"/>
                <a:gd name="connsiteX346" fmla="*/ 8817 w 10000"/>
                <a:gd name="connsiteY346" fmla="*/ 5692 h 10000"/>
                <a:gd name="connsiteX347" fmla="*/ 8822 w 10000"/>
                <a:gd name="connsiteY347" fmla="*/ 5630 h 10000"/>
                <a:gd name="connsiteX348" fmla="*/ 8827 w 10000"/>
                <a:gd name="connsiteY348" fmla="*/ 6075 h 10000"/>
                <a:gd name="connsiteX349" fmla="*/ 8829 w 10000"/>
                <a:gd name="connsiteY349" fmla="*/ 6184 h 10000"/>
                <a:gd name="connsiteX350" fmla="*/ 8834 w 10000"/>
                <a:gd name="connsiteY350" fmla="*/ 6392 h 10000"/>
                <a:gd name="connsiteX351" fmla="*/ 8839 w 10000"/>
                <a:gd name="connsiteY351" fmla="*/ 6599 h 10000"/>
                <a:gd name="connsiteX352" fmla="*/ 8844 w 10000"/>
                <a:gd name="connsiteY352" fmla="*/ 6184 h 10000"/>
                <a:gd name="connsiteX353" fmla="*/ 8848 w 10000"/>
                <a:gd name="connsiteY353" fmla="*/ 6292 h 10000"/>
                <a:gd name="connsiteX354" fmla="*/ 8853 w 10000"/>
                <a:gd name="connsiteY354" fmla="*/ 6177 h 10000"/>
                <a:gd name="connsiteX355" fmla="*/ 8858 w 10000"/>
                <a:gd name="connsiteY355" fmla="*/ 6098 h 10000"/>
                <a:gd name="connsiteX356" fmla="*/ 8860 w 10000"/>
                <a:gd name="connsiteY356" fmla="*/ 5760 h 10000"/>
                <a:gd name="connsiteX357" fmla="*/ 8865 w 10000"/>
                <a:gd name="connsiteY357" fmla="*/ 5145 h 10000"/>
                <a:gd name="connsiteX358" fmla="*/ 8870 w 10000"/>
                <a:gd name="connsiteY358" fmla="*/ 4653 h 10000"/>
                <a:gd name="connsiteX359" fmla="*/ 8873 w 10000"/>
                <a:gd name="connsiteY359" fmla="*/ 4091 h 10000"/>
                <a:gd name="connsiteX360" fmla="*/ 8878 w 10000"/>
                <a:gd name="connsiteY360" fmla="*/ 5160 h 10000"/>
                <a:gd name="connsiteX361" fmla="*/ 8883 w 10000"/>
                <a:gd name="connsiteY361" fmla="*/ 6254 h 10000"/>
                <a:gd name="connsiteX362" fmla="*/ 8885 w 10000"/>
                <a:gd name="connsiteY362" fmla="*/ 8007 h 10000"/>
                <a:gd name="connsiteX363" fmla="*/ 8890 w 10000"/>
                <a:gd name="connsiteY363" fmla="*/ 9654 h 10000"/>
                <a:gd name="connsiteX364" fmla="*/ 8895 w 10000"/>
                <a:gd name="connsiteY364" fmla="*/ 8676 h 10000"/>
                <a:gd name="connsiteX365" fmla="*/ 8898 w 10000"/>
                <a:gd name="connsiteY365" fmla="*/ 8691 h 10000"/>
                <a:gd name="connsiteX366" fmla="*/ 8903 w 10000"/>
                <a:gd name="connsiteY366" fmla="*/ 9153 h 10000"/>
                <a:gd name="connsiteX367" fmla="*/ 8908 w 10000"/>
                <a:gd name="connsiteY367" fmla="*/ 8346 h 10000"/>
                <a:gd name="connsiteX368" fmla="*/ 8910 w 10000"/>
                <a:gd name="connsiteY368" fmla="*/ 8346 h 10000"/>
                <a:gd name="connsiteX369" fmla="*/ 8915 w 10000"/>
                <a:gd name="connsiteY369" fmla="*/ 8752 h 10000"/>
                <a:gd name="connsiteX370" fmla="*/ 8920 w 10000"/>
                <a:gd name="connsiteY370" fmla="*/ 8854 h 10000"/>
                <a:gd name="connsiteX371" fmla="*/ 8923 w 10000"/>
                <a:gd name="connsiteY371" fmla="*/ 9099 h 10000"/>
                <a:gd name="connsiteX372" fmla="*/ 8928 w 10000"/>
                <a:gd name="connsiteY372" fmla="*/ 8668 h 10000"/>
                <a:gd name="connsiteX373" fmla="*/ 8930 w 10000"/>
                <a:gd name="connsiteY373" fmla="*/ 8645 h 10000"/>
                <a:gd name="connsiteX374" fmla="*/ 8935 w 10000"/>
                <a:gd name="connsiteY374" fmla="*/ 8485 h 10000"/>
                <a:gd name="connsiteX375" fmla="*/ 8940 w 10000"/>
                <a:gd name="connsiteY375" fmla="*/ 8231 h 10000"/>
                <a:gd name="connsiteX376" fmla="*/ 8943 w 10000"/>
                <a:gd name="connsiteY376" fmla="*/ 7791 h 10000"/>
                <a:gd name="connsiteX377" fmla="*/ 8950 w 10000"/>
                <a:gd name="connsiteY377" fmla="*/ 6814 h 10000"/>
                <a:gd name="connsiteX378" fmla="*/ 8953 w 10000"/>
                <a:gd name="connsiteY378" fmla="*/ 7806 h 10000"/>
                <a:gd name="connsiteX379" fmla="*/ 8955 w 10000"/>
                <a:gd name="connsiteY379" fmla="*/ 7508 h 10000"/>
                <a:gd name="connsiteX380" fmla="*/ 8960 w 10000"/>
                <a:gd name="connsiteY380" fmla="*/ 7862 h 10000"/>
                <a:gd name="connsiteX381" fmla="*/ 9058 w 10000"/>
                <a:gd name="connsiteY381" fmla="*/ 8780 h 10000"/>
                <a:gd name="connsiteX382" fmla="*/ 8906 w 10000"/>
                <a:gd name="connsiteY382" fmla="*/ 8757 h 10000"/>
                <a:gd name="connsiteX383" fmla="*/ 9274 w 10000"/>
                <a:gd name="connsiteY383" fmla="*/ 8006 h 10000"/>
                <a:gd name="connsiteX384" fmla="*/ 9053 w 10000"/>
                <a:gd name="connsiteY384" fmla="*/ 9238 h 10000"/>
                <a:gd name="connsiteX385" fmla="*/ 8985 w 10000"/>
                <a:gd name="connsiteY385" fmla="*/ 9961 h 10000"/>
                <a:gd name="connsiteX386" fmla="*/ 8990 w 10000"/>
                <a:gd name="connsiteY386" fmla="*/ 9423 h 10000"/>
                <a:gd name="connsiteX387" fmla="*/ 8995 w 10000"/>
                <a:gd name="connsiteY387" fmla="*/ 9253 h 10000"/>
                <a:gd name="connsiteX388" fmla="*/ 9000 w 10000"/>
                <a:gd name="connsiteY388" fmla="*/ 8244 h 10000"/>
                <a:gd name="connsiteX389" fmla="*/ 9005 w 10000"/>
                <a:gd name="connsiteY389" fmla="*/ 8429 h 10000"/>
                <a:gd name="connsiteX390" fmla="*/ 9010 w 10000"/>
                <a:gd name="connsiteY390" fmla="*/ 8068 h 10000"/>
                <a:gd name="connsiteX391" fmla="*/ 9015 w 10000"/>
                <a:gd name="connsiteY391" fmla="*/ 8138 h 10000"/>
                <a:gd name="connsiteX392" fmla="*/ 9020 w 10000"/>
                <a:gd name="connsiteY392" fmla="*/ 8505 h 10000"/>
                <a:gd name="connsiteX393" fmla="*/ 9028 w 10000"/>
                <a:gd name="connsiteY393" fmla="*/ 7977 h 10000"/>
                <a:gd name="connsiteX394" fmla="*/ 9033 w 10000"/>
                <a:gd name="connsiteY394" fmla="*/ 7900 h 10000"/>
                <a:gd name="connsiteX395" fmla="*/ 9038 w 10000"/>
                <a:gd name="connsiteY395" fmla="*/ 7614 h 10000"/>
                <a:gd name="connsiteX396" fmla="*/ 9043 w 10000"/>
                <a:gd name="connsiteY396" fmla="*/ 7346 h 10000"/>
                <a:gd name="connsiteX397" fmla="*/ 9048 w 10000"/>
                <a:gd name="connsiteY397" fmla="*/ 8784 h 10000"/>
                <a:gd name="connsiteX398" fmla="*/ 9053 w 10000"/>
                <a:gd name="connsiteY398" fmla="*/ 8600 h 10000"/>
                <a:gd name="connsiteX399" fmla="*/ 9058 w 10000"/>
                <a:gd name="connsiteY399" fmla="*/ 8822 h 10000"/>
                <a:gd name="connsiteX400" fmla="*/ 9063 w 10000"/>
                <a:gd name="connsiteY400" fmla="*/ 7699 h 10000"/>
                <a:gd name="connsiteX401" fmla="*/ 9070 w 10000"/>
                <a:gd name="connsiteY401" fmla="*/ 8007 h 10000"/>
                <a:gd name="connsiteX402" fmla="*/ 9075 w 10000"/>
                <a:gd name="connsiteY402" fmla="*/ 8330 h 10000"/>
                <a:gd name="connsiteX403" fmla="*/ 9080 w 10000"/>
                <a:gd name="connsiteY403" fmla="*/ 7583 h 10000"/>
                <a:gd name="connsiteX404" fmla="*/ 9085 w 10000"/>
                <a:gd name="connsiteY404" fmla="*/ 7539 h 10000"/>
                <a:gd name="connsiteX405" fmla="*/ 9090 w 10000"/>
                <a:gd name="connsiteY405" fmla="*/ 7753 h 10000"/>
                <a:gd name="connsiteX406" fmla="*/ 9095 w 10000"/>
                <a:gd name="connsiteY406" fmla="*/ 7831 h 10000"/>
                <a:gd name="connsiteX407" fmla="*/ 9100 w 10000"/>
                <a:gd name="connsiteY407" fmla="*/ 8505 h 10000"/>
                <a:gd name="connsiteX408" fmla="*/ 9105 w 10000"/>
                <a:gd name="connsiteY408" fmla="*/ 8454 h 10000"/>
                <a:gd name="connsiteX409" fmla="*/ 9110 w 10000"/>
                <a:gd name="connsiteY409" fmla="*/ 9054 h 10000"/>
                <a:gd name="connsiteX410" fmla="*/ 9118 w 10000"/>
                <a:gd name="connsiteY410" fmla="*/ 8467 h 10000"/>
                <a:gd name="connsiteX411" fmla="*/ 9123 w 10000"/>
                <a:gd name="connsiteY411" fmla="*/ 7982 h 10000"/>
                <a:gd name="connsiteX412" fmla="*/ 9130 w 10000"/>
                <a:gd name="connsiteY412" fmla="*/ 8475 h 10000"/>
                <a:gd name="connsiteX413" fmla="*/ 9135 w 10000"/>
                <a:gd name="connsiteY413" fmla="*/ 9223 h 10000"/>
                <a:gd name="connsiteX414" fmla="*/ 9140 w 10000"/>
                <a:gd name="connsiteY414" fmla="*/ 8254 h 10000"/>
                <a:gd name="connsiteX415" fmla="*/ 9145 w 10000"/>
                <a:gd name="connsiteY415" fmla="*/ 8699 h 10000"/>
                <a:gd name="connsiteX416" fmla="*/ 9150 w 10000"/>
                <a:gd name="connsiteY416" fmla="*/ 8584 h 10000"/>
                <a:gd name="connsiteX417" fmla="*/ 9155 w 10000"/>
                <a:gd name="connsiteY417" fmla="*/ 8369 h 10000"/>
                <a:gd name="connsiteX418" fmla="*/ 9160 w 10000"/>
                <a:gd name="connsiteY418" fmla="*/ 9044 h 10000"/>
                <a:gd name="connsiteX419" fmla="*/ 9165 w 10000"/>
                <a:gd name="connsiteY419" fmla="*/ 8223 h 10000"/>
                <a:gd name="connsiteX420" fmla="*/ 9170 w 10000"/>
                <a:gd name="connsiteY420" fmla="*/ 7398 h 10000"/>
                <a:gd name="connsiteX421" fmla="*/ 9178 w 10000"/>
                <a:gd name="connsiteY421" fmla="*/ 7468 h 10000"/>
                <a:gd name="connsiteX422" fmla="*/ 9183 w 10000"/>
                <a:gd name="connsiteY422" fmla="*/ 7468 h 10000"/>
                <a:gd name="connsiteX423" fmla="*/ 9206 w 10000"/>
                <a:gd name="connsiteY423" fmla="*/ 8261 h 10000"/>
                <a:gd name="connsiteX424" fmla="*/ 9228 w 10000"/>
                <a:gd name="connsiteY424" fmla="*/ 8768 h 10000"/>
                <a:gd name="connsiteX425" fmla="*/ 9251 w 10000"/>
                <a:gd name="connsiteY425" fmla="*/ 8699 h 10000"/>
                <a:gd name="connsiteX426" fmla="*/ 9273 w 10000"/>
                <a:gd name="connsiteY426" fmla="*/ 6407 h 10000"/>
                <a:gd name="connsiteX427" fmla="*/ 9298 w 10000"/>
                <a:gd name="connsiteY427" fmla="*/ 7014 h 10000"/>
                <a:gd name="connsiteX428" fmla="*/ 9321 w 10000"/>
                <a:gd name="connsiteY428" fmla="*/ 8292 h 10000"/>
                <a:gd name="connsiteX429" fmla="*/ 9346 w 10000"/>
                <a:gd name="connsiteY429" fmla="*/ 8275 h 10000"/>
                <a:gd name="connsiteX430" fmla="*/ 9368 w 10000"/>
                <a:gd name="connsiteY430" fmla="*/ 7308 h 10000"/>
                <a:gd name="connsiteX431" fmla="*/ 9391 w 10000"/>
                <a:gd name="connsiteY431" fmla="*/ 6462 h 10000"/>
                <a:gd name="connsiteX432" fmla="*/ 9426 w 10000"/>
                <a:gd name="connsiteY432" fmla="*/ 7067 h 10000"/>
                <a:gd name="connsiteX433" fmla="*/ 9461 w 10000"/>
                <a:gd name="connsiteY433" fmla="*/ 7062 h 10000"/>
                <a:gd name="connsiteX434" fmla="*/ 9496 w 10000"/>
                <a:gd name="connsiteY434" fmla="*/ 6539 h 10000"/>
                <a:gd name="connsiteX435" fmla="*/ 9531 w 10000"/>
                <a:gd name="connsiteY435" fmla="*/ 6500 h 10000"/>
                <a:gd name="connsiteX436" fmla="*/ 9563 w 10000"/>
                <a:gd name="connsiteY436" fmla="*/ 6800 h 10000"/>
                <a:gd name="connsiteX437" fmla="*/ 9598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10000"/>
                <a:gd name="connsiteY0" fmla="*/ 2911 h 10000"/>
                <a:gd name="connsiteX1" fmla="*/ 1 w 10000"/>
                <a:gd name="connsiteY1" fmla="*/ 3281 h 10000"/>
                <a:gd name="connsiteX2" fmla="*/ 102 w 10000"/>
                <a:gd name="connsiteY2" fmla="*/ 2705 h 10000"/>
                <a:gd name="connsiteX3" fmla="*/ 93 w 10000"/>
                <a:gd name="connsiteY3" fmla="*/ 2506 h 10000"/>
                <a:gd name="connsiteX4" fmla="*/ 70 w 10000"/>
                <a:gd name="connsiteY4" fmla="*/ 1662 h 10000"/>
                <a:gd name="connsiteX5" fmla="*/ 136 w 10000"/>
                <a:gd name="connsiteY5" fmla="*/ 2466 h 10000"/>
                <a:gd name="connsiteX6" fmla="*/ 112 w 10000"/>
                <a:gd name="connsiteY6" fmla="*/ 2353 h 10000"/>
                <a:gd name="connsiteX7" fmla="*/ 132 w 10000"/>
                <a:gd name="connsiteY7" fmla="*/ 2553 h 10000"/>
                <a:gd name="connsiteX8" fmla="*/ 152 w 10000"/>
                <a:gd name="connsiteY8" fmla="*/ 2478 h 10000"/>
                <a:gd name="connsiteX9" fmla="*/ 172 w 10000"/>
                <a:gd name="connsiteY9" fmla="*/ 2130 h 10000"/>
                <a:gd name="connsiteX10" fmla="*/ 195 w 10000"/>
                <a:gd name="connsiteY10" fmla="*/ 1723 h 10000"/>
                <a:gd name="connsiteX11" fmla="*/ 237 w 10000"/>
                <a:gd name="connsiteY11" fmla="*/ 1723 h 10000"/>
                <a:gd name="connsiteX12" fmla="*/ 277 w 10000"/>
                <a:gd name="connsiteY12" fmla="*/ 838 h 10000"/>
                <a:gd name="connsiteX13" fmla="*/ 320 w 10000"/>
                <a:gd name="connsiteY13" fmla="*/ 0 h 10000"/>
                <a:gd name="connsiteX14" fmla="*/ 362 w 10000"/>
                <a:gd name="connsiteY14" fmla="*/ 1808 h 10000"/>
                <a:gd name="connsiteX15" fmla="*/ 404 w 10000"/>
                <a:gd name="connsiteY15" fmla="*/ 1662 h 10000"/>
                <a:gd name="connsiteX16" fmla="*/ 424 w 10000"/>
                <a:gd name="connsiteY16" fmla="*/ 2070 h 10000"/>
                <a:gd name="connsiteX17" fmla="*/ 444 w 10000"/>
                <a:gd name="connsiteY17" fmla="*/ 2877 h 10000"/>
                <a:gd name="connsiteX18" fmla="*/ 461 w 10000"/>
                <a:gd name="connsiteY18" fmla="*/ 2254 h 10000"/>
                <a:gd name="connsiteX19" fmla="*/ 481 w 10000"/>
                <a:gd name="connsiteY19" fmla="*/ 1454 h 10000"/>
                <a:gd name="connsiteX20" fmla="*/ 499 w 10000"/>
                <a:gd name="connsiteY20" fmla="*/ 1491 h 10000"/>
                <a:gd name="connsiteX21" fmla="*/ 519 w 10000"/>
                <a:gd name="connsiteY21" fmla="*/ 1477 h 10000"/>
                <a:gd name="connsiteX22" fmla="*/ 536 w 10000"/>
                <a:gd name="connsiteY22" fmla="*/ 1968 h 10000"/>
                <a:gd name="connsiteX23" fmla="*/ 556 w 10000"/>
                <a:gd name="connsiteY23" fmla="*/ 1092 h 10000"/>
                <a:gd name="connsiteX24" fmla="*/ 576 w 10000"/>
                <a:gd name="connsiteY24" fmla="*/ 1647 h 10000"/>
                <a:gd name="connsiteX25" fmla="*/ 594 w 10000"/>
                <a:gd name="connsiteY25" fmla="*/ 847 h 10000"/>
                <a:gd name="connsiteX26" fmla="*/ 614 w 10000"/>
                <a:gd name="connsiteY26" fmla="*/ 278 h 10000"/>
                <a:gd name="connsiteX27" fmla="*/ 649 w 10000"/>
                <a:gd name="connsiteY27" fmla="*/ 1069 h 10000"/>
                <a:gd name="connsiteX28" fmla="*/ 684 w 10000"/>
                <a:gd name="connsiteY28" fmla="*/ 1323 h 10000"/>
                <a:gd name="connsiteX29" fmla="*/ 716 w 10000"/>
                <a:gd name="connsiteY29" fmla="*/ 1939 h 10000"/>
                <a:gd name="connsiteX30" fmla="*/ 751 w 10000"/>
                <a:gd name="connsiteY30" fmla="*/ 2037 h 10000"/>
                <a:gd name="connsiteX31" fmla="*/ 786 w 10000"/>
                <a:gd name="connsiteY31" fmla="*/ 1177 h 10000"/>
                <a:gd name="connsiteX32" fmla="*/ 822 w 10000"/>
                <a:gd name="connsiteY32" fmla="*/ 761 h 10000"/>
                <a:gd name="connsiteX33" fmla="*/ 864 w 10000"/>
                <a:gd name="connsiteY33" fmla="*/ 284 h 10000"/>
                <a:gd name="connsiteX34" fmla="*/ 907 w 10000"/>
                <a:gd name="connsiteY34" fmla="*/ 1830 h 10000"/>
                <a:gd name="connsiteX35" fmla="*/ 947 w 10000"/>
                <a:gd name="connsiteY35" fmla="*/ 230 h 10000"/>
                <a:gd name="connsiteX36" fmla="*/ 989 w 10000"/>
                <a:gd name="connsiteY36" fmla="*/ 623 h 10000"/>
                <a:gd name="connsiteX37" fmla="*/ 1032 w 10000"/>
                <a:gd name="connsiteY37" fmla="*/ 1154 h 10000"/>
                <a:gd name="connsiteX38" fmla="*/ 1064 w 10000"/>
                <a:gd name="connsiteY38" fmla="*/ 752 h 10000"/>
                <a:gd name="connsiteX39" fmla="*/ 1099 w 10000"/>
                <a:gd name="connsiteY39" fmla="*/ 899 h 10000"/>
                <a:gd name="connsiteX40" fmla="*/ 1137 w 10000"/>
                <a:gd name="connsiteY40" fmla="*/ 861 h 10000"/>
                <a:gd name="connsiteX41" fmla="*/ 1170 w 10000"/>
                <a:gd name="connsiteY41" fmla="*/ 217 h 10000"/>
                <a:gd name="connsiteX42" fmla="*/ 1206 w 10000"/>
                <a:gd name="connsiteY42" fmla="*/ 2000 h 10000"/>
                <a:gd name="connsiteX43" fmla="*/ 1241 w 10000"/>
                <a:gd name="connsiteY43" fmla="*/ 1647 h 10000"/>
                <a:gd name="connsiteX44" fmla="*/ 1281 w 10000"/>
                <a:gd name="connsiteY44" fmla="*/ 1700 h 10000"/>
                <a:gd name="connsiteX45" fmla="*/ 1323 w 10000"/>
                <a:gd name="connsiteY45" fmla="*/ 1993 h 10000"/>
                <a:gd name="connsiteX46" fmla="*/ 1366 w 10000"/>
                <a:gd name="connsiteY46" fmla="*/ 1400 h 10000"/>
                <a:gd name="connsiteX47" fmla="*/ 1408 w 10000"/>
                <a:gd name="connsiteY47" fmla="*/ 2184 h 10000"/>
                <a:gd name="connsiteX48" fmla="*/ 1448 w 10000"/>
                <a:gd name="connsiteY48" fmla="*/ 1954 h 10000"/>
                <a:gd name="connsiteX49" fmla="*/ 1476 w 10000"/>
                <a:gd name="connsiteY49" fmla="*/ 1638 h 10000"/>
                <a:gd name="connsiteX50" fmla="*/ 1501 w 10000"/>
                <a:gd name="connsiteY50" fmla="*/ 2407 h 10000"/>
                <a:gd name="connsiteX51" fmla="*/ 1528 w 10000"/>
                <a:gd name="connsiteY51" fmla="*/ 1916 h 10000"/>
                <a:gd name="connsiteX52" fmla="*/ 1553 w 10000"/>
                <a:gd name="connsiteY52" fmla="*/ 854 h 10000"/>
                <a:gd name="connsiteX53" fmla="*/ 1581 w 10000"/>
                <a:gd name="connsiteY53" fmla="*/ 2099 h 10000"/>
                <a:gd name="connsiteX54" fmla="*/ 1606 w 10000"/>
                <a:gd name="connsiteY54" fmla="*/ 2646 h 10000"/>
                <a:gd name="connsiteX55" fmla="*/ 1631 w 10000"/>
                <a:gd name="connsiteY55" fmla="*/ 2431 h 10000"/>
                <a:gd name="connsiteX56" fmla="*/ 1659 w 10000"/>
                <a:gd name="connsiteY56" fmla="*/ 2830 h 10000"/>
                <a:gd name="connsiteX57" fmla="*/ 1676 w 10000"/>
                <a:gd name="connsiteY57" fmla="*/ 3000 h 10000"/>
                <a:gd name="connsiteX58" fmla="*/ 1694 w 10000"/>
                <a:gd name="connsiteY58" fmla="*/ 2407 h 10000"/>
                <a:gd name="connsiteX59" fmla="*/ 1709 w 10000"/>
                <a:gd name="connsiteY59" fmla="*/ 3130 h 10000"/>
                <a:gd name="connsiteX60" fmla="*/ 1726 w 10000"/>
                <a:gd name="connsiteY60" fmla="*/ 2947 h 10000"/>
                <a:gd name="connsiteX61" fmla="*/ 1744 w 10000"/>
                <a:gd name="connsiteY61" fmla="*/ 3492 h 10000"/>
                <a:gd name="connsiteX62" fmla="*/ 1761 w 10000"/>
                <a:gd name="connsiteY62" fmla="*/ 3200 h 10000"/>
                <a:gd name="connsiteX63" fmla="*/ 1779 w 10000"/>
                <a:gd name="connsiteY63" fmla="*/ 3078 h 10000"/>
                <a:gd name="connsiteX64" fmla="*/ 1799 w 10000"/>
                <a:gd name="connsiteY64" fmla="*/ 3622 h 10000"/>
                <a:gd name="connsiteX65" fmla="*/ 1814 w 10000"/>
                <a:gd name="connsiteY65" fmla="*/ 4129 h 10000"/>
                <a:gd name="connsiteX66" fmla="*/ 1831 w 10000"/>
                <a:gd name="connsiteY66" fmla="*/ 3908 h 10000"/>
                <a:gd name="connsiteX67" fmla="*/ 1849 w 10000"/>
                <a:gd name="connsiteY67" fmla="*/ 3870 h 10000"/>
                <a:gd name="connsiteX68" fmla="*/ 1866 w 10000"/>
                <a:gd name="connsiteY68" fmla="*/ 4369 h 10000"/>
                <a:gd name="connsiteX69" fmla="*/ 1901 w 10000"/>
                <a:gd name="connsiteY69" fmla="*/ 4230 h 10000"/>
                <a:gd name="connsiteX70" fmla="*/ 1937 w 10000"/>
                <a:gd name="connsiteY70" fmla="*/ 4576 h 10000"/>
                <a:gd name="connsiteX71" fmla="*/ 1972 w 10000"/>
                <a:gd name="connsiteY71" fmla="*/ 4292 h 10000"/>
                <a:gd name="connsiteX72" fmla="*/ 2008 w 10000"/>
                <a:gd name="connsiteY72" fmla="*/ 5730 h 10000"/>
                <a:gd name="connsiteX73" fmla="*/ 2040 w 10000"/>
                <a:gd name="connsiteY73" fmla="*/ 5245 h 10000"/>
                <a:gd name="connsiteX74" fmla="*/ 2075 w 10000"/>
                <a:gd name="connsiteY74" fmla="*/ 4892 h 10000"/>
                <a:gd name="connsiteX75" fmla="*/ 2103 w 10000"/>
                <a:gd name="connsiteY75" fmla="*/ 5784 h 10000"/>
                <a:gd name="connsiteX76" fmla="*/ 2130 w 10000"/>
                <a:gd name="connsiteY76" fmla="*/ 5616 h 10000"/>
                <a:gd name="connsiteX77" fmla="*/ 2153 w 10000"/>
                <a:gd name="connsiteY77" fmla="*/ 5545 h 10000"/>
                <a:gd name="connsiteX78" fmla="*/ 2180 w 10000"/>
                <a:gd name="connsiteY78" fmla="*/ 5438 h 10000"/>
                <a:gd name="connsiteX79" fmla="*/ 2208 w 10000"/>
                <a:gd name="connsiteY79" fmla="*/ 6037 h 10000"/>
                <a:gd name="connsiteX80" fmla="*/ 2233 w 10000"/>
                <a:gd name="connsiteY80" fmla="*/ 6109 h 10000"/>
                <a:gd name="connsiteX81" fmla="*/ 2258 w 10000"/>
                <a:gd name="connsiteY81" fmla="*/ 5468 h 10000"/>
                <a:gd name="connsiteX82" fmla="*/ 2285 w 10000"/>
                <a:gd name="connsiteY82" fmla="*/ 5753 h 10000"/>
                <a:gd name="connsiteX83" fmla="*/ 2328 w 10000"/>
                <a:gd name="connsiteY83" fmla="*/ 5423 h 10000"/>
                <a:gd name="connsiteX84" fmla="*/ 2368 w 10000"/>
                <a:gd name="connsiteY84" fmla="*/ 5423 h 10000"/>
                <a:gd name="connsiteX85" fmla="*/ 2411 w 10000"/>
                <a:gd name="connsiteY85" fmla="*/ 4884 h 10000"/>
                <a:gd name="connsiteX86" fmla="*/ 2453 w 10000"/>
                <a:gd name="connsiteY86" fmla="*/ 5131 h 10000"/>
                <a:gd name="connsiteX87" fmla="*/ 2493 w 10000"/>
                <a:gd name="connsiteY87" fmla="*/ 5576 h 10000"/>
                <a:gd name="connsiteX88" fmla="*/ 2511 w 10000"/>
                <a:gd name="connsiteY88" fmla="*/ 4838 h 10000"/>
                <a:gd name="connsiteX89" fmla="*/ 2528 w 10000"/>
                <a:gd name="connsiteY89" fmla="*/ 4515 h 10000"/>
                <a:gd name="connsiteX90" fmla="*/ 2546 w 10000"/>
                <a:gd name="connsiteY90" fmla="*/ 3915 h 10000"/>
                <a:gd name="connsiteX91" fmla="*/ 2563 w 10000"/>
                <a:gd name="connsiteY91" fmla="*/ 3962 h 10000"/>
                <a:gd name="connsiteX92" fmla="*/ 2581 w 10000"/>
                <a:gd name="connsiteY92" fmla="*/ 3993 h 10000"/>
                <a:gd name="connsiteX93" fmla="*/ 2598 w 10000"/>
                <a:gd name="connsiteY93" fmla="*/ 5039 h 10000"/>
                <a:gd name="connsiteX94" fmla="*/ 2616 w 10000"/>
                <a:gd name="connsiteY94" fmla="*/ 3968 h 10000"/>
                <a:gd name="connsiteX95" fmla="*/ 2633 w 10000"/>
                <a:gd name="connsiteY95" fmla="*/ 4055 h 10000"/>
                <a:gd name="connsiteX96" fmla="*/ 2651 w 10000"/>
                <a:gd name="connsiteY96" fmla="*/ 4369 h 10000"/>
                <a:gd name="connsiteX97" fmla="*/ 2668 w 10000"/>
                <a:gd name="connsiteY97" fmla="*/ 3485 h 10000"/>
                <a:gd name="connsiteX98" fmla="*/ 2686 w 10000"/>
                <a:gd name="connsiteY98" fmla="*/ 3853 h 10000"/>
                <a:gd name="connsiteX99" fmla="*/ 2702 w 10000"/>
                <a:gd name="connsiteY99" fmla="*/ 4154 h 10000"/>
                <a:gd name="connsiteX100" fmla="*/ 2732 w 10000"/>
                <a:gd name="connsiteY100" fmla="*/ 3169 h 10000"/>
                <a:gd name="connsiteX101" fmla="*/ 2762 w 10000"/>
                <a:gd name="connsiteY101" fmla="*/ 3761 h 10000"/>
                <a:gd name="connsiteX102" fmla="*/ 2792 w 10000"/>
                <a:gd name="connsiteY102" fmla="*/ 3238 h 10000"/>
                <a:gd name="connsiteX103" fmla="*/ 2822 w 10000"/>
                <a:gd name="connsiteY103" fmla="*/ 3944 h 10000"/>
                <a:gd name="connsiteX104" fmla="*/ 2852 w 10000"/>
                <a:gd name="connsiteY104" fmla="*/ 2698 h 10000"/>
                <a:gd name="connsiteX105" fmla="*/ 2882 w 10000"/>
                <a:gd name="connsiteY105" fmla="*/ 3431 h 10000"/>
                <a:gd name="connsiteX106" fmla="*/ 2912 w 10000"/>
                <a:gd name="connsiteY106" fmla="*/ 3415 h 10000"/>
                <a:gd name="connsiteX107" fmla="*/ 2930 w 10000"/>
                <a:gd name="connsiteY107" fmla="*/ 2922 h 10000"/>
                <a:gd name="connsiteX108" fmla="*/ 2950 w 10000"/>
                <a:gd name="connsiteY108" fmla="*/ 2260 h 10000"/>
                <a:gd name="connsiteX109" fmla="*/ 2970 w 10000"/>
                <a:gd name="connsiteY109" fmla="*/ 2299 h 10000"/>
                <a:gd name="connsiteX110" fmla="*/ 2987 w 10000"/>
                <a:gd name="connsiteY110" fmla="*/ 1606 h 10000"/>
                <a:gd name="connsiteX111" fmla="*/ 3007 w 10000"/>
                <a:gd name="connsiteY111" fmla="*/ 3192 h 10000"/>
                <a:gd name="connsiteX112" fmla="*/ 3027 w 10000"/>
                <a:gd name="connsiteY112" fmla="*/ 3014 h 10000"/>
                <a:gd name="connsiteX113" fmla="*/ 3045 w 10000"/>
                <a:gd name="connsiteY113" fmla="*/ 2930 h 10000"/>
                <a:gd name="connsiteX114" fmla="*/ 3062 w 10000"/>
                <a:gd name="connsiteY114" fmla="*/ 2384 h 10000"/>
                <a:gd name="connsiteX115" fmla="*/ 3082 w 10000"/>
                <a:gd name="connsiteY115" fmla="*/ 2844 h 10000"/>
                <a:gd name="connsiteX116" fmla="*/ 3102 w 10000"/>
                <a:gd name="connsiteY116" fmla="*/ 3407 h 10000"/>
                <a:gd name="connsiteX117" fmla="*/ 3122 w 10000"/>
                <a:gd name="connsiteY117" fmla="*/ 2147 h 10000"/>
                <a:gd name="connsiteX118" fmla="*/ 3145 w 10000"/>
                <a:gd name="connsiteY118" fmla="*/ 3460 h 10000"/>
                <a:gd name="connsiteX119" fmla="*/ 3167 w 10000"/>
                <a:gd name="connsiteY119" fmla="*/ 3062 h 10000"/>
                <a:gd name="connsiteX120" fmla="*/ 3190 w 10000"/>
                <a:gd name="connsiteY120" fmla="*/ 3053 h 10000"/>
                <a:gd name="connsiteX121" fmla="*/ 3213 w 10000"/>
                <a:gd name="connsiteY121" fmla="*/ 3492 h 10000"/>
                <a:gd name="connsiteX122" fmla="*/ 3238 w 10000"/>
                <a:gd name="connsiteY122" fmla="*/ 3038 h 10000"/>
                <a:gd name="connsiteX123" fmla="*/ 3260 w 10000"/>
                <a:gd name="connsiteY123" fmla="*/ 2184 h 10000"/>
                <a:gd name="connsiteX124" fmla="*/ 3285 w 10000"/>
                <a:gd name="connsiteY124" fmla="*/ 2693 h 10000"/>
                <a:gd name="connsiteX125" fmla="*/ 3308 w 10000"/>
                <a:gd name="connsiteY125" fmla="*/ 3053 h 10000"/>
                <a:gd name="connsiteX126" fmla="*/ 3330 w 10000"/>
                <a:gd name="connsiteY126" fmla="*/ 3224 h 10000"/>
                <a:gd name="connsiteX127" fmla="*/ 3370 w 10000"/>
                <a:gd name="connsiteY127" fmla="*/ 3053 h 10000"/>
                <a:gd name="connsiteX128" fmla="*/ 3413 w 10000"/>
                <a:gd name="connsiteY128" fmla="*/ 3423 h 10000"/>
                <a:gd name="connsiteX129" fmla="*/ 3455 w 10000"/>
                <a:gd name="connsiteY129" fmla="*/ 3647 h 10000"/>
                <a:gd name="connsiteX130" fmla="*/ 3496 w 10000"/>
                <a:gd name="connsiteY130" fmla="*/ 4030 h 10000"/>
                <a:gd name="connsiteX131" fmla="*/ 3539 w 10000"/>
                <a:gd name="connsiteY131" fmla="*/ 3446 h 10000"/>
                <a:gd name="connsiteX132" fmla="*/ 3566 w 10000"/>
                <a:gd name="connsiteY132" fmla="*/ 4244 h 10000"/>
                <a:gd name="connsiteX133" fmla="*/ 3591 w 10000"/>
                <a:gd name="connsiteY133" fmla="*/ 3776 h 10000"/>
                <a:gd name="connsiteX134" fmla="*/ 3617 w 10000"/>
                <a:gd name="connsiteY134" fmla="*/ 4892 h 10000"/>
                <a:gd name="connsiteX135" fmla="*/ 3644 w 10000"/>
                <a:gd name="connsiteY135" fmla="*/ 4576 h 10000"/>
                <a:gd name="connsiteX136" fmla="*/ 3672 w 10000"/>
                <a:gd name="connsiteY136" fmla="*/ 4168 h 10000"/>
                <a:gd name="connsiteX137" fmla="*/ 3694 w 10000"/>
                <a:gd name="connsiteY137" fmla="*/ 4023 h 10000"/>
                <a:gd name="connsiteX138" fmla="*/ 3722 w 10000"/>
                <a:gd name="connsiteY138" fmla="*/ 4877 h 10000"/>
                <a:gd name="connsiteX139" fmla="*/ 3749 w 10000"/>
                <a:gd name="connsiteY139" fmla="*/ 4322 h 10000"/>
                <a:gd name="connsiteX140" fmla="*/ 3772 w 10000"/>
                <a:gd name="connsiteY140" fmla="*/ 5031 h 10000"/>
                <a:gd name="connsiteX141" fmla="*/ 3794 w 10000"/>
                <a:gd name="connsiteY141" fmla="*/ 5207 h 10000"/>
                <a:gd name="connsiteX142" fmla="*/ 3817 w 10000"/>
                <a:gd name="connsiteY142" fmla="*/ 4163 h 10000"/>
                <a:gd name="connsiteX143" fmla="*/ 3839 w 10000"/>
                <a:gd name="connsiteY143" fmla="*/ 4747 h 10000"/>
                <a:gd name="connsiteX144" fmla="*/ 3864 w 10000"/>
                <a:gd name="connsiteY144" fmla="*/ 5568 h 10000"/>
                <a:gd name="connsiteX145" fmla="*/ 3887 w 10000"/>
                <a:gd name="connsiteY145" fmla="*/ 5554 h 10000"/>
                <a:gd name="connsiteX146" fmla="*/ 3912 w 10000"/>
                <a:gd name="connsiteY146" fmla="*/ 5715 h 10000"/>
                <a:gd name="connsiteX147" fmla="*/ 3934 w 10000"/>
                <a:gd name="connsiteY147" fmla="*/ 5807 h 10000"/>
                <a:gd name="connsiteX148" fmla="*/ 3957 w 10000"/>
                <a:gd name="connsiteY148" fmla="*/ 5300 h 10000"/>
                <a:gd name="connsiteX149" fmla="*/ 3977 w 10000"/>
                <a:gd name="connsiteY149" fmla="*/ 6401 h 10000"/>
                <a:gd name="connsiteX150" fmla="*/ 3995 w 10000"/>
                <a:gd name="connsiteY150" fmla="*/ 5706 h 10000"/>
                <a:gd name="connsiteX151" fmla="*/ 4012 w 10000"/>
                <a:gd name="connsiteY151" fmla="*/ 5454 h 10000"/>
                <a:gd name="connsiteX152" fmla="*/ 4032 w 10000"/>
                <a:gd name="connsiteY152" fmla="*/ 5486 h 10000"/>
                <a:gd name="connsiteX153" fmla="*/ 4052 w 10000"/>
                <a:gd name="connsiteY153" fmla="*/ 5638 h 10000"/>
                <a:gd name="connsiteX154" fmla="*/ 4072 w 10000"/>
                <a:gd name="connsiteY154" fmla="*/ 5799 h 10000"/>
                <a:gd name="connsiteX155" fmla="*/ 4090 w 10000"/>
                <a:gd name="connsiteY155" fmla="*/ 6152 h 10000"/>
                <a:gd name="connsiteX156" fmla="*/ 4110 w 10000"/>
                <a:gd name="connsiteY156" fmla="*/ 6014 h 10000"/>
                <a:gd name="connsiteX157" fmla="*/ 4127 w 10000"/>
                <a:gd name="connsiteY157" fmla="*/ 6338 h 10000"/>
                <a:gd name="connsiteX158" fmla="*/ 4145 w 10000"/>
                <a:gd name="connsiteY158" fmla="*/ 6330 h 10000"/>
                <a:gd name="connsiteX159" fmla="*/ 4165 w 10000"/>
                <a:gd name="connsiteY159" fmla="*/ 6699 h 10000"/>
                <a:gd name="connsiteX160" fmla="*/ 4207 w 10000"/>
                <a:gd name="connsiteY160" fmla="*/ 6899 h 10000"/>
                <a:gd name="connsiteX161" fmla="*/ 4248 w 10000"/>
                <a:gd name="connsiteY161" fmla="*/ 7629 h 10000"/>
                <a:gd name="connsiteX162" fmla="*/ 4291 w 10000"/>
                <a:gd name="connsiteY162" fmla="*/ 7931 h 10000"/>
                <a:gd name="connsiteX163" fmla="*/ 4333 w 10000"/>
                <a:gd name="connsiteY163" fmla="*/ 6968 h 10000"/>
                <a:gd name="connsiteX164" fmla="*/ 4373 w 10000"/>
                <a:gd name="connsiteY164" fmla="*/ 6515 h 10000"/>
                <a:gd name="connsiteX165" fmla="*/ 4411 w 10000"/>
                <a:gd name="connsiteY165" fmla="*/ 6693 h 10000"/>
                <a:gd name="connsiteX166" fmla="*/ 4446 w 10000"/>
                <a:gd name="connsiteY166" fmla="*/ 6414 h 10000"/>
                <a:gd name="connsiteX167" fmla="*/ 4479 w 10000"/>
                <a:gd name="connsiteY167" fmla="*/ 5961 h 10000"/>
                <a:gd name="connsiteX168" fmla="*/ 4514 w 10000"/>
                <a:gd name="connsiteY168" fmla="*/ 5868 h 10000"/>
                <a:gd name="connsiteX169" fmla="*/ 4549 w 10000"/>
                <a:gd name="connsiteY169" fmla="*/ 5576 h 10000"/>
                <a:gd name="connsiteX170" fmla="*/ 4584 w 10000"/>
                <a:gd name="connsiteY170" fmla="*/ 5976 h 10000"/>
                <a:gd name="connsiteX171" fmla="*/ 4596 w 10000"/>
                <a:gd name="connsiteY171" fmla="*/ 6091 h 10000"/>
                <a:gd name="connsiteX172" fmla="*/ 4606 w 10000"/>
                <a:gd name="connsiteY172" fmla="*/ 5830 h 10000"/>
                <a:gd name="connsiteX173" fmla="*/ 4616 w 10000"/>
                <a:gd name="connsiteY173" fmla="*/ 5730 h 10000"/>
                <a:gd name="connsiteX174" fmla="*/ 4626 w 10000"/>
                <a:gd name="connsiteY174" fmla="*/ 5160 h 10000"/>
                <a:gd name="connsiteX175" fmla="*/ 4639 w 10000"/>
                <a:gd name="connsiteY175" fmla="*/ 5954 h 10000"/>
                <a:gd name="connsiteX176" fmla="*/ 4651 w 10000"/>
                <a:gd name="connsiteY176" fmla="*/ 5792 h 10000"/>
                <a:gd name="connsiteX177" fmla="*/ 4661 w 10000"/>
                <a:gd name="connsiteY177" fmla="*/ 4747 h 10000"/>
                <a:gd name="connsiteX178" fmla="*/ 4671 w 10000"/>
                <a:gd name="connsiteY178" fmla="*/ 4623 h 10000"/>
                <a:gd name="connsiteX179" fmla="*/ 4681 w 10000"/>
                <a:gd name="connsiteY179" fmla="*/ 5014 h 10000"/>
                <a:gd name="connsiteX180" fmla="*/ 4694 w 10000"/>
                <a:gd name="connsiteY180" fmla="*/ 4461 h 10000"/>
                <a:gd name="connsiteX181" fmla="*/ 4706 w 10000"/>
                <a:gd name="connsiteY181" fmla="*/ 4485 h 10000"/>
                <a:gd name="connsiteX182" fmla="*/ 4716 w 10000"/>
                <a:gd name="connsiteY182" fmla="*/ 4392 h 10000"/>
                <a:gd name="connsiteX183" fmla="*/ 4726 w 10000"/>
                <a:gd name="connsiteY183" fmla="*/ 5468 h 10000"/>
                <a:gd name="connsiteX184" fmla="*/ 4736 w 10000"/>
                <a:gd name="connsiteY184" fmla="*/ 4638 h 10000"/>
                <a:gd name="connsiteX185" fmla="*/ 4749 w 10000"/>
                <a:gd name="connsiteY185" fmla="*/ 4760 h 10000"/>
                <a:gd name="connsiteX186" fmla="*/ 4759 w 10000"/>
                <a:gd name="connsiteY186" fmla="*/ 4946 h 10000"/>
                <a:gd name="connsiteX187" fmla="*/ 4771 w 10000"/>
                <a:gd name="connsiteY187" fmla="*/ 4168 h 10000"/>
                <a:gd name="connsiteX188" fmla="*/ 4781 w 10000"/>
                <a:gd name="connsiteY188" fmla="*/ 4315 h 10000"/>
                <a:gd name="connsiteX189" fmla="*/ 4794 w 10000"/>
                <a:gd name="connsiteY189" fmla="*/ 3492 h 10000"/>
                <a:gd name="connsiteX190" fmla="*/ 4834 w 10000"/>
                <a:gd name="connsiteY190" fmla="*/ 3708 h 10000"/>
                <a:gd name="connsiteX191" fmla="*/ 4877 w 10000"/>
                <a:gd name="connsiteY191" fmla="*/ 3123 h 10000"/>
                <a:gd name="connsiteX192" fmla="*/ 4917 w 10000"/>
                <a:gd name="connsiteY192" fmla="*/ 3845 h 10000"/>
                <a:gd name="connsiteX193" fmla="*/ 4959 w 10000"/>
                <a:gd name="connsiteY193" fmla="*/ 4038 h 10000"/>
                <a:gd name="connsiteX194" fmla="*/ 5003 w 10000"/>
                <a:gd name="connsiteY194" fmla="*/ 3684 h 10000"/>
                <a:gd name="connsiteX195" fmla="*/ 5038 w 10000"/>
                <a:gd name="connsiteY195" fmla="*/ 4261 h 10000"/>
                <a:gd name="connsiteX196" fmla="*/ 5073 w 10000"/>
                <a:gd name="connsiteY196" fmla="*/ 3715 h 10000"/>
                <a:gd name="connsiteX197" fmla="*/ 5108 w 10000"/>
                <a:gd name="connsiteY197" fmla="*/ 1939 h 10000"/>
                <a:gd name="connsiteX198" fmla="*/ 5140 w 10000"/>
                <a:gd name="connsiteY198" fmla="*/ 3553 h 10000"/>
                <a:gd name="connsiteX199" fmla="*/ 5175 w 10000"/>
                <a:gd name="connsiteY199" fmla="*/ 3953 h 10000"/>
                <a:gd name="connsiteX200" fmla="*/ 5211 w 10000"/>
                <a:gd name="connsiteY200" fmla="*/ 3123 h 10000"/>
                <a:gd name="connsiteX201" fmla="*/ 5238 w 10000"/>
                <a:gd name="connsiteY201" fmla="*/ 2938 h 10000"/>
                <a:gd name="connsiteX202" fmla="*/ 5263 w 10000"/>
                <a:gd name="connsiteY202" fmla="*/ 3531 h 10000"/>
                <a:gd name="connsiteX203" fmla="*/ 5291 w 10000"/>
                <a:gd name="connsiteY203" fmla="*/ 4168 h 10000"/>
                <a:gd name="connsiteX204" fmla="*/ 5316 w 10000"/>
                <a:gd name="connsiteY204" fmla="*/ 3654 h 10000"/>
                <a:gd name="connsiteX205" fmla="*/ 5343 w 10000"/>
                <a:gd name="connsiteY205" fmla="*/ 4192 h 10000"/>
                <a:gd name="connsiteX206" fmla="*/ 5368 w 10000"/>
                <a:gd name="connsiteY206" fmla="*/ 4908 h 10000"/>
                <a:gd name="connsiteX207" fmla="*/ 5393 w 10000"/>
                <a:gd name="connsiteY207" fmla="*/ 4239 h 10000"/>
                <a:gd name="connsiteX208" fmla="*/ 5421 w 10000"/>
                <a:gd name="connsiteY208" fmla="*/ 4077 h 10000"/>
                <a:gd name="connsiteX209" fmla="*/ 5428 w 10000"/>
                <a:gd name="connsiteY209" fmla="*/ 4946 h 10000"/>
                <a:gd name="connsiteX210" fmla="*/ 5436 w 10000"/>
                <a:gd name="connsiteY210" fmla="*/ 4023 h 10000"/>
                <a:gd name="connsiteX211" fmla="*/ 5443 w 10000"/>
                <a:gd name="connsiteY211" fmla="*/ 4244 h 10000"/>
                <a:gd name="connsiteX212" fmla="*/ 5451 w 10000"/>
                <a:gd name="connsiteY212" fmla="*/ 4315 h 10000"/>
                <a:gd name="connsiteX213" fmla="*/ 5458 w 10000"/>
                <a:gd name="connsiteY213" fmla="*/ 2962 h 10000"/>
                <a:gd name="connsiteX214" fmla="*/ 5466 w 10000"/>
                <a:gd name="connsiteY214" fmla="*/ 3515 h 10000"/>
                <a:gd name="connsiteX215" fmla="*/ 5473 w 10000"/>
                <a:gd name="connsiteY215" fmla="*/ 2200 h 10000"/>
                <a:gd name="connsiteX216" fmla="*/ 5481 w 10000"/>
                <a:gd name="connsiteY216" fmla="*/ 4908 h 10000"/>
                <a:gd name="connsiteX217" fmla="*/ 5488 w 10000"/>
                <a:gd name="connsiteY217" fmla="*/ 6469 h 10000"/>
                <a:gd name="connsiteX218" fmla="*/ 5498 w 10000"/>
                <a:gd name="connsiteY218" fmla="*/ 5908 h 10000"/>
                <a:gd name="connsiteX219" fmla="*/ 5506 w 10000"/>
                <a:gd name="connsiteY219" fmla="*/ 7230 h 10000"/>
                <a:gd name="connsiteX220" fmla="*/ 5511 w 10000"/>
                <a:gd name="connsiteY220" fmla="*/ 6844 h 10000"/>
                <a:gd name="connsiteX221" fmla="*/ 5521 w 10000"/>
                <a:gd name="connsiteY221" fmla="*/ 5815 h 10000"/>
                <a:gd name="connsiteX222" fmla="*/ 5528 w 10000"/>
                <a:gd name="connsiteY222" fmla="*/ 5923 h 10000"/>
                <a:gd name="connsiteX223" fmla="*/ 5536 w 10000"/>
                <a:gd name="connsiteY223" fmla="*/ 7000 h 10000"/>
                <a:gd name="connsiteX224" fmla="*/ 5543 w 10000"/>
                <a:gd name="connsiteY224" fmla="*/ 6521 h 10000"/>
                <a:gd name="connsiteX225" fmla="*/ 5551 w 10000"/>
                <a:gd name="connsiteY225" fmla="*/ 4038 h 10000"/>
                <a:gd name="connsiteX226" fmla="*/ 5561 w 10000"/>
                <a:gd name="connsiteY226" fmla="*/ 2191 h 10000"/>
                <a:gd name="connsiteX227" fmla="*/ 5535 w 10000"/>
                <a:gd name="connsiteY227" fmla="*/ 4125 h 10000"/>
                <a:gd name="connsiteX228" fmla="*/ 5573 w 10000"/>
                <a:gd name="connsiteY228" fmla="*/ 2423 h 10000"/>
                <a:gd name="connsiteX229" fmla="*/ 5583 w 10000"/>
                <a:gd name="connsiteY229" fmla="*/ 5454 h 10000"/>
                <a:gd name="connsiteX230" fmla="*/ 5591 w 10000"/>
                <a:gd name="connsiteY230" fmla="*/ 5293 h 10000"/>
                <a:gd name="connsiteX231" fmla="*/ 5596 w 10000"/>
                <a:gd name="connsiteY231" fmla="*/ 7915 h 10000"/>
                <a:gd name="connsiteX232" fmla="*/ 5606 w 10000"/>
                <a:gd name="connsiteY232" fmla="*/ 7006 h 10000"/>
                <a:gd name="connsiteX233" fmla="*/ 5614 w 10000"/>
                <a:gd name="connsiteY233" fmla="*/ 8022 h 10000"/>
                <a:gd name="connsiteX234" fmla="*/ 5621 w 10000"/>
                <a:gd name="connsiteY234" fmla="*/ 6469 h 10000"/>
                <a:gd name="connsiteX235" fmla="*/ 5629 w 10000"/>
                <a:gd name="connsiteY235" fmla="*/ 7492 h 10000"/>
                <a:gd name="connsiteX236" fmla="*/ 5644 w 10000"/>
                <a:gd name="connsiteY236" fmla="*/ 7454 h 10000"/>
                <a:gd name="connsiteX237" fmla="*/ 5656 w 10000"/>
                <a:gd name="connsiteY237" fmla="*/ 7931 h 10000"/>
                <a:gd name="connsiteX238" fmla="*/ 5671 w 10000"/>
                <a:gd name="connsiteY238" fmla="*/ 7415 h 10000"/>
                <a:gd name="connsiteX239" fmla="*/ 5684 w 10000"/>
                <a:gd name="connsiteY239" fmla="*/ 6599 h 10000"/>
                <a:gd name="connsiteX240" fmla="*/ 5699 w 10000"/>
                <a:gd name="connsiteY240" fmla="*/ 6322 h 10000"/>
                <a:gd name="connsiteX241" fmla="*/ 5711 w 10000"/>
                <a:gd name="connsiteY241" fmla="*/ 6191 h 10000"/>
                <a:gd name="connsiteX242" fmla="*/ 5726 w 10000"/>
                <a:gd name="connsiteY242" fmla="*/ 5516 h 10000"/>
                <a:gd name="connsiteX243" fmla="*/ 5741 w 10000"/>
                <a:gd name="connsiteY243" fmla="*/ 3085 h 10000"/>
                <a:gd name="connsiteX244" fmla="*/ 5754 w 10000"/>
                <a:gd name="connsiteY244" fmla="*/ 4038 h 10000"/>
                <a:gd name="connsiteX245" fmla="*/ 5770 w 10000"/>
                <a:gd name="connsiteY245" fmla="*/ 5069 h 10000"/>
                <a:gd name="connsiteX246" fmla="*/ 5782 w 10000"/>
                <a:gd name="connsiteY246" fmla="*/ 5468 h 10000"/>
                <a:gd name="connsiteX247" fmla="*/ 5795 w 10000"/>
                <a:gd name="connsiteY247" fmla="*/ 5878 h 10000"/>
                <a:gd name="connsiteX248" fmla="*/ 5810 w 10000"/>
                <a:gd name="connsiteY248" fmla="*/ 6831 h 10000"/>
                <a:gd name="connsiteX249" fmla="*/ 5825 w 10000"/>
                <a:gd name="connsiteY249" fmla="*/ 6147 h 10000"/>
                <a:gd name="connsiteX250" fmla="*/ 5837 w 10000"/>
                <a:gd name="connsiteY250" fmla="*/ 5654 h 10000"/>
                <a:gd name="connsiteX251" fmla="*/ 5880 w 10000"/>
                <a:gd name="connsiteY251" fmla="*/ 5739 h 10000"/>
                <a:gd name="connsiteX252" fmla="*/ 5922 w 10000"/>
                <a:gd name="connsiteY252" fmla="*/ 6098 h 10000"/>
                <a:gd name="connsiteX253" fmla="*/ 5962 w 10000"/>
                <a:gd name="connsiteY253" fmla="*/ 5968 h 10000"/>
                <a:gd name="connsiteX254" fmla="*/ 6005 w 10000"/>
                <a:gd name="connsiteY254" fmla="*/ 5339 h 10000"/>
                <a:gd name="connsiteX255" fmla="*/ 6048 w 10000"/>
                <a:gd name="connsiteY255" fmla="*/ 5792 h 10000"/>
                <a:gd name="connsiteX256" fmla="*/ 6090 w 10000"/>
                <a:gd name="connsiteY256" fmla="*/ 5706 h 10000"/>
                <a:gd name="connsiteX257" fmla="*/ 6130 w 10000"/>
                <a:gd name="connsiteY257" fmla="*/ 4739 h 10000"/>
                <a:gd name="connsiteX258" fmla="*/ 6173 w 10000"/>
                <a:gd name="connsiteY258" fmla="*/ 6407 h 10000"/>
                <a:gd name="connsiteX259" fmla="*/ 6215 w 10000"/>
                <a:gd name="connsiteY259" fmla="*/ 7539 h 10000"/>
                <a:gd name="connsiteX260" fmla="*/ 6255 w 10000"/>
                <a:gd name="connsiteY260" fmla="*/ 5393 h 10000"/>
                <a:gd name="connsiteX261" fmla="*/ 6285 w 10000"/>
                <a:gd name="connsiteY261" fmla="*/ 6246 h 10000"/>
                <a:gd name="connsiteX262" fmla="*/ 6315 w 10000"/>
                <a:gd name="connsiteY262" fmla="*/ 6229 h 10000"/>
                <a:gd name="connsiteX263" fmla="*/ 6345 w 10000"/>
                <a:gd name="connsiteY263" fmla="*/ 6560 h 10000"/>
                <a:gd name="connsiteX264" fmla="*/ 6375 w 10000"/>
                <a:gd name="connsiteY264" fmla="*/ 6569 h 10000"/>
                <a:gd name="connsiteX265" fmla="*/ 6406 w 10000"/>
                <a:gd name="connsiteY265" fmla="*/ 6191 h 10000"/>
                <a:gd name="connsiteX266" fmla="*/ 6436 w 10000"/>
                <a:gd name="connsiteY266" fmla="*/ 5529 h 10000"/>
                <a:gd name="connsiteX267" fmla="*/ 6463 w 10000"/>
                <a:gd name="connsiteY267" fmla="*/ 6184 h 10000"/>
                <a:gd name="connsiteX268" fmla="*/ 6498 w 10000"/>
                <a:gd name="connsiteY268" fmla="*/ 7738 h 10000"/>
                <a:gd name="connsiteX269" fmla="*/ 6536 w 10000"/>
                <a:gd name="connsiteY269" fmla="*/ 6152 h 10000"/>
                <a:gd name="connsiteX270" fmla="*/ 6569 w 10000"/>
                <a:gd name="connsiteY270" fmla="*/ 6123 h 10000"/>
                <a:gd name="connsiteX271" fmla="*/ 6604 w 10000"/>
                <a:gd name="connsiteY271" fmla="*/ 6838 h 10000"/>
                <a:gd name="connsiteX272" fmla="*/ 6639 w 10000"/>
                <a:gd name="connsiteY272" fmla="*/ 6560 h 10000"/>
                <a:gd name="connsiteX273" fmla="*/ 6674 w 10000"/>
                <a:gd name="connsiteY273" fmla="*/ 5746 h 10000"/>
                <a:gd name="connsiteX274" fmla="*/ 6717 w 10000"/>
                <a:gd name="connsiteY274" fmla="*/ 6654 h 10000"/>
                <a:gd name="connsiteX275" fmla="*/ 6757 w 10000"/>
                <a:gd name="connsiteY275" fmla="*/ 6985 h 10000"/>
                <a:gd name="connsiteX276" fmla="*/ 6800 w 10000"/>
                <a:gd name="connsiteY276" fmla="*/ 7359 h 10000"/>
                <a:gd name="connsiteX277" fmla="*/ 6842 w 10000"/>
                <a:gd name="connsiteY277" fmla="*/ 6292 h 10000"/>
                <a:gd name="connsiteX278" fmla="*/ 6885 w 10000"/>
                <a:gd name="connsiteY278" fmla="*/ 5954 h 10000"/>
                <a:gd name="connsiteX279" fmla="*/ 6925 w 10000"/>
                <a:gd name="connsiteY279" fmla="*/ 5929 h 10000"/>
                <a:gd name="connsiteX280" fmla="*/ 6967 w 10000"/>
                <a:gd name="connsiteY280" fmla="*/ 7038 h 10000"/>
                <a:gd name="connsiteX281" fmla="*/ 7010 w 10000"/>
                <a:gd name="connsiteY281" fmla="*/ 6123 h 10000"/>
                <a:gd name="connsiteX282" fmla="*/ 7050 w 10000"/>
                <a:gd name="connsiteY282" fmla="*/ 4747 h 10000"/>
                <a:gd name="connsiteX283" fmla="*/ 7092 w 10000"/>
                <a:gd name="connsiteY283" fmla="*/ 5692 h 10000"/>
                <a:gd name="connsiteX284" fmla="*/ 7120 w 10000"/>
                <a:gd name="connsiteY284" fmla="*/ 4799 h 10000"/>
                <a:gd name="connsiteX285" fmla="*/ 7142 w 10000"/>
                <a:gd name="connsiteY285" fmla="*/ 5284 h 10000"/>
                <a:gd name="connsiteX286" fmla="*/ 7170 w 10000"/>
                <a:gd name="connsiteY286" fmla="*/ 5099 h 10000"/>
                <a:gd name="connsiteX287" fmla="*/ 7198 w 10000"/>
                <a:gd name="connsiteY287" fmla="*/ 5638 h 10000"/>
                <a:gd name="connsiteX288" fmla="*/ 7223 w 10000"/>
                <a:gd name="connsiteY288" fmla="*/ 5684 h 10000"/>
                <a:gd name="connsiteX289" fmla="*/ 7248 w 10000"/>
                <a:gd name="connsiteY289" fmla="*/ 4854 h 10000"/>
                <a:gd name="connsiteX290" fmla="*/ 7275 w 10000"/>
                <a:gd name="connsiteY290" fmla="*/ 5099 h 10000"/>
                <a:gd name="connsiteX291" fmla="*/ 7300 w 10000"/>
                <a:gd name="connsiteY291" fmla="*/ 4884 h 10000"/>
                <a:gd name="connsiteX292" fmla="*/ 7329 w 10000"/>
                <a:gd name="connsiteY292" fmla="*/ 6308 h 10000"/>
                <a:gd name="connsiteX293" fmla="*/ 7354 w 10000"/>
                <a:gd name="connsiteY293" fmla="*/ 5293 h 10000"/>
                <a:gd name="connsiteX294" fmla="*/ 7379 w 10000"/>
                <a:gd name="connsiteY294" fmla="*/ 5638 h 10000"/>
                <a:gd name="connsiteX295" fmla="*/ 7406 w 10000"/>
                <a:gd name="connsiteY295" fmla="*/ 4698 h 10000"/>
                <a:gd name="connsiteX296" fmla="*/ 7431 w 10000"/>
                <a:gd name="connsiteY296" fmla="*/ 5486 h 10000"/>
                <a:gd name="connsiteX297" fmla="*/ 7456 w 10000"/>
                <a:gd name="connsiteY297" fmla="*/ 6246 h 10000"/>
                <a:gd name="connsiteX298" fmla="*/ 7484 w 10000"/>
                <a:gd name="connsiteY298" fmla="*/ 5954 h 10000"/>
                <a:gd name="connsiteX299" fmla="*/ 7511 w 10000"/>
                <a:gd name="connsiteY299" fmla="*/ 5769 h 10000"/>
                <a:gd name="connsiteX300" fmla="*/ 7551 w 10000"/>
                <a:gd name="connsiteY300" fmla="*/ 4791 h 10000"/>
                <a:gd name="connsiteX301" fmla="*/ 7594 w 10000"/>
                <a:gd name="connsiteY301" fmla="*/ 5545 h 10000"/>
                <a:gd name="connsiteX302" fmla="*/ 7637 w 10000"/>
                <a:gd name="connsiteY302" fmla="*/ 5554 h 10000"/>
                <a:gd name="connsiteX303" fmla="*/ 7677 w 10000"/>
                <a:gd name="connsiteY303" fmla="*/ 5961 h 10000"/>
                <a:gd name="connsiteX304" fmla="*/ 7719 w 10000"/>
                <a:gd name="connsiteY304" fmla="*/ 5414 h 10000"/>
                <a:gd name="connsiteX305" fmla="*/ 7762 w 10000"/>
                <a:gd name="connsiteY305" fmla="*/ 6899 h 10000"/>
                <a:gd name="connsiteX306" fmla="*/ 7802 w 10000"/>
                <a:gd name="connsiteY306" fmla="*/ 6444 h 10000"/>
                <a:gd name="connsiteX307" fmla="*/ 7844 w 10000"/>
                <a:gd name="connsiteY307" fmla="*/ 5561 h 10000"/>
                <a:gd name="connsiteX308" fmla="*/ 7887 w 10000"/>
                <a:gd name="connsiteY308" fmla="*/ 6369 h 10000"/>
                <a:gd name="connsiteX309" fmla="*/ 7927 w 10000"/>
                <a:gd name="connsiteY309" fmla="*/ 5823 h 10000"/>
                <a:gd name="connsiteX310" fmla="*/ 7954 w 10000"/>
                <a:gd name="connsiteY310" fmla="*/ 6769 h 10000"/>
                <a:gd name="connsiteX311" fmla="*/ 7979 w 10000"/>
                <a:gd name="connsiteY311" fmla="*/ 5654 h 10000"/>
                <a:gd name="connsiteX312" fmla="*/ 8005 w 10000"/>
                <a:gd name="connsiteY312" fmla="*/ 6507 h 10000"/>
                <a:gd name="connsiteX313" fmla="*/ 8032 w 10000"/>
                <a:gd name="connsiteY313" fmla="*/ 5878 h 10000"/>
                <a:gd name="connsiteX314" fmla="*/ 8057 w 10000"/>
                <a:gd name="connsiteY314" fmla="*/ 5393 h 10000"/>
                <a:gd name="connsiteX315" fmla="*/ 8086 w 10000"/>
                <a:gd name="connsiteY315" fmla="*/ 5170 h 10000"/>
                <a:gd name="connsiteX316" fmla="*/ 8113 w 10000"/>
                <a:gd name="connsiteY316" fmla="*/ 5878 h 10000"/>
                <a:gd name="connsiteX317" fmla="*/ 8136 w 10000"/>
                <a:gd name="connsiteY317" fmla="*/ 6675 h 10000"/>
                <a:gd name="connsiteX318" fmla="*/ 8178 w 10000"/>
                <a:gd name="connsiteY318" fmla="*/ 6599 h 10000"/>
                <a:gd name="connsiteX319" fmla="*/ 8221 w 10000"/>
                <a:gd name="connsiteY319" fmla="*/ 6376 h 10000"/>
                <a:gd name="connsiteX320" fmla="*/ 8263 w 10000"/>
                <a:gd name="connsiteY320" fmla="*/ 5923 h 10000"/>
                <a:gd name="connsiteX321" fmla="*/ 8306 w 10000"/>
                <a:gd name="connsiteY321" fmla="*/ 6322 h 10000"/>
                <a:gd name="connsiteX322" fmla="*/ 8346 w 10000"/>
                <a:gd name="connsiteY322" fmla="*/ 6521 h 10000"/>
                <a:gd name="connsiteX323" fmla="*/ 8381 w 10000"/>
                <a:gd name="connsiteY323" fmla="*/ 6008 h 10000"/>
                <a:gd name="connsiteX324" fmla="*/ 8416 w 10000"/>
                <a:gd name="connsiteY324" fmla="*/ 5968 h 10000"/>
                <a:gd name="connsiteX325" fmla="*/ 8449 w 10000"/>
                <a:gd name="connsiteY325" fmla="*/ 6684 h 10000"/>
                <a:gd name="connsiteX326" fmla="*/ 8486 w 10000"/>
                <a:gd name="connsiteY326" fmla="*/ 6899 h 10000"/>
                <a:gd name="connsiteX327" fmla="*/ 8521 w 10000"/>
                <a:gd name="connsiteY327" fmla="*/ 6160 h 10000"/>
                <a:gd name="connsiteX328" fmla="*/ 8556 w 10000"/>
                <a:gd name="connsiteY328" fmla="*/ 5984 h 10000"/>
                <a:gd name="connsiteX329" fmla="*/ 8596 w 10000"/>
                <a:gd name="connsiteY329" fmla="*/ 6229 h 10000"/>
                <a:gd name="connsiteX330" fmla="*/ 8639 w 10000"/>
                <a:gd name="connsiteY330" fmla="*/ 5454 h 10000"/>
                <a:gd name="connsiteX331" fmla="*/ 8679 w 10000"/>
                <a:gd name="connsiteY331" fmla="*/ 5899 h 10000"/>
                <a:gd name="connsiteX332" fmla="*/ 8721 w 10000"/>
                <a:gd name="connsiteY332" fmla="*/ 5715 h 10000"/>
                <a:gd name="connsiteX333" fmla="*/ 8764 w 10000"/>
                <a:gd name="connsiteY333" fmla="*/ 5984 h 10000"/>
                <a:gd name="connsiteX334" fmla="*/ 8769 w 10000"/>
                <a:gd name="connsiteY334" fmla="*/ 5746 h 10000"/>
                <a:gd name="connsiteX335" fmla="*/ 8771 w 10000"/>
                <a:gd name="connsiteY335" fmla="*/ 5592 h 10000"/>
                <a:gd name="connsiteX336" fmla="*/ 8776 w 10000"/>
                <a:gd name="connsiteY336" fmla="*/ 6431 h 10000"/>
                <a:gd name="connsiteX337" fmla="*/ 8779 w 10000"/>
                <a:gd name="connsiteY337" fmla="*/ 6359 h 10000"/>
                <a:gd name="connsiteX338" fmla="*/ 8784 w 10000"/>
                <a:gd name="connsiteY338" fmla="*/ 5823 h 10000"/>
                <a:gd name="connsiteX339" fmla="*/ 8789 w 10000"/>
                <a:gd name="connsiteY339" fmla="*/ 6177 h 10000"/>
                <a:gd name="connsiteX340" fmla="*/ 8791 w 10000"/>
                <a:gd name="connsiteY340" fmla="*/ 5784 h 10000"/>
                <a:gd name="connsiteX341" fmla="*/ 8799 w 10000"/>
                <a:gd name="connsiteY341" fmla="*/ 5538 h 10000"/>
                <a:gd name="connsiteX342" fmla="*/ 8802 w 10000"/>
                <a:gd name="connsiteY342" fmla="*/ 6152 h 10000"/>
                <a:gd name="connsiteX343" fmla="*/ 8804 w 10000"/>
                <a:gd name="connsiteY343" fmla="*/ 6624 h 10000"/>
                <a:gd name="connsiteX344" fmla="*/ 8809 w 10000"/>
                <a:gd name="connsiteY344" fmla="*/ 6299 h 10000"/>
                <a:gd name="connsiteX345" fmla="*/ 8814 w 10000"/>
                <a:gd name="connsiteY345" fmla="*/ 5853 h 10000"/>
                <a:gd name="connsiteX346" fmla="*/ 8817 w 10000"/>
                <a:gd name="connsiteY346" fmla="*/ 5692 h 10000"/>
                <a:gd name="connsiteX347" fmla="*/ 8822 w 10000"/>
                <a:gd name="connsiteY347" fmla="*/ 5630 h 10000"/>
                <a:gd name="connsiteX348" fmla="*/ 8827 w 10000"/>
                <a:gd name="connsiteY348" fmla="*/ 6075 h 10000"/>
                <a:gd name="connsiteX349" fmla="*/ 8829 w 10000"/>
                <a:gd name="connsiteY349" fmla="*/ 6184 h 10000"/>
                <a:gd name="connsiteX350" fmla="*/ 8834 w 10000"/>
                <a:gd name="connsiteY350" fmla="*/ 6392 h 10000"/>
                <a:gd name="connsiteX351" fmla="*/ 8839 w 10000"/>
                <a:gd name="connsiteY351" fmla="*/ 6599 h 10000"/>
                <a:gd name="connsiteX352" fmla="*/ 8844 w 10000"/>
                <a:gd name="connsiteY352" fmla="*/ 6184 h 10000"/>
                <a:gd name="connsiteX353" fmla="*/ 8848 w 10000"/>
                <a:gd name="connsiteY353" fmla="*/ 6292 h 10000"/>
                <a:gd name="connsiteX354" fmla="*/ 8853 w 10000"/>
                <a:gd name="connsiteY354" fmla="*/ 6177 h 10000"/>
                <a:gd name="connsiteX355" fmla="*/ 8858 w 10000"/>
                <a:gd name="connsiteY355" fmla="*/ 6098 h 10000"/>
                <a:gd name="connsiteX356" fmla="*/ 8860 w 10000"/>
                <a:gd name="connsiteY356" fmla="*/ 5760 h 10000"/>
                <a:gd name="connsiteX357" fmla="*/ 8865 w 10000"/>
                <a:gd name="connsiteY357" fmla="*/ 5145 h 10000"/>
                <a:gd name="connsiteX358" fmla="*/ 8870 w 10000"/>
                <a:gd name="connsiteY358" fmla="*/ 4653 h 10000"/>
                <a:gd name="connsiteX359" fmla="*/ 8873 w 10000"/>
                <a:gd name="connsiteY359" fmla="*/ 4091 h 10000"/>
                <a:gd name="connsiteX360" fmla="*/ 8878 w 10000"/>
                <a:gd name="connsiteY360" fmla="*/ 5160 h 10000"/>
                <a:gd name="connsiteX361" fmla="*/ 8883 w 10000"/>
                <a:gd name="connsiteY361" fmla="*/ 6254 h 10000"/>
                <a:gd name="connsiteX362" fmla="*/ 8885 w 10000"/>
                <a:gd name="connsiteY362" fmla="*/ 8007 h 10000"/>
                <a:gd name="connsiteX363" fmla="*/ 8890 w 10000"/>
                <a:gd name="connsiteY363" fmla="*/ 9654 h 10000"/>
                <a:gd name="connsiteX364" fmla="*/ 8895 w 10000"/>
                <a:gd name="connsiteY364" fmla="*/ 8676 h 10000"/>
                <a:gd name="connsiteX365" fmla="*/ 8898 w 10000"/>
                <a:gd name="connsiteY365" fmla="*/ 8691 h 10000"/>
                <a:gd name="connsiteX366" fmla="*/ 8903 w 10000"/>
                <a:gd name="connsiteY366" fmla="*/ 9153 h 10000"/>
                <a:gd name="connsiteX367" fmla="*/ 8908 w 10000"/>
                <a:gd name="connsiteY367" fmla="*/ 8346 h 10000"/>
                <a:gd name="connsiteX368" fmla="*/ 8910 w 10000"/>
                <a:gd name="connsiteY368" fmla="*/ 8346 h 10000"/>
                <a:gd name="connsiteX369" fmla="*/ 8915 w 10000"/>
                <a:gd name="connsiteY369" fmla="*/ 8752 h 10000"/>
                <a:gd name="connsiteX370" fmla="*/ 8920 w 10000"/>
                <a:gd name="connsiteY370" fmla="*/ 8854 h 10000"/>
                <a:gd name="connsiteX371" fmla="*/ 8923 w 10000"/>
                <a:gd name="connsiteY371" fmla="*/ 9099 h 10000"/>
                <a:gd name="connsiteX372" fmla="*/ 8928 w 10000"/>
                <a:gd name="connsiteY372" fmla="*/ 8668 h 10000"/>
                <a:gd name="connsiteX373" fmla="*/ 8930 w 10000"/>
                <a:gd name="connsiteY373" fmla="*/ 8645 h 10000"/>
                <a:gd name="connsiteX374" fmla="*/ 8935 w 10000"/>
                <a:gd name="connsiteY374" fmla="*/ 8485 h 10000"/>
                <a:gd name="connsiteX375" fmla="*/ 8940 w 10000"/>
                <a:gd name="connsiteY375" fmla="*/ 8231 h 10000"/>
                <a:gd name="connsiteX376" fmla="*/ 8943 w 10000"/>
                <a:gd name="connsiteY376" fmla="*/ 7791 h 10000"/>
                <a:gd name="connsiteX377" fmla="*/ 8950 w 10000"/>
                <a:gd name="connsiteY377" fmla="*/ 6814 h 10000"/>
                <a:gd name="connsiteX378" fmla="*/ 8953 w 10000"/>
                <a:gd name="connsiteY378" fmla="*/ 7806 h 10000"/>
                <a:gd name="connsiteX379" fmla="*/ 8955 w 10000"/>
                <a:gd name="connsiteY379" fmla="*/ 7508 h 10000"/>
                <a:gd name="connsiteX380" fmla="*/ 8960 w 10000"/>
                <a:gd name="connsiteY380" fmla="*/ 7862 h 10000"/>
                <a:gd name="connsiteX381" fmla="*/ 9058 w 10000"/>
                <a:gd name="connsiteY381" fmla="*/ 8780 h 10000"/>
                <a:gd name="connsiteX382" fmla="*/ 8906 w 10000"/>
                <a:gd name="connsiteY382" fmla="*/ 8757 h 10000"/>
                <a:gd name="connsiteX383" fmla="*/ 9274 w 10000"/>
                <a:gd name="connsiteY383" fmla="*/ 8006 h 10000"/>
                <a:gd name="connsiteX384" fmla="*/ 9053 w 10000"/>
                <a:gd name="connsiteY384" fmla="*/ 9238 h 10000"/>
                <a:gd name="connsiteX385" fmla="*/ 8985 w 10000"/>
                <a:gd name="connsiteY385" fmla="*/ 9961 h 10000"/>
                <a:gd name="connsiteX386" fmla="*/ 8990 w 10000"/>
                <a:gd name="connsiteY386" fmla="*/ 9423 h 10000"/>
                <a:gd name="connsiteX387" fmla="*/ 8995 w 10000"/>
                <a:gd name="connsiteY387" fmla="*/ 9253 h 10000"/>
                <a:gd name="connsiteX388" fmla="*/ 9000 w 10000"/>
                <a:gd name="connsiteY388" fmla="*/ 8244 h 10000"/>
                <a:gd name="connsiteX389" fmla="*/ 9005 w 10000"/>
                <a:gd name="connsiteY389" fmla="*/ 8429 h 10000"/>
                <a:gd name="connsiteX390" fmla="*/ 9010 w 10000"/>
                <a:gd name="connsiteY390" fmla="*/ 8068 h 10000"/>
                <a:gd name="connsiteX391" fmla="*/ 9015 w 10000"/>
                <a:gd name="connsiteY391" fmla="*/ 8138 h 10000"/>
                <a:gd name="connsiteX392" fmla="*/ 9020 w 10000"/>
                <a:gd name="connsiteY392" fmla="*/ 8505 h 10000"/>
                <a:gd name="connsiteX393" fmla="*/ 9028 w 10000"/>
                <a:gd name="connsiteY393" fmla="*/ 7977 h 10000"/>
                <a:gd name="connsiteX394" fmla="*/ 9033 w 10000"/>
                <a:gd name="connsiteY394" fmla="*/ 7900 h 10000"/>
                <a:gd name="connsiteX395" fmla="*/ 9038 w 10000"/>
                <a:gd name="connsiteY395" fmla="*/ 7614 h 10000"/>
                <a:gd name="connsiteX396" fmla="*/ 9043 w 10000"/>
                <a:gd name="connsiteY396" fmla="*/ 7346 h 10000"/>
                <a:gd name="connsiteX397" fmla="*/ 9048 w 10000"/>
                <a:gd name="connsiteY397" fmla="*/ 8784 h 10000"/>
                <a:gd name="connsiteX398" fmla="*/ 9053 w 10000"/>
                <a:gd name="connsiteY398" fmla="*/ 8600 h 10000"/>
                <a:gd name="connsiteX399" fmla="*/ 9058 w 10000"/>
                <a:gd name="connsiteY399" fmla="*/ 8822 h 10000"/>
                <a:gd name="connsiteX400" fmla="*/ 9063 w 10000"/>
                <a:gd name="connsiteY400" fmla="*/ 7699 h 10000"/>
                <a:gd name="connsiteX401" fmla="*/ 9070 w 10000"/>
                <a:gd name="connsiteY401" fmla="*/ 8007 h 10000"/>
                <a:gd name="connsiteX402" fmla="*/ 9075 w 10000"/>
                <a:gd name="connsiteY402" fmla="*/ 8330 h 10000"/>
                <a:gd name="connsiteX403" fmla="*/ 9080 w 10000"/>
                <a:gd name="connsiteY403" fmla="*/ 7583 h 10000"/>
                <a:gd name="connsiteX404" fmla="*/ 9085 w 10000"/>
                <a:gd name="connsiteY404" fmla="*/ 7539 h 10000"/>
                <a:gd name="connsiteX405" fmla="*/ 9090 w 10000"/>
                <a:gd name="connsiteY405" fmla="*/ 7753 h 10000"/>
                <a:gd name="connsiteX406" fmla="*/ 9095 w 10000"/>
                <a:gd name="connsiteY406" fmla="*/ 7831 h 10000"/>
                <a:gd name="connsiteX407" fmla="*/ 9100 w 10000"/>
                <a:gd name="connsiteY407" fmla="*/ 8505 h 10000"/>
                <a:gd name="connsiteX408" fmla="*/ 9105 w 10000"/>
                <a:gd name="connsiteY408" fmla="*/ 8454 h 10000"/>
                <a:gd name="connsiteX409" fmla="*/ 9110 w 10000"/>
                <a:gd name="connsiteY409" fmla="*/ 9054 h 10000"/>
                <a:gd name="connsiteX410" fmla="*/ 9118 w 10000"/>
                <a:gd name="connsiteY410" fmla="*/ 8467 h 10000"/>
                <a:gd name="connsiteX411" fmla="*/ 9123 w 10000"/>
                <a:gd name="connsiteY411" fmla="*/ 7982 h 10000"/>
                <a:gd name="connsiteX412" fmla="*/ 9130 w 10000"/>
                <a:gd name="connsiteY412" fmla="*/ 8475 h 10000"/>
                <a:gd name="connsiteX413" fmla="*/ 9135 w 10000"/>
                <a:gd name="connsiteY413" fmla="*/ 9223 h 10000"/>
                <a:gd name="connsiteX414" fmla="*/ 9140 w 10000"/>
                <a:gd name="connsiteY414" fmla="*/ 8254 h 10000"/>
                <a:gd name="connsiteX415" fmla="*/ 9145 w 10000"/>
                <a:gd name="connsiteY415" fmla="*/ 8699 h 10000"/>
                <a:gd name="connsiteX416" fmla="*/ 9150 w 10000"/>
                <a:gd name="connsiteY416" fmla="*/ 8584 h 10000"/>
                <a:gd name="connsiteX417" fmla="*/ 9155 w 10000"/>
                <a:gd name="connsiteY417" fmla="*/ 8369 h 10000"/>
                <a:gd name="connsiteX418" fmla="*/ 9160 w 10000"/>
                <a:gd name="connsiteY418" fmla="*/ 9044 h 10000"/>
                <a:gd name="connsiteX419" fmla="*/ 9165 w 10000"/>
                <a:gd name="connsiteY419" fmla="*/ 8223 h 10000"/>
                <a:gd name="connsiteX420" fmla="*/ 9170 w 10000"/>
                <a:gd name="connsiteY420" fmla="*/ 7398 h 10000"/>
                <a:gd name="connsiteX421" fmla="*/ 9178 w 10000"/>
                <a:gd name="connsiteY421" fmla="*/ 7468 h 10000"/>
                <a:gd name="connsiteX422" fmla="*/ 9183 w 10000"/>
                <a:gd name="connsiteY422" fmla="*/ 7468 h 10000"/>
                <a:gd name="connsiteX423" fmla="*/ 9206 w 10000"/>
                <a:gd name="connsiteY423" fmla="*/ 8261 h 10000"/>
                <a:gd name="connsiteX424" fmla="*/ 9228 w 10000"/>
                <a:gd name="connsiteY424" fmla="*/ 8768 h 10000"/>
                <a:gd name="connsiteX425" fmla="*/ 9251 w 10000"/>
                <a:gd name="connsiteY425" fmla="*/ 8699 h 10000"/>
                <a:gd name="connsiteX426" fmla="*/ 9273 w 10000"/>
                <a:gd name="connsiteY426" fmla="*/ 6407 h 10000"/>
                <a:gd name="connsiteX427" fmla="*/ 9298 w 10000"/>
                <a:gd name="connsiteY427" fmla="*/ 7014 h 10000"/>
                <a:gd name="connsiteX428" fmla="*/ 9321 w 10000"/>
                <a:gd name="connsiteY428" fmla="*/ 8292 h 10000"/>
                <a:gd name="connsiteX429" fmla="*/ 9346 w 10000"/>
                <a:gd name="connsiteY429" fmla="*/ 8275 h 10000"/>
                <a:gd name="connsiteX430" fmla="*/ 9368 w 10000"/>
                <a:gd name="connsiteY430" fmla="*/ 7308 h 10000"/>
                <a:gd name="connsiteX431" fmla="*/ 9391 w 10000"/>
                <a:gd name="connsiteY431" fmla="*/ 6462 h 10000"/>
                <a:gd name="connsiteX432" fmla="*/ 9426 w 10000"/>
                <a:gd name="connsiteY432" fmla="*/ 7067 h 10000"/>
                <a:gd name="connsiteX433" fmla="*/ 9461 w 10000"/>
                <a:gd name="connsiteY433" fmla="*/ 7062 h 10000"/>
                <a:gd name="connsiteX434" fmla="*/ 9496 w 10000"/>
                <a:gd name="connsiteY434" fmla="*/ 6539 h 10000"/>
                <a:gd name="connsiteX435" fmla="*/ 9531 w 10000"/>
                <a:gd name="connsiteY435" fmla="*/ 6500 h 10000"/>
                <a:gd name="connsiteX436" fmla="*/ 9563 w 10000"/>
                <a:gd name="connsiteY436" fmla="*/ 6800 h 10000"/>
                <a:gd name="connsiteX437" fmla="*/ 9598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10000"/>
                <a:gd name="connsiteY0" fmla="*/ 2911 h 10000"/>
                <a:gd name="connsiteX1" fmla="*/ 1 w 10000"/>
                <a:gd name="connsiteY1" fmla="*/ 3281 h 10000"/>
                <a:gd name="connsiteX2" fmla="*/ 102 w 10000"/>
                <a:gd name="connsiteY2" fmla="*/ 2705 h 10000"/>
                <a:gd name="connsiteX3" fmla="*/ 93 w 10000"/>
                <a:gd name="connsiteY3" fmla="*/ 2506 h 10000"/>
                <a:gd name="connsiteX4" fmla="*/ 168 w 10000"/>
                <a:gd name="connsiteY4" fmla="*/ 2241 h 10000"/>
                <a:gd name="connsiteX5" fmla="*/ 136 w 10000"/>
                <a:gd name="connsiteY5" fmla="*/ 2466 h 10000"/>
                <a:gd name="connsiteX6" fmla="*/ 112 w 10000"/>
                <a:gd name="connsiteY6" fmla="*/ 2353 h 10000"/>
                <a:gd name="connsiteX7" fmla="*/ 132 w 10000"/>
                <a:gd name="connsiteY7" fmla="*/ 2553 h 10000"/>
                <a:gd name="connsiteX8" fmla="*/ 152 w 10000"/>
                <a:gd name="connsiteY8" fmla="*/ 2478 h 10000"/>
                <a:gd name="connsiteX9" fmla="*/ 172 w 10000"/>
                <a:gd name="connsiteY9" fmla="*/ 2130 h 10000"/>
                <a:gd name="connsiteX10" fmla="*/ 195 w 10000"/>
                <a:gd name="connsiteY10" fmla="*/ 1723 h 10000"/>
                <a:gd name="connsiteX11" fmla="*/ 237 w 10000"/>
                <a:gd name="connsiteY11" fmla="*/ 1723 h 10000"/>
                <a:gd name="connsiteX12" fmla="*/ 277 w 10000"/>
                <a:gd name="connsiteY12" fmla="*/ 838 h 10000"/>
                <a:gd name="connsiteX13" fmla="*/ 320 w 10000"/>
                <a:gd name="connsiteY13" fmla="*/ 0 h 10000"/>
                <a:gd name="connsiteX14" fmla="*/ 362 w 10000"/>
                <a:gd name="connsiteY14" fmla="*/ 1808 h 10000"/>
                <a:gd name="connsiteX15" fmla="*/ 404 w 10000"/>
                <a:gd name="connsiteY15" fmla="*/ 1662 h 10000"/>
                <a:gd name="connsiteX16" fmla="*/ 424 w 10000"/>
                <a:gd name="connsiteY16" fmla="*/ 2070 h 10000"/>
                <a:gd name="connsiteX17" fmla="*/ 444 w 10000"/>
                <a:gd name="connsiteY17" fmla="*/ 2877 h 10000"/>
                <a:gd name="connsiteX18" fmla="*/ 461 w 10000"/>
                <a:gd name="connsiteY18" fmla="*/ 2254 h 10000"/>
                <a:gd name="connsiteX19" fmla="*/ 481 w 10000"/>
                <a:gd name="connsiteY19" fmla="*/ 1454 h 10000"/>
                <a:gd name="connsiteX20" fmla="*/ 499 w 10000"/>
                <a:gd name="connsiteY20" fmla="*/ 1491 h 10000"/>
                <a:gd name="connsiteX21" fmla="*/ 519 w 10000"/>
                <a:gd name="connsiteY21" fmla="*/ 1477 h 10000"/>
                <a:gd name="connsiteX22" fmla="*/ 536 w 10000"/>
                <a:gd name="connsiteY22" fmla="*/ 1968 h 10000"/>
                <a:gd name="connsiteX23" fmla="*/ 556 w 10000"/>
                <a:gd name="connsiteY23" fmla="*/ 1092 h 10000"/>
                <a:gd name="connsiteX24" fmla="*/ 576 w 10000"/>
                <a:gd name="connsiteY24" fmla="*/ 1647 h 10000"/>
                <a:gd name="connsiteX25" fmla="*/ 594 w 10000"/>
                <a:gd name="connsiteY25" fmla="*/ 847 h 10000"/>
                <a:gd name="connsiteX26" fmla="*/ 614 w 10000"/>
                <a:gd name="connsiteY26" fmla="*/ 278 h 10000"/>
                <a:gd name="connsiteX27" fmla="*/ 649 w 10000"/>
                <a:gd name="connsiteY27" fmla="*/ 1069 h 10000"/>
                <a:gd name="connsiteX28" fmla="*/ 684 w 10000"/>
                <a:gd name="connsiteY28" fmla="*/ 1323 h 10000"/>
                <a:gd name="connsiteX29" fmla="*/ 716 w 10000"/>
                <a:gd name="connsiteY29" fmla="*/ 1939 h 10000"/>
                <a:gd name="connsiteX30" fmla="*/ 751 w 10000"/>
                <a:gd name="connsiteY30" fmla="*/ 2037 h 10000"/>
                <a:gd name="connsiteX31" fmla="*/ 786 w 10000"/>
                <a:gd name="connsiteY31" fmla="*/ 1177 h 10000"/>
                <a:gd name="connsiteX32" fmla="*/ 822 w 10000"/>
                <a:gd name="connsiteY32" fmla="*/ 761 h 10000"/>
                <a:gd name="connsiteX33" fmla="*/ 864 w 10000"/>
                <a:gd name="connsiteY33" fmla="*/ 284 h 10000"/>
                <a:gd name="connsiteX34" fmla="*/ 907 w 10000"/>
                <a:gd name="connsiteY34" fmla="*/ 1830 h 10000"/>
                <a:gd name="connsiteX35" fmla="*/ 947 w 10000"/>
                <a:gd name="connsiteY35" fmla="*/ 230 h 10000"/>
                <a:gd name="connsiteX36" fmla="*/ 989 w 10000"/>
                <a:gd name="connsiteY36" fmla="*/ 623 h 10000"/>
                <a:gd name="connsiteX37" fmla="*/ 1032 w 10000"/>
                <a:gd name="connsiteY37" fmla="*/ 1154 h 10000"/>
                <a:gd name="connsiteX38" fmla="*/ 1064 w 10000"/>
                <a:gd name="connsiteY38" fmla="*/ 752 h 10000"/>
                <a:gd name="connsiteX39" fmla="*/ 1099 w 10000"/>
                <a:gd name="connsiteY39" fmla="*/ 899 h 10000"/>
                <a:gd name="connsiteX40" fmla="*/ 1137 w 10000"/>
                <a:gd name="connsiteY40" fmla="*/ 861 h 10000"/>
                <a:gd name="connsiteX41" fmla="*/ 1170 w 10000"/>
                <a:gd name="connsiteY41" fmla="*/ 217 h 10000"/>
                <a:gd name="connsiteX42" fmla="*/ 1206 w 10000"/>
                <a:gd name="connsiteY42" fmla="*/ 2000 h 10000"/>
                <a:gd name="connsiteX43" fmla="*/ 1241 w 10000"/>
                <a:gd name="connsiteY43" fmla="*/ 1647 h 10000"/>
                <a:gd name="connsiteX44" fmla="*/ 1281 w 10000"/>
                <a:gd name="connsiteY44" fmla="*/ 1700 h 10000"/>
                <a:gd name="connsiteX45" fmla="*/ 1323 w 10000"/>
                <a:gd name="connsiteY45" fmla="*/ 1993 h 10000"/>
                <a:gd name="connsiteX46" fmla="*/ 1366 w 10000"/>
                <a:gd name="connsiteY46" fmla="*/ 1400 h 10000"/>
                <a:gd name="connsiteX47" fmla="*/ 1408 w 10000"/>
                <a:gd name="connsiteY47" fmla="*/ 2184 h 10000"/>
                <a:gd name="connsiteX48" fmla="*/ 1448 w 10000"/>
                <a:gd name="connsiteY48" fmla="*/ 1954 h 10000"/>
                <a:gd name="connsiteX49" fmla="*/ 1476 w 10000"/>
                <a:gd name="connsiteY49" fmla="*/ 1638 h 10000"/>
                <a:gd name="connsiteX50" fmla="*/ 1501 w 10000"/>
                <a:gd name="connsiteY50" fmla="*/ 2407 h 10000"/>
                <a:gd name="connsiteX51" fmla="*/ 1528 w 10000"/>
                <a:gd name="connsiteY51" fmla="*/ 1916 h 10000"/>
                <a:gd name="connsiteX52" fmla="*/ 1553 w 10000"/>
                <a:gd name="connsiteY52" fmla="*/ 854 h 10000"/>
                <a:gd name="connsiteX53" fmla="*/ 1581 w 10000"/>
                <a:gd name="connsiteY53" fmla="*/ 2099 h 10000"/>
                <a:gd name="connsiteX54" fmla="*/ 1606 w 10000"/>
                <a:gd name="connsiteY54" fmla="*/ 2646 h 10000"/>
                <a:gd name="connsiteX55" fmla="*/ 1631 w 10000"/>
                <a:gd name="connsiteY55" fmla="*/ 2431 h 10000"/>
                <a:gd name="connsiteX56" fmla="*/ 1659 w 10000"/>
                <a:gd name="connsiteY56" fmla="*/ 2830 h 10000"/>
                <a:gd name="connsiteX57" fmla="*/ 1676 w 10000"/>
                <a:gd name="connsiteY57" fmla="*/ 3000 h 10000"/>
                <a:gd name="connsiteX58" fmla="*/ 1694 w 10000"/>
                <a:gd name="connsiteY58" fmla="*/ 2407 h 10000"/>
                <a:gd name="connsiteX59" fmla="*/ 1709 w 10000"/>
                <a:gd name="connsiteY59" fmla="*/ 3130 h 10000"/>
                <a:gd name="connsiteX60" fmla="*/ 1726 w 10000"/>
                <a:gd name="connsiteY60" fmla="*/ 2947 h 10000"/>
                <a:gd name="connsiteX61" fmla="*/ 1744 w 10000"/>
                <a:gd name="connsiteY61" fmla="*/ 3492 h 10000"/>
                <a:gd name="connsiteX62" fmla="*/ 1761 w 10000"/>
                <a:gd name="connsiteY62" fmla="*/ 3200 h 10000"/>
                <a:gd name="connsiteX63" fmla="*/ 1779 w 10000"/>
                <a:gd name="connsiteY63" fmla="*/ 3078 h 10000"/>
                <a:gd name="connsiteX64" fmla="*/ 1799 w 10000"/>
                <a:gd name="connsiteY64" fmla="*/ 3622 h 10000"/>
                <a:gd name="connsiteX65" fmla="*/ 1814 w 10000"/>
                <a:gd name="connsiteY65" fmla="*/ 4129 h 10000"/>
                <a:gd name="connsiteX66" fmla="*/ 1831 w 10000"/>
                <a:gd name="connsiteY66" fmla="*/ 3908 h 10000"/>
                <a:gd name="connsiteX67" fmla="*/ 1849 w 10000"/>
                <a:gd name="connsiteY67" fmla="*/ 3870 h 10000"/>
                <a:gd name="connsiteX68" fmla="*/ 1866 w 10000"/>
                <a:gd name="connsiteY68" fmla="*/ 4369 h 10000"/>
                <a:gd name="connsiteX69" fmla="*/ 1901 w 10000"/>
                <a:gd name="connsiteY69" fmla="*/ 4230 h 10000"/>
                <a:gd name="connsiteX70" fmla="*/ 1937 w 10000"/>
                <a:gd name="connsiteY70" fmla="*/ 4576 h 10000"/>
                <a:gd name="connsiteX71" fmla="*/ 1972 w 10000"/>
                <a:gd name="connsiteY71" fmla="*/ 4292 h 10000"/>
                <a:gd name="connsiteX72" fmla="*/ 2008 w 10000"/>
                <a:gd name="connsiteY72" fmla="*/ 5730 h 10000"/>
                <a:gd name="connsiteX73" fmla="*/ 2040 w 10000"/>
                <a:gd name="connsiteY73" fmla="*/ 5245 h 10000"/>
                <a:gd name="connsiteX74" fmla="*/ 2075 w 10000"/>
                <a:gd name="connsiteY74" fmla="*/ 4892 h 10000"/>
                <a:gd name="connsiteX75" fmla="*/ 2103 w 10000"/>
                <a:gd name="connsiteY75" fmla="*/ 5784 h 10000"/>
                <a:gd name="connsiteX76" fmla="*/ 2130 w 10000"/>
                <a:gd name="connsiteY76" fmla="*/ 5616 h 10000"/>
                <a:gd name="connsiteX77" fmla="*/ 2153 w 10000"/>
                <a:gd name="connsiteY77" fmla="*/ 5545 h 10000"/>
                <a:gd name="connsiteX78" fmla="*/ 2180 w 10000"/>
                <a:gd name="connsiteY78" fmla="*/ 5438 h 10000"/>
                <a:gd name="connsiteX79" fmla="*/ 2208 w 10000"/>
                <a:gd name="connsiteY79" fmla="*/ 6037 h 10000"/>
                <a:gd name="connsiteX80" fmla="*/ 2233 w 10000"/>
                <a:gd name="connsiteY80" fmla="*/ 6109 h 10000"/>
                <a:gd name="connsiteX81" fmla="*/ 2258 w 10000"/>
                <a:gd name="connsiteY81" fmla="*/ 5468 h 10000"/>
                <a:gd name="connsiteX82" fmla="*/ 2285 w 10000"/>
                <a:gd name="connsiteY82" fmla="*/ 5753 h 10000"/>
                <a:gd name="connsiteX83" fmla="*/ 2328 w 10000"/>
                <a:gd name="connsiteY83" fmla="*/ 5423 h 10000"/>
                <a:gd name="connsiteX84" fmla="*/ 2368 w 10000"/>
                <a:gd name="connsiteY84" fmla="*/ 5423 h 10000"/>
                <a:gd name="connsiteX85" fmla="*/ 2411 w 10000"/>
                <a:gd name="connsiteY85" fmla="*/ 4884 h 10000"/>
                <a:gd name="connsiteX86" fmla="*/ 2453 w 10000"/>
                <a:gd name="connsiteY86" fmla="*/ 5131 h 10000"/>
                <a:gd name="connsiteX87" fmla="*/ 2493 w 10000"/>
                <a:gd name="connsiteY87" fmla="*/ 5576 h 10000"/>
                <a:gd name="connsiteX88" fmla="*/ 2511 w 10000"/>
                <a:gd name="connsiteY88" fmla="*/ 4838 h 10000"/>
                <a:gd name="connsiteX89" fmla="*/ 2528 w 10000"/>
                <a:gd name="connsiteY89" fmla="*/ 4515 h 10000"/>
                <a:gd name="connsiteX90" fmla="*/ 2546 w 10000"/>
                <a:gd name="connsiteY90" fmla="*/ 3915 h 10000"/>
                <a:gd name="connsiteX91" fmla="*/ 2563 w 10000"/>
                <a:gd name="connsiteY91" fmla="*/ 3962 h 10000"/>
                <a:gd name="connsiteX92" fmla="*/ 2581 w 10000"/>
                <a:gd name="connsiteY92" fmla="*/ 3993 h 10000"/>
                <a:gd name="connsiteX93" fmla="*/ 2598 w 10000"/>
                <a:gd name="connsiteY93" fmla="*/ 5039 h 10000"/>
                <a:gd name="connsiteX94" fmla="*/ 2616 w 10000"/>
                <a:gd name="connsiteY94" fmla="*/ 3968 h 10000"/>
                <a:gd name="connsiteX95" fmla="*/ 2633 w 10000"/>
                <a:gd name="connsiteY95" fmla="*/ 4055 h 10000"/>
                <a:gd name="connsiteX96" fmla="*/ 2651 w 10000"/>
                <a:gd name="connsiteY96" fmla="*/ 4369 h 10000"/>
                <a:gd name="connsiteX97" fmla="*/ 2668 w 10000"/>
                <a:gd name="connsiteY97" fmla="*/ 3485 h 10000"/>
                <a:gd name="connsiteX98" fmla="*/ 2686 w 10000"/>
                <a:gd name="connsiteY98" fmla="*/ 3853 h 10000"/>
                <a:gd name="connsiteX99" fmla="*/ 2702 w 10000"/>
                <a:gd name="connsiteY99" fmla="*/ 4154 h 10000"/>
                <a:gd name="connsiteX100" fmla="*/ 2732 w 10000"/>
                <a:gd name="connsiteY100" fmla="*/ 3169 h 10000"/>
                <a:gd name="connsiteX101" fmla="*/ 2762 w 10000"/>
                <a:gd name="connsiteY101" fmla="*/ 3761 h 10000"/>
                <a:gd name="connsiteX102" fmla="*/ 2792 w 10000"/>
                <a:gd name="connsiteY102" fmla="*/ 3238 h 10000"/>
                <a:gd name="connsiteX103" fmla="*/ 2822 w 10000"/>
                <a:gd name="connsiteY103" fmla="*/ 3944 h 10000"/>
                <a:gd name="connsiteX104" fmla="*/ 2852 w 10000"/>
                <a:gd name="connsiteY104" fmla="*/ 2698 h 10000"/>
                <a:gd name="connsiteX105" fmla="*/ 2882 w 10000"/>
                <a:gd name="connsiteY105" fmla="*/ 3431 h 10000"/>
                <a:gd name="connsiteX106" fmla="*/ 2912 w 10000"/>
                <a:gd name="connsiteY106" fmla="*/ 3415 h 10000"/>
                <a:gd name="connsiteX107" fmla="*/ 2930 w 10000"/>
                <a:gd name="connsiteY107" fmla="*/ 2922 h 10000"/>
                <a:gd name="connsiteX108" fmla="*/ 2950 w 10000"/>
                <a:gd name="connsiteY108" fmla="*/ 2260 h 10000"/>
                <a:gd name="connsiteX109" fmla="*/ 2970 w 10000"/>
                <a:gd name="connsiteY109" fmla="*/ 2299 h 10000"/>
                <a:gd name="connsiteX110" fmla="*/ 2987 w 10000"/>
                <a:gd name="connsiteY110" fmla="*/ 1606 h 10000"/>
                <a:gd name="connsiteX111" fmla="*/ 3007 w 10000"/>
                <a:gd name="connsiteY111" fmla="*/ 3192 h 10000"/>
                <a:gd name="connsiteX112" fmla="*/ 3027 w 10000"/>
                <a:gd name="connsiteY112" fmla="*/ 3014 h 10000"/>
                <a:gd name="connsiteX113" fmla="*/ 3045 w 10000"/>
                <a:gd name="connsiteY113" fmla="*/ 2930 h 10000"/>
                <a:gd name="connsiteX114" fmla="*/ 3062 w 10000"/>
                <a:gd name="connsiteY114" fmla="*/ 2384 h 10000"/>
                <a:gd name="connsiteX115" fmla="*/ 3082 w 10000"/>
                <a:gd name="connsiteY115" fmla="*/ 2844 h 10000"/>
                <a:gd name="connsiteX116" fmla="*/ 3102 w 10000"/>
                <a:gd name="connsiteY116" fmla="*/ 3407 h 10000"/>
                <a:gd name="connsiteX117" fmla="*/ 3122 w 10000"/>
                <a:gd name="connsiteY117" fmla="*/ 2147 h 10000"/>
                <a:gd name="connsiteX118" fmla="*/ 3145 w 10000"/>
                <a:gd name="connsiteY118" fmla="*/ 3460 h 10000"/>
                <a:gd name="connsiteX119" fmla="*/ 3167 w 10000"/>
                <a:gd name="connsiteY119" fmla="*/ 3062 h 10000"/>
                <a:gd name="connsiteX120" fmla="*/ 3190 w 10000"/>
                <a:gd name="connsiteY120" fmla="*/ 3053 h 10000"/>
                <a:gd name="connsiteX121" fmla="*/ 3213 w 10000"/>
                <a:gd name="connsiteY121" fmla="*/ 3492 h 10000"/>
                <a:gd name="connsiteX122" fmla="*/ 3238 w 10000"/>
                <a:gd name="connsiteY122" fmla="*/ 3038 h 10000"/>
                <a:gd name="connsiteX123" fmla="*/ 3260 w 10000"/>
                <a:gd name="connsiteY123" fmla="*/ 2184 h 10000"/>
                <a:gd name="connsiteX124" fmla="*/ 3285 w 10000"/>
                <a:gd name="connsiteY124" fmla="*/ 2693 h 10000"/>
                <a:gd name="connsiteX125" fmla="*/ 3308 w 10000"/>
                <a:gd name="connsiteY125" fmla="*/ 3053 h 10000"/>
                <a:gd name="connsiteX126" fmla="*/ 3330 w 10000"/>
                <a:gd name="connsiteY126" fmla="*/ 3224 h 10000"/>
                <a:gd name="connsiteX127" fmla="*/ 3370 w 10000"/>
                <a:gd name="connsiteY127" fmla="*/ 3053 h 10000"/>
                <a:gd name="connsiteX128" fmla="*/ 3413 w 10000"/>
                <a:gd name="connsiteY128" fmla="*/ 3423 h 10000"/>
                <a:gd name="connsiteX129" fmla="*/ 3455 w 10000"/>
                <a:gd name="connsiteY129" fmla="*/ 3647 h 10000"/>
                <a:gd name="connsiteX130" fmla="*/ 3496 w 10000"/>
                <a:gd name="connsiteY130" fmla="*/ 4030 h 10000"/>
                <a:gd name="connsiteX131" fmla="*/ 3539 w 10000"/>
                <a:gd name="connsiteY131" fmla="*/ 3446 h 10000"/>
                <a:gd name="connsiteX132" fmla="*/ 3566 w 10000"/>
                <a:gd name="connsiteY132" fmla="*/ 4244 h 10000"/>
                <a:gd name="connsiteX133" fmla="*/ 3591 w 10000"/>
                <a:gd name="connsiteY133" fmla="*/ 3776 h 10000"/>
                <a:gd name="connsiteX134" fmla="*/ 3617 w 10000"/>
                <a:gd name="connsiteY134" fmla="*/ 4892 h 10000"/>
                <a:gd name="connsiteX135" fmla="*/ 3644 w 10000"/>
                <a:gd name="connsiteY135" fmla="*/ 4576 h 10000"/>
                <a:gd name="connsiteX136" fmla="*/ 3672 w 10000"/>
                <a:gd name="connsiteY136" fmla="*/ 4168 h 10000"/>
                <a:gd name="connsiteX137" fmla="*/ 3694 w 10000"/>
                <a:gd name="connsiteY137" fmla="*/ 4023 h 10000"/>
                <a:gd name="connsiteX138" fmla="*/ 3722 w 10000"/>
                <a:gd name="connsiteY138" fmla="*/ 4877 h 10000"/>
                <a:gd name="connsiteX139" fmla="*/ 3749 w 10000"/>
                <a:gd name="connsiteY139" fmla="*/ 4322 h 10000"/>
                <a:gd name="connsiteX140" fmla="*/ 3772 w 10000"/>
                <a:gd name="connsiteY140" fmla="*/ 5031 h 10000"/>
                <a:gd name="connsiteX141" fmla="*/ 3794 w 10000"/>
                <a:gd name="connsiteY141" fmla="*/ 5207 h 10000"/>
                <a:gd name="connsiteX142" fmla="*/ 3817 w 10000"/>
                <a:gd name="connsiteY142" fmla="*/ 4163 h 10000"/>
                <a:gd name="connsiteX143" fmla="*/ 3839 w 10000"/>
                <a:gd name="connsiteY143" fmla="*/ 4747 h 10000"/>
                <a:gd name="connsiteX144" fmla="*/ 3864 w 10000"/>
                <a:gd name="connsiteY144" fmla="*/ 5568 h 10000"/>
                <a:gd name="connsiteX145" fmla="*/ 3887 w 10000"/>
                <a:gd name="connsiteY145" fmla="*/ 5554 h 10000"/>
                <a:gd name="connsiteX146" fmla="*/ 3912 w 10000"/>
                <a:gd name="connsiteY146" fmla="*/ 5715 h 10000"/>
                <a:gd name="connsiteX147" fmla="*/ 3934 w 10000"/>
                <a:gd name="connsiteY147" fmla="*/ 5807 h 10000"/>
                <a:gd name="connsiteX148" fmla="*/ 3957 w 10000"/>
                <a:gd name="connsiteY148" fmla="*/ 5300 h 10000"/>
                <a:gd name="connsiteX149" fmla="*/ 3977 w 10000"/>
                <a:gd name="connsiteY149" fmla="*/ 6401 h 10000"/>
                <a:gd name="connsiteX150" fmla="*/ 3995 w 10000"/>
                <a:gd name="connsiteY150" fmla="*/ 5706 h 10000"/>
                <a:gd name="connsiteX151" fmla="*/ 4012 w 10000"/>
                <a:gd name="connsiteY151" fmla="*/ 5454 h 10000"/>
                <a:gd name="connsiteX152" fmla="*/ 4032 w 10000"/>
                <a:gd name="connsiteY152" fmla="*/ 5486 h 10000"/>
                <a:gd name="connsiteX153" fmla="*/ 4052 w 10000"/>
                <a:gd name="connsiteY153" fmla="*/ 5638 h 10000"/>
                <a:gd name="connsiteX154" fmla="*/ 4072 w 10000"/>
                <a:gd name="connsiteY154" fmla="*/ 5799 h 10000"/>
                <a:gd name="connsiteX155" fmla="*/ 4090 w 10000"/>
                <a:gd name="connsiteY155" fmla="*/ 6152 h 10000"/>
                <a:gd name="connsiteX156" fmla="*/ 4110 w 10000"/>
                <a:gd name="connsiteY156" fmla="*/ 6014 h 10000"/>
                <a:gd name="connsiteX157" fmla="*/ 4127 w 10000"/>
                <a:gd name="connsiteY157" fmla="*/ 6338 h 10000"/>
                <a:gd name="connsiteX158" fmla="*/ 4145 w 10000"/>
                <a:gd name="connsiteY158" fmla="*/ 6330 h 10000"/>
                <a:gd name="connsiteX159" fmla="*/ 4165 w 10000"/>
                <a:gd name="connsiteY159" fmla="*/ 6699 h 10000"/>
                <a:gd name="connsiteX160" fmla="*/ 4207 w 10000"/>
                <a:gd name="connsiteY160" fmla="*/ 6899 h 10000"/>
                <a:gd name="connsiteX161" fmla="*/ 4248 w 10000"/>
                <a:gd name="connsiteY161" fmla="*/ 7629 h 10000"/>
                <a:gd name="connsiteX162" fmla="*/ 4291 w 10000"/>
                <a:gd name="connsiteY162" fmla="*/ 7931 h 10000"/>
                <a:gd name="connsiteX163" fmla="*/ 4333 w 10000"/>
                <a:gd name="connsiteY163" fmla="*/ 6968 h 10000"/>
                <a:gd name="connsiteX164" fmla="*/ 4373 w 10000"/>
                <a:gd name="connsiteY164" fmla="*/ 6515 h 10000"/>
                <a:gd name="connsiteX165" fmla="*/ 4411 w 10000"/>
                <a:gd name="connsiteY165" fmla="*/ 6693 h 10000"/>
                <a:gd name="connsiteX166" fmla="*/ 4446 w 10000"/>
                <a:gd name="connsiteY166" fmla="*/ 6414 h 10000"/>
                <a:gd name="connsiteX167" fmla="*/ 4479 w 10000"/>
                <a:gd name="connsiteY167" fmla="*/ 5961 h 10000"/>
                <a:gd name="connsiteX168" fmla="*/ 4514 w 10000"/>
                <a:gd name="connsiteY168" fmla="*/ 5868 h 10000"/>
                <a:gd name="connsiteX169" fmla="*/ 4549 w 10000"/>
                <a:gd name="connsiteY169" fmla="*/ 5576 h 10000"/>
                <a:gd name="connsiteX170" fmla="*/ 4584 w 10000"/>
                <a:gd name="connsiteY170" fmla="*/ 5976 h 10000"/>
                <a:gd name="connsiteX171" fmla="*/ 4596 w 10000"/>
                <a:gd name="connsiteY171" fmla="*/ 6091 h 10000"/>
                <a:gd name="connsiteX172" fmla="*/ 4606 w 10000"/>
                <a:gd name="connsiteY172" fmla="*/ 5830 h 10000"/>
                <a:gd name="connsiteX173" fmla="*/ 4616 w 10000"/>
                <a:gd name="connsiteY173" fmla="*/ 5730 h 10000"/>
                <a:gd name="connsiteX174" fmla="*/ 4626 w 10000"/>
                <a:gd name="connsiteY174" fmla="*/ 5160 h 10000"/>
                <a:gd name="connsiteX175" fmla="*/ 4639 w 10000"/>
                <a:gd name="connsiteY175" fmla="*/ 5954 h 10000"/>
                <a:gd name="connsiteX176" fmla="*/ 4651 w 10000"/>
                <a:gd name="connsiteY176" fmla="*/ 5792 h 10000"/>
                <a:gd name="connsiteX177" fmla="*/ 4661 w 10000"/>
                <a:gd name="connsiteY177" fmla="*/ 4747 h 10000"/>
                <a:gd name="connsiteX178" fmla="*/ 4671 w 10000"/>
                <a:gd name="connsiteY178" fmla="*/ 4623 h 10000"/>
                <a:gd name="connsiteX179" fmla="*/ 4681 w 10000"/>
                <a:gd name="connsiteY179" fmla="*/ 5014 h 10000"/>
                <a:gd name="connsiteX180" fmla="*/ 4694 w 10000"/>
                <a:gd name="connsiteY180" fmla="*/ 4461 h 10000"/>
                <a:gd name="connsiteX181" fmla="*/ 4706 w 10000"/>
                <a:gd name="connsiteY181" fmla="*/ 4485 h 10000"/>
                <a:gd name="connsiteX182" fmla="*/ 4716 w 10000"/>
                <a:gd name="connsiteY182" fmla="*/ 4392 h 10000"/>
                <a:gd name="connsiteX183" fmla="*/ 4726 w 10000"/>
                <a:gd name="connsiteY183" fmla="*/ 5468 h 10000"/>
                <a:gd name="connsiteX184" fmla="*/ 4736 w 10000"/>
                <a:gd name="connsiteY184" fmla="*/ 4638 h 10000"/>
                <a:gd name="connsiteX185" fmla="*/ 4749 w 10000"/>
                <a:gd name="connsiteY185" fmla="*/ 4760 h 10000"/>
                <a:gd name="connsiteX186" fmla="*/ 4759 w 10000"/>
                <a:gd name="connsiteY186" fmla="*/ 4946 h 10000"/>
                <a:gd name="connsiteX187" fmla="*/ 4771 w 10000"/>
                <a:gd name="connsiteY187" fmla="*/ 4168 h 10000"/>
                <a:gd name="connsiteX188" fmla="*/ 4781 w 10000"/>
                <a:gd name="connsiteY188" fmla="*/ 4315 h 10000"/>
                <a:gd name="connsiteX189" fmla="*/ 4794 w 10000"/>
                <a:gd name="connsiteY189" fmla="*/ 3492 h 10000"/>
                <a:gd name="connsiteX190" fmla="*/ 4834 w 10000"/>
                <a:gd name="connsiteY190" fmla="*/ 3708 h 10000"/>
                <a:gd name="connsiteX191" fmla="*/ 4877 w 10000"/>
                <a:gd name="connsiteY191" fmla="*/ 3123 h 10000"/>
                <a:gd name="connsiteX192" fmla="*/ 4917 w 10000"/>
                <a:gd name="connsiteY192" fmla="*/ 3845 h 10000"/>
                <a:gd name="connsiteX193" fmla="*/ 4959 w 10000"/>
                <a:gd name="connsiteY193" fmla="*/ 4038 h 10000"/>
                <a:gd name="connsiteX194" fmla="*/ 5003 w 10000"/>
                <a:gd name="connsiteY194" fmla="*/ 3684 h 10000"/>
                <a:gd name="connsiteX195" fmla="*/ 5038 w 10000"/>
                <a:gd name="connsiteY195" fmla="*/ 4261 h 10000"/>
                <a:gd name="connsiteX196" fmla="*/ 5073 w 10000"/>
                <a:gd name="connsiteY196" fmla="*/ 3715 h 10000"/>
                <a:gd name="connsiteX197" fmla="*/ 5108 w 10000"/>
                <a:gd name="connsiteY197" fmla="*/ 1939 h 10000"/>
                <a:gd name="connsiteX198" fmla="*/ 5140 w 10000"/>
                <a:gd name="connsiteY198" fmla="*/ 3553 h 10000"/>
                <a:gd name="connsiteX199" fmla="*/ 5175 w 10000"/>
                <a:gd name="connsiteY199" fmla="*/ 3953 h 10000"/>
                <a:gd name="connsiteX200" fmla="*/ 5211 w 10000"/>
                <a:gd name="connsiteY200" fmla="*/ 3123 h 10000"/>
                <a:gd name="connsiteX201" fmla="*/ 5238 w 10000"/>
                <a:gd name="connsiteY201" fmla="*/ 2938 h 10000"/>
                <a:gd name="connsiteX202" fmla="*/ 5263 w 10000"/>
                <a:gd name="connsiteY202" fmla="*/ 3531 h 10000"/>
                <a:gd name="connsiteX203" fmla="*/ 5291 w 10000"/>
                <a:gd name="connsiteY203" fmla="*/ 4168 h 10000"/>
                <a:gd name="connsiteX204" fmla="*/ 5316 w 10000"/>
                <a:gd name="connsiteY204" fmla="*/ 3654 h 10000"/>
                <a:gd name="connsiteX205" fmla="*/ 5343 w 10000"/>
                <a:gd name="connsiteY205" fmla="*/ 4192 h 10000"/>
                <a:gd name="connsiteX206" fmla="*/ 5368 w 10000"/>
                <a:gd name="connsiteY206" fmla="*/ 4908 h 10000"/>
                <a:gd name="connsiteX207" fmla="*/ 5393 w 10000"/>
                <a:gd name="connsiteY207" fmla="*/ 4239 h 10000"/>
                <a:gd name="connsiteX208" fmla="*/ 5421 w 10000"/>
                <a:gd name="connsiteY208" fmla="*/ 4077 h 10000"/>
                <a:gd name="connsiteX209" fmla="*/ 5428 w 10000"/>
                <a:gd name="connsiteY209" fmla="*/ 4946 h 10000"/>
                <a:gd name="connsiteX210" fmla="*/ 5436 w 10000"/>
                <a:gd name="connsiteY210" fmla="*/ 4023 h 10000"/>
                <a:gd name="connsiteX211" fmla="*/ 5443 w 10000"/>
                <a:gd name="connsiteY211" fmla="*/ 4244 h 10000"/>
                <a:gd name="connsiteX212" fmla="*/ 5451 w 10000"/>
                <a:gd name="connsiteY212" fmla="*/ 4315 h 10000"/>
                <a:gd name="connsiteX213" fmla="*/ 5458 w 10000"/>
                <a:gd name="connsiteY213" fmla="*/ 2962 h 10000"/>
                <a:gd name="connsiteX214" fmla="*/ 5466 w 10000"/>
                <a:gd name="connsiteY214" fmla="*/ 3515 h 10000"/>
                <a:gd name="connsiteX215" fmla="*/ 5473 w 10000"/>
                <a:gd name="connsiteY215" fmla="*/ 2200 h 10000"/>
                <a:gd name="connsiteX216" fmla="*/ 5481 w 10000"/>
                <a:gd name="connsiteY216" fmla="*/ 4908 h 10000"/>
                <a:gd name="connsiteX217" fmla="*/ 5488 w 10000"/>
                <a:gd name="connsiteY217" fmla="*/ 6469 h 10000"/>
                <a:gd name="connsiteX218" fmla="*/ 5498 w 10000"/>
                <a:gd name="connsiteY218" fmla="*/ 5908 h 10000"/>
                <a:gd name="connsiteX219" fmla="*/ 5506 w 10000"/>
                <a:gd name="connsiteY219" fmla="*/ 7230 h 10000"/>
                <a:gd name="connsiteX220" fmla="*/ 5511 w 10000"/>
                <a:gd name="connsiteY220" fmla="*/ 6844 h 10000"/>
                <a:gd name="connsiteX221" fmla="*/ 5521 w 10000"/>
                <a:gd name="connsiteY221" fmla="*/ 5815 h 10000"/>
                <a:gd name="connsiteX222" fmla="*/ 5528 w 10000"/>
                <a:gd name="connsiteY222" fmla="*/ 5923 h 10000"/>
                <a:gd name="connsiteX223" fmla="*/ 5536 w 10000"/>
                <a:gd name="connsiteY223" fmla="*/ 7000 h 10000"/>
                <a:gd name="connsiteX224" fmla="*/ 5543 w 10000"/>
                <a:gd name="connsiteY224" fmla="*/ 6521 h 10000"/>
                <a:gd name="connsiteX225" fmla="*/ 5551 w 10000"/>
                <a:gd name="connsiteY225" fmla="*/ 4038 h 10000"/>
                <a:gd name="connsiteX226" fmla="*/ 5561 w 10000"/>
                <a:gd name="connsiteY226" fmla="*/ 2191 h 10000"/>
                <a:gd name="connsiteX227" fmla="*/ 5535 w 10000"/>
                <a:gd name="connsiteY227" fmla="*/ 4125 h 10000"/>
                <a:gd name="connsiteX228" fmla="*/ 5573 w 10000"/>
                <a:gd name="connsiteY228" fmla="*/ 2423 h 10000"/>
                <a:gd name="connsiteX229" fmla="*/ 5583 w 10000"/>
                <a:gd name="connsiteY229" fmla="*/ 5454 h 10000"/>
                <a:gd name="connsiteX230" fmla="*/ 5591 w 10000"/>
                <a:gd name="connsiteY230" fmla="*/ 5293 h 10000"/>
                <a:gd name="connsiteX231" fmla="*/ 5596 w 10000"/>
                <a:gd name="connsiteY231" fmla="*/ 7915 h 10000"/>
                <a:gd name="connsiteX232" fmla="*/ 5606 w 10000"/>
                <a:gd name="connsiteY232" fmla="*/ 7006 h 10000"/>
                <a:gd name="connsiteX233" fmla="*/ 5614 w 10000"/>
                <a:gd name="connsiteY233" fmla="*/ 8022 h 10000"/>
                <a:gd name="connsiteX234" fmla="*/ 5621 w 10000"/>
                <a:gd name="connsiteY234" fmla="*/ 6469 h 10000"/>
                <a:gd name="connsiteX235" fmla="*/ 5629 w 10000"/>
                <a:gd name="connsiteY235" fmla="*/ 7492 h 10000"/>
                <a:gd name="connsiteX236" fmla="*/ 5644 w 10000"/>
                <a:gd name="connsiteY236" fmla="*/ 7454 h 10000"/>
                <a:gd name="connsiteX237" fmla="*/ 5656 w 10000"/>
                <a:gd name="connsiteY237" fmla="*/ 7931 h 10000"/>
                <a:gd name="connsiteX238" fmla="*/ 5671 w 10000"/>
                <a:gd name="connsiteY238" fmla="*/ 7415 h 10000"/>
                <a:gd name="connsiteX239" fmla="*/ 5684 w 10000"/>
                <a:gd name="connsiteY239" fmla="*/ 6599 h 10000"/>
                <a:gd name="connsiteX240" fmla="*/ 5699 w 10000"/>
                <a:gd name="connsiteY240" fmla="*/ 6322 h 10000"/>
                <a:gd name="connsiteX241" fmla="*/ 5711 w 10000"/>
                <a:gd name="connsiteY241" fmla="*/ 6191 h 10000"/>
                <a:gd name="connsiteX242" fmla="*/ 5726 w 10000"/>
                <a:gd name="connsiteY242" fmla="*/ 5516 h 10000"/>
                <a:gd name="connsiteX243" fmla="*/ 5741 w 10000"/>
                <a:gd name="connsiteY243" fmla="*/ 3085 h 10000"/>
                <a:gd name="connsiteX244" fmla="*/ 5754 w 10000"/>
                <a:gd name="connsiteY244" fmla="*/ 4038 h 10000"/>
                <a:gd name="connsiteX245" fmla="*/ 5770 w 10000"/>
                <a:gd name="connsiteY245" fmla="*/ 5069 h 10000"/>
                <a:gd name="connsiteX246" fmla="*/ 5782 w 10000"/>
                <a:gd name="connsiteY246" fmla="*/ 5468 h 10000"/>
                <a:gd name="connsiteX247" fmla="*/ 5795 w 10000"/>
                <a:gd name="connsiteY247" fmla="*/ 5878 h 10000"/>
                <a:gd name="connsiteX248" fmla="*/ 5810 w 10000"/>
                <a:gd name="connsiteY248" fmla="*/ 6831 h 10000"/>
                <a:gd name="connsiteX249" fmla="*/ 5825 w 10000"/>
                <a:gd name="connsiteY249" fmla="*/ 6147 h 10000"/>
                <a:gd name="connsiteX250" fmla="*/ 5837 w 10000"/>
                <a:gd name="connsiteY250" fmla="*/ 5654 h 10000"/>
                <a:gd name="connsiteX251" fmla="*/ 5880 w 10000"/>
                <a:gd name="connsiteY251" fmla="*/ 5739 h 10000"/>
                <a:gd name="connsiteX252" fmla="*/ 5922 w 10000"/>
                <a:gd name="connsiteY252" fmla="*/ 6098 h 10000"/>
                <a:gd name="connsiteX253" fmla="*/ 5962 w 10000"/>
                <a:gd name="connsiteY253" fmla="*/ 5968 h 10000"/>
                <a:gd name="connsiteX254" fmla="*/ 6005 w 10000"/>
                <a:gd name="connsiteY254" fmla="*/ 5339 h 10000"/>
                <a:gd name="connsiteX255" fmla="*/ 6048 w 10000"/>
                <a:gd name="connsiteY255" fmla="*/ 5792 h 10000"/>
                <a:gd name="connsiteX256" fmla="*/ 6090 w 10000"/>
                <a:gd name="connsiteY256" fmla="*/ 5706 h 10000"/>
                <a:gd name="connsiteX257" fmla="*/ 6130 w 10000"/>
                <a:gd name="connsiteY257" fmla="*/ 4739 h 10000"/>
                <a:gd name="connsiteX258" fmla="*/ 6173 w 10000"/>
                <a:gd name="connsiteY258" fmla="*/ 6407 h 10000"/>
                <a:gd name="connsiteX259" fmla="*/ 6215 w 10000"/>
                <a:gd name="connsiteY259" fmla="*/ 7539 h 10000"/>
                <a:gd name="connsiteX260" fmla="*/ 6255 w 10000"/>
                <a:gd name="connsiteY260" fmla="*/ 5393 h 10000"/>
                <a:gd name="connsiteX261" fmla="*/ 6285 w 10000"/>
                <a:gd name="connsiteY261" fmla="*/ 6246 h 10000"/>
                <a:gd name="connsiteX262" fmla="*/ 6315 w 10000"/>
                <a:gd name="connsiteY262" fmla="*/ 6229 h 10000"/>
                <a:gd name="connsiteX263" fmla="*/ 6345 w 10000"/>
                <a:gd name="connsiteY263" fmla="*/ 6560 h 10000"/>
                <a:gd name="connsiteX264" fmla="*/ 6375 w 10000"/>
                <a:gd name="connsiteY264" fmla="*/ 6569 h 10000"/>
                <a:gd name="connsiteX265" fmla="*/ 6406 w 10000"/>
                <a:gd name="connsiteY265" fmla="*/ 6191 h 10000"/>
                <a:gd name="connsiteX266" fmla="*/ 6436 w 10000"/>
                <a:gd name="connsiteY266" fmla="*/ 5529 h 10000"/>
                <a:gd name="connsiteX267" fmla="*/ 6463 w 10000"/>
                <a:gd name="connsiteY267" fmla="*/ 6184 h 10000"/>
                <a:gd name="connsiteX268" fmla="*/ 6498 w 10000"/>
                <a:gd name="connsiteY268" fmla="*/ 7738 h 10000"/>
                <a:gd name="connsiteX269" fmla="*/ 6536 w 10000"/>
                <a:gd name="connsiteY269" fmla="*/ 6152 h 10000"/>
                <a:gd name="connsiteX270" fmla="*/ 6569 w 10000"/>
                <a:gd name="connsiteY270" fmla="*/ 6123 h 10000"/>
                <a:gd name="connsiteX271" fmla="*/ 6604 w 10000"/>
                <a:gd name="connsiteY271" fmla="*/ 6838 h 10000"/>
                <a:gd name="connsiteX272" fmla="*/ 6639 w 10000"/>
                <a:gd name="connsiteY272" fmla="*/ 6560 h 10000"/>
                <a:gd name="connsiteX273" fmla="*/ 6674 w 10000"/>
                <a:gd name="connsiteY273" fmla="*/ 5746 h 10000"/>
                <a:gd name="connsiteX274" fmla="*/ 6717 w 10000"/>
                <a:gd name="connsiteY274" fmla="*/ 6654 h 10000"/>
                <a:gd name="connsiteX275" fmla="*/ 6757 w 10000"/>
                <a:gd name="connsiteY275" fmla="*/ 6985 h 10000"/>
                <a:gd name="connsiteX276" fmla="*/ 6800 w 10000"/>
                <a:gd name="connsiteY276" fmla="*/ 7359 h 10000"/>
                <a:gd name="connsiteX277" fmla="*/ 6842 w 10000"/>
                <a:gd name="connsiteY277" fmla="*/ 6292 h 10000"/>
                <a:gd name="connsiteX278" fmla="*/ 6885 w 10000"/>
                <a:gd name="connsiteY278" fmla="*/ 5954 h 10000"/>
                <a:gd name="connsiteX279" fmla="*/ 6925 w 10000"/>
                <a:gd name="connsiteY279" fmla="*/ 5929 h 10000"/>
                <a:gd name="connsiteX280" fmla="*/ 6967 w 10000"/>
                <a:gd name="connsiteY280" fmla="*/ 7038 h 10000"/>
                <a:gd name="connsiteX281" fmla="*/ 7010 w 10000"/>
                <a:gd name="connsiteY281" fmla="*/ 6123 h 10000"/>
                <a:gd name="connsiteX282" fmla="*/ 7050 w 10000"/>
                <a:gd name="connsiteY282" fmla="*/ 4747 h 10000"/>
                <a:gd name="connsiteX283" fmla="*/ 7092 w 10000"/>
                <a:gd name="connsiteY283" fmla="*/ 5692 h 10000"/>
                <a:gd name="connsiteX284" fmla="*/ 7120 w 10000"/>
                <a:gd name="connsiteY284" fmla="*/ 4799 h 10000"/>
                <a:gd name="connsiteX285" fmla="*/ 7142 w 10000"/>
                <a:gd name="connsiteY285" fmla="*/ 5284 h 10000"/>
                <a:gd name="connsiteX286" fmla="*/ 7170 w 10000"/>
                <a:gd name="connsiteY286" fmla="*/ 5099 h 10000"/>
                <a:gd name="connsiteX287" fmla="*/ 7198 w 10000"/>
                <a:gd name="connsiteY287" fmla="*/ 5638 h 10000"/>
                <a:gd name="connsiteX288" fmla="*/ 7223 w 10000"/>
                <a:gd name="connsiteY288" fmla="*/ 5684 h 10000"/>
                <a:gd name="connsiteX289" fmla="*/ 7248 w 10000"/>
                <a:gd name="connsiteY289" fmla="*/ 4854 h 10000"/>
                <a:gd name="connsiteX290" fmla="*/ 7275 w 10000"/>
                <a:gd name="connsiteY290" fmla="*/ 5099 h 10000"/>
                <a:gd name="connsiteX291" fmla="*/ 7300 w 10000"/>
                <a:gd name="connsiteY291" fmla="*/ 4884 h 10000"/>
                <a:gd name="connsiteX292" fmla="*/ 7329 w 10000"/>
                <a:gd name="connsiteY292" fmla="*/ 6308 h 10000"/>
                <a:gd name="connsiteX293" fmla="*/ 7354 w 10000"/>
                <a:gd name="connsiteY293" fmla="*/ 5293 h 10000"/>
                <a:gd name="connsiteX294" fmla="*/ 7379 w 10000"/>
                <a:gd name="connsiteY294" fmla="*/ 5638 h 10000"/>
                <a:gd name="connsiteX295" fmla="*/ 7406 w 10000"/>
                <a:gd name="connsiteY295" fmla="*/ 4698 h 10000"/>
                <a:gd name="connsiteX296" fmla="*/ 7431 w 10000"/>
                <a:gd name="connsiteY296" fmla="*/ 5486 h 10000"/>
                <a:gd name="connsiteX297" fmla="*/ 7456 w 10000"/>
                <a:gd name="connsiteY297" fmla="*/ 6246 h 10000"/>
                <a:gd name="connsiteX298" fmla="*/ 7484 w 10000"/>
                <a:gd name="connsiteY298" fmla="*/ 5954 h 10000"/>
                <a:gd name="connsiteX299" fmla="*/ 7511 w 10000"/>
                <a:gd name="connsiteY299" fmla="*/ 5769 h 10000"/>
                <a:gd name="connsiteX300" fmla="*/ 7551 w 10000"/>
                <a:gd name="connsiteY300" fmla="*/ 4791 h 10000"/>
                <a:gd name="connsiteX301" fmla="*/ 7594 w 10000"/>
                <a:gd name="connsiteY301" fmla="*/ 5545 h 10000"/>
                <a:gd name="connsiteX302" fmla="*/ 7637 w 10000"/>
                <a:gd name="connsiteY302" fmla="*/ 5554 h 10000"/>
                <a:gd name="connsiteX303" fmla="*/ 7677 w 10000"/>
                <a:gd name="connsiteY303" fmla="*/ 5961 h 10000"/>
                <a:gd name="connsiteX304" fmla="*/ 7719 w 10000"/>
                <a:gd name="connsiteY304" fmla="*/ 5414 h 10000"/>
                <a:gd name="connsiteX305" fmla="*/ 7762 w 10000"/>
                <a:gd name="connsiteY305" fmla="*/ 6899 h 10000"/>
                <a:gd name="connsiteX306" fmla="*/ 7802 w 10000"/>
                <a:gd name="connsiteY306" fmla="*/ 6444 h 10000"/>
                <a:gd name="connsiteX307" fmla="*/ 7844 w 10000"/>
                <a:gd name="connsiteY307" fmla="*/ 5561 h 10000"/>
                <a:gd name="connsiteX308" fmla="*/ 7887 w 10000"/>
                <a:gd name="connsiteY308" fmla="*/ 6369 h 10000"/>
                <a:gd name="connsiteX309" fmla="*/ 7927 w 10000"/>
                <a:gd name="connsiteY309" fmla="*/ 5823 h 10000"/>
                <a:gd name="connsiteX310" fmla="*/ 7954 w 10000"/>
                <a:gd name="connsiteY310" fmla="*/ 6769 h 10000"/>
                <a:gd name="connsiteX311" fmla="*/ 7979 w 10000"/>
                <a:gd name="connsiteY311" fmla="*/ 5654 h 10000"/>
                <a:gd name="connsiteX312" fmla="*/ 8005 w 10000"/>
                <a:gd name="connsiteY312" fmla="*/ 6507 h 10000"/>
                <a:gd name="connsiteX313" fmla="*/ 8032 w 10000"/>
                <a:gd name="connsiteY313" fmla="*/ 5878 h 10000"/>
                <a:gd name="connsiteX314" fmla="*/ 8057 w 10000"/>
                <a:gd name="connsiteY314" fmla="*/ 5393 h 10000"/>
                <a:gd name="connsiteX315" fmla="*/ 8086 w 10000"/>
                <a:gd name="connsiteY315" fmla="*/ 5170 h 10000"/>
                <a:gd name="connsiteX316" fmla="*/ 8113 w 10000"/>
                <a:gd name="connsiteY316" fmla="*/ 5878 h 10000"/>
                <a:gd name="connsiteX317" fmla="*/ 8136 w 10000"/>
                <a:gd name="connsiteY317" fmla="*/ 6675 h 10000"/>
                <a:gd name="connsiteX318" fmla="*/ 8178 w 10000"/>
                <a:gd name="connsiteY318" fmla="*/ 6599 h 10000"/>
                <a:gd name="connsiteX319" fmla="*/ 8221 w 10000"/>
                <a:gd name="connsiteY319" fmla="*/ 6376 h 10000"/>
                <a:gd name="connsiteX320" fmla="*/ 8263 w 10000"/>
                <a:gd name="connsiteY320" fmla="*/ 5923 h 10000"/>
                <a:gd name="connsiteX321" fmla="*/ 8306 w 10000"/>
                <a:gd name="connsiteY321" fmla="*/ 6322 h 10000"/>
                <a:gd name="connsiteX322" fmla="*/ 8346 w 10000"/>
                <a:gd name="connsiteY322" fmla="*/ 6521 h 10000"/>
                <a:gd name="connsiteX323" fmla="*/ 8381 w 10000"/>
                <a:gd name="connsiteY323" fmla="*/ 6008 h 10000"/>
                <a:gd name="connsiteX324" fmla="*/ 8416 w 10000"/>
                <a:gd name="connsiteY324" fmla="*/ 5968 h 10000"/>
                <a:gd name="connsiteX325" fmla="*/ 8449 w 10000"/>
                <a:gd name="connsiteY325" fmla="*/ 6684 h 10000"/>
                <a:gd name="connsiteX326" fmla="*/ 8486 w 10000"/>
                <a:gd name="connsiteY326" fmla="*/ 6899 h 10000"/>
                <a:gd name="connsiteX327" fmla="*/ 8521 w 10000"/>
                <a:gd name="connsiteY327" fmla="*/ 6160 h 10000"/>
                <a:gd name="connsiteX328" fmla="*/ 8556 w 10000"/>
                <a:gd name="connsiteY328" fmla="*/ 5984 h 10000"/>
                <a:gd name="connsiteX329" fmla="*/ 8596 w 10000"/>
                <a:gd name="connsiteY329" fmla="*/ 6229 h 10000"/>
                <a:gd name="connsiteX330" fmla="*/ 8639 w 10000"/>
                <a:gd name="connsiteY330" fmla="*/ 5454 h 10000"/>
                <a:gd name="connsiteX331" fmla="*/ 8679 w 10000"/>
                <a:gd name="connsiteY331" fmla="*/ 5899 h 10000"/>
                <a:gd name="connsiteX332" fmla="*/ 8721 w 10000"/>
                <a:gd name="connsiteY332" fmla="*/ 5715 h 10000"/>
                <a:gd name="connsiteX333" fmla="*/ 8764 w 10000"/>
                <a:gd name="connsiteY333" fmla="*/ 5984 h 10000"/>
                <a:gd name="connsiteX334" fmla="*/ 8769 w 10000"/>
                <a:gd name="connsiteY334" fmla="*/ 5746 h 10000"/>
                <a:gd name="connsiteX335" fmla="*/ 8771 w 10000"/>
                <a:gd name="connsiteY335" fmla="*/ 5592 h 10000"/>
                <a:gd name="connsiteX336" fmla="*/ 8776 w 10000"/>
                <a:gd name="connsiteY336" fmla="*/ 6431 h 10000"/>
                <a:gd name="connsiteX337" fmla="*/ 8779 w 10000"/>
                <a:gd name="connsiteY337" fmla="*/ 6359 h 10000"/>
                <a:gd name="connsiteX338" fmla="*/ 8784 w 10000"/>
                <a:gd name="connsiteY338" fmla="*/ 5823 h 10000"/>
                <a:gd name="connsiteX339" fmla="*/ 8789 w 10000"/>
                <a:gd name="connsiteY339" fmla="*/ 6177 h 10000"/>
                <a:gd name="connsiteX340" fmla="*/ 8791 w 10000"/>
                <a:gd name="connsiteY340" fmla="*/ 5784 h 10000"/>
                <a:gd name="connsiteX341" fmla="*/ 8799 w 10000"/>
                <a:gd name="connsiteY341" fmla="*/ 5538 h 10000"/>
                <a:gd name="connsiteX342" fmla="*/ 8802 w 10000"/>
                <a:gd name="connsiteY342" fmla="*/ 6152 h 10000"/>
                <a:gd name="connsiteX343" fmla="*/ 8804 w 10000"/>
                <a:gd name="connsiteY343" fmla="*/ 6624 h 10000"/>
                <a:gd name="connsiteX344" fmla="*/ 8809 w 10000"/>
                <a:gd name="connsiteY344" fmla="*/ 6299 h 10000"/>
                <a:gd name="connsiteX345" fmla="*/ 8814 w 10000"/>
                <a:gd name="connsiteY345" fmla="*/ 5853 h 10000"/>
                <a:gd name="connsiteX346" fmla="*/ 8817 w 10000"/>
                <a:gd name="connsiteY346" fmla="*/ 5692 h 10000"/>
                <a:gd name="connsiteX347" fmla="*/ 8822 w 10000"/>
                <a:gd name="connsiteY347" fmla="*/ 5630 h 10000"/>
                <a:gd name="connsiteX348" fmla="*/ 8827 w 10000"/>
                <a:gd name="connsiteY348" fmla="*/ 6075 h 10000"/>
                <a:gd name="connsiteX349" fmla="*/ 8829 w 10000"/>
                <a:gd name="connsiteY349" fmla="*/ 6184 h 10000"/>
                <a:gd name="connsiteX350" fmla="*/ 8834 w 10000"/>
                <a:gd name="connsiteY350" fmla="*/ 6392 h 10000"/>
                <a:gd name="connsiteX351" fmla="*/ 8839 w 10000"/>
                <a:gd name="connsiteY351" fmla="*/ 6599 h 10000"/>
                <a:gd name="connsiteX352" fmla="*/ 8844 w 10000"/>
                <a:gd name="connsiteY352" fmla="*/ 6184 h 10000"/>
                <a:gd name="connsiteX353" fmla="*/ 8848 w 10000"/>
                <a:gd name="connsiteY353" fmla="*/ 6292 h 10000"/>
                <a:gd name="connsiteX354" fmla="*/ 8853 w 10000"/>
                <a:gd name="connsiteY354" fmla="*/ 6177 h 10000"/>
                <a:gd name="connsiteX355" fmla="*/ 8858 w 10000"/>
                <a:gd name="connsiteY355" fmla="*/ 6098 h 10000"/>
                <a:gd name="connsiteX356" fmla="*/ 8860 w 10000"/>
                <a:gd name="connsiteY356" fmla="*/ 5760 h 10000"/>
                <a:gd name="connsiteX357" fmla="*/ 8865 w 10000"/>
                <a:gd name="connsiteY357" fmla="*/ 5145 h 10000"/>
                <a:gd name="connsiteX358" fmla="*/ 8870 w 10000"/>
                <a:gd name="connsiteY358" fmla="*/ 4653 h 10000"/>
                <a:gd name="connsiteX359" fmla="*/ 8873 w 10000"/>
                <a:gd name="connsiteY359" fmla="*/ 4091 h 10000"/>
                <a:gd name="connsiteX360" fmla="*/ 8878 w 10000"/>
                <a:gd name="connsiteY360" fmla="*/ 5160 h 10000"/>
                <a:gd name="connsiteX361" fmla="*/ 8883 w 10000"/>
                <a:gd name="connsiteY361" fmla="*/ 6254 h 10000"/>
                <a:gd name="connsiteX362" fmla="*/ 8885 w 10000"/>
                <a:gd name="connsiteY362" fmla="*/ 8007 h 10000"/>
                <a:gd name="connsiteX363" fmla="*/ 8890 w 10000"/>
                <a:gd name="connsiteY363" fmla="*/ 9654 h 10000"/>
                <a:gd name="connsiteX364" fmla="*/ 8895 w 10000"/>
                <a:gd name="connsiteY364" fmla="*/ 8676 h 10000"/>
                <a:gd name="connsiteX365" fmla="*/ 8898 w 10000"/>
                <a:gd name="connsiteY365" fmla="*/ 8691 h 10000"/>
                <a:gd name="connsiteX366" fmla="*/ 8903 w 10000"/>
                <a:gd name="connsiteY366" fmla="*/ 9153 h 10000"/>
                <a:gd name="connsiteX367" fmla="*/ 8908 w 10000"/>
                <a:gd name="connsiteY367" fmla="*/ 8346 h 10000"/>
                <a:gd name="connsiteX368" fmla="*/ 8910 w 10000"/>
                <a:gd name="connsiteY368" fmla="*/ 8346 h 10000"/>
                <a:gd name="connsiteX369" fmla="*/ 8915 w 10000"/>
                <a:gd name="connsiteY369" fmla="*/ 8752 h 10000"/>
                <a:gd name="connsiteX370" fmla="*/ 8920 w 10000"/>
                <a:gd name="connsiteY370" fmla="*/ 8854 h 10000"/>
                <a:gd name="connsiteX371" fmla="*/ 8923 w 10000"/>
                <a:gd name="connsiteY371" fmla="*/ 9099 h 10000"/>
                <a:gd name="connsiteX372" fmla="*/ 8928 w 10000"/>
                <a:gd name="connsiteY372" fmla="*/ 8668 h 10000"/>
                <a:gd name="connsiteX373" fmla="*/ 8930 w 10000"/>
                <a:gd name="connsiteY373" fmla="*/ 8645 h 10000"/>
                <a:gd name="connsiteX374" fmla="*/ 8935 w 10000"/>
                <a:gd name="connsiteY374" fmla="*/ 8485 h 10000"/>
                <a:gd name="connsiteX375" fmla="*/ 8940 w 10000"/>
                <a:gd name="connsiteY375" fmla="*/ 8231 h 10000"/>
                <a:gd name="connsiteX376" fmla="*/ 8943 w 10000"/>
                <a:gd name="connsiteY376" fmla="*/ 7791 h 10000"/>
                <a:gd name="connsiteX377" fmla="*/ 8950 w 10000"/>
                <a:gd name="connsiteY377" fmla="*/ 6814 h 10000"/>
                <a:gd name="connsiteX378" fmla="*/ 8953 w 10000"/>
                <a:gd name="connsiteY378" fmla="*/ 7806 h 10000"/>
                <a:gd name="connsiteX379" fmla="*/ 8955 w 10000"/>
                <a:gd name="connsiteY379" fmla="*/ 7508 h 10000"/>
                <a:gd name="connsiteX380" fmla="*/ 8960 w 10000"/>
                <a:gd name="connsiteY380" fmla="*/ 7862 h 10000"/>
                <a:gd name="connsiteX381" fmla="*/ 9058 w 10000"/>
                <a:gd name="connsiteY381" fmla="*/ 8780 h 10000"/>
                <a:gd name="connsiteX382" fmla="*/ 8906 w 10000"/>
                <a:gd name="connsiteY382" fmla="*/ 8757 h 10000"/>
                <a:gd name="connsiteX383" fmla="*/ 9274 w 10000"/>
                <a:gd name="connsiteY383" fmla="*/ 8006 h 10000"/>
                <a:gd name="connsiteX384" fmla="*/ 9053 w 10000"/>
                <a:gd name="connsiteY384" fmla="*/ 9238 h 10000"/>
                <a:gd name="connsiteX385" fmla="*/ 8985 w 10000"/>
                <a:gd name="connsiteY385" fmla="*/ 9961 h 10000"/>
                <a:gd name="connsiteX386" fmla="*/ 8990 w 10000"/>
                <a:gd name="connsiteY386" fmla="*/ 9423 h 10000"/>
                <a:gd name="connsiteX387" fmla="*/ 8995 w 10000"/>
                <a:gd name="connsiteY387" fmla="*/ 9253 h 10000"/>
                <a:gd name="connsiteX388" fmla="*/ 9000 w 10000"/>
                <a:gd name="connsiteY388" fmla="*/ 8244 h 10000"/>
                <a:gd name="connsiteX389" fmla="*/ 9005 w 10000"/>
                <a:gd name="connsiteY389" fmla="*/ 8429 h 10000"/>
                <a:gd name="connsiteX390" fmla="*/ 9010 w 10000"/>
                <a:gd name="connsiteY390" fmla="*/ 8068 h 10000"/>
                <a:gd name="connsiteX391" fmla="*/ 9015 w 10000"/>
                <a:gd name="connsiteY391" fmla="*/ 8138 h 10000"/>
                <a:gd name="connsiteX392" fmla="*/ 9020 w 10000"/>
                <a:gd name="connsiteY392" fmla="*/ 8505 h 10000"/>
                <a:gd name="connsiteX393" fmla="*/ 9028 w 10000"/>
                <a:gd name="connsiteY393" fmla="*/ 7977 h 10000"/>
                <a:gd name="connsiteX394" fmla="*/ 9033 w 10000"/>
                <a:gd name="connsiteY394" fmla="*/ 7900 h 10000"/>
                <a:gd name="connsiteX395" fmla="*/ 9038 w 10000"/>
                <a:gd name="connsiteY395" fmla="*/ 7614 h 10000"/>
                <a:gd name="connsiteX396" fmla="*/ 9043 w 10000"/>
                <a:gd name="connsiteY396" fmla="*/ 7346 h 10000"/>
                <a:gd name="connsiteX397" fmla="*/ 9048 w 10000"/>
                <a:gd name="connsiteY397" fmla="*/ 8784 h 10000"/>
                <a:gd name="connsiteX398" fmla="*/ 9053 w 10000"/>
                <a:gd name="connsiteY398" fmla="*/ 8600 h 10000"/>
                <a:gd name="connsiteX399" fmla="*/ 9058 w 10000"/>
                <a:gd name="connsiteY399" fmla="*/ 8822 h 10000"/>
                <a:gd name="connsiteX400" fmla="*/ 9063 w 10000"/>
                <a:gd name="connsiteY400" fmla="*/ 7699 h 10000"/>
                <a:gd name="connsiteX401" fmla="*/ 9070 w 10000"/>
                <a:gd name="connsiteY401" fmla="*/ 8007 h 10000"/>
                <a:gd name="connsiteX402" fmla="*/ 9075 w 10000"/>
                <a:gd name="connsiteY402" fmla="*/ 8330 h 10000"/>
                <a:gd name="connsiteX403" fmla="*/ 9080 w 10000"/>
                <a:gd name="connsiteY403" fmla="*/ 7583 h 10000"/>
                <a:gd name="connsiteX404" fmla="*/ 9085 w 10000"/>
                <a:gd name="connsiteY404" fmla="*/ 7539 h 10000"/>
                <a:gd name="connsiteX405" fmla="*/ 9090 w 10000"/>
                <a:gd name="connsiteY405" fmla="*/ 7753 h 10000"/>
                <a:gd name="connsiteX406" fmla="*/ 9095 w 10000"/>
                <a:gd name="connsiteY406" fmla="*/ 7831 h 10000"/>
                <a:gd name="connsiteX407" fmla="*/ 9100 w 10000"/>
                <a:gd name="connsiteY407" fmla="*/ 8505 h 10000"/>
                <a:gd name="connsiteX408" fmla="*/ 9105 w 10000"/>
                <a:gd name="connsiteY408" fmla="*/ 8454 h 10000"/>
                <a:gd name="connsiteX409" fmla="*/ 9110 w 10000"/>
                <a:gd name="connsiteY409" fmla="*/ 9054 h 10000"/>
                <a:gd name="connsiteX410" fmla="*/ 9118 w 10000"/>
                <a:gd name="connsiteY410" fmla="*/ 8467 h 10000"/>
                <a:gd name="connsiteX411" fmla="*/ 9123 w 10000"/>
                <a:gd name="connsiteY411" fmla="*/ 7982 h 10000"/>
                <a:gd name="connsiteX412" fmla="*/ 9130 w 10000"/>
                <a:gd name="connsiteY412" fmla="*/ 8475 h 10000"/>
                <a:gd name="connsiteX413" fmla="*/ 9135 w 10000"/>
                <a:gd name="connsiteY413" fmla="*/ 9223 h 10000"/>
                <a:gd name="connsiteX414" fmla="*/ 9140 w 10000"/>
                <a:gd name="connsiteY414" fmla="*/ 8254 h 10000"/>
                <a:gd name="connsiteX415" fmla="*/ 9145 w 10000"/>
                <a:gd name="connsiteY415" fmla="*/ 8699 h 10000"/>
                <a:gd name="connsiteX416" fmla="*/ 9150 w 10000"/>
                <a:gd name="connsiteY416" fmla="*/ 8584 h 10000"/>
                <a:gd name="connsiteX417" fmla="*/ 9155 w 10000"/>
                <a:gd name="connsiteY417" fmla="*/ 8369 h 10000"/>
                <a:gd name="connsiteX418" fmla="*/ 9160 w 10000"/>
                <a:gd name="connsiteY418" fmla="*/ 9044 h 10000"/>
                <a:gd name="connsiteX419" fmla="*/ 9165 w 10000"/>
                <a:gd name="connsiteY419" fmla="*/ 8223 h 10000"/>
                <a:gd name="connsiteX420" fmla="*/ 9170 w 10000"/>
                <a:gd name="connsiteY420" fmla="*/ 7398 h 10000"/>
                <a:gd name="connsiteX421" fmla="*/ 9178 w 10000"/>
                <a:gd name="connsiteY421" fmla="*/ 7468 h 10000"/>
                <a:gd name="connsiteX422" fmla="*/ 9183 w 10000"/>
                <a:gd name="connsiteY422" fmla="*/ 7468 h 10000"/>
                <a:gd name="connsiteX423" fmla="*/ 9206 w 10000"/>
                <a:gd name="connsiteY423" fmla="*/ 8261 h 10000"/>
                <a:gd name="connsiteX424" fmla="*/ 9228 w 10000"/>
                <a:gd name="connsiteY424" fmla="*/ 8768 h 10000"/>
                <a:gd name="connsiteX425" fmla="*/ 9251 w 10000"/>
                <a:gd name="connsiteY425" fmla="*/ 8699 h 10000"/>
                <a:gd name="connsiteX426" fmla="*/ 9273 w 10000"/>
                <a:gd name="connsiteY426" fmla="*/ 6407 h 10000"/>
                <a:gd name="connsiteX427" fmla="*/ 9298 w 10000"/>
                <a:gd name="connsiteY427" fmla="*/ 7014 h 10000"/>
                <a:gd name="connsiteX428" fmla="*/ 9321 w 10000"/>
                <a:gd name="connsiteY428" fmla="*/ 8292 h 10000"/>
                <a:gd name="connsiteX429" fmla="*/ 9346 w 10000"/>
                <a:gd name="connsiteY429" fmla="*/ 8275 h 10000"/>
                <a:gd name="connsiteX430" fmla="*/ 9368 w 10000"/>
                <a:gd name="connsiteY430" fmla="*/ 7308 h 10000"/>
                <a:gd name="connsiteX431" fmla="*/ 9391 w 10000"/>
                <a:gd name="connsiteY431" fmla="*/ 6462 h 10000"/>
                <a:gd name="connsiteX432" fmla="*/ 9426 w 10000"/>
                <a:gd name="connsiteY432" fmla="*/ 7067 h 10000"/>
                <a:gd name="connsiteX433" fmla="*/ 9461 w 10000"/>
                <a:gd name="connsiteY433" fmla="*/ 7062 h 10000"/>
                <a:gd name="connsiteX434" fmla="*/ 9496 w 10000"/>
                <a:gd name="connsiteY434" fmla="*/ 6539 h 10000"/>
                <a:gd name="connsiteX435" fmla="*/ 9531 w 10000"/>
                <a:gd name="connsiteY435" fmla="*/ 6500 h 10000"/>
                <a:gd name="connsiteX436" fmla="*/ 9563 w 10000"/>
                <a:gd name="connsiteY436" fmla="*/ 6800 h 10000"/>
                <a:gd name="connsiteX437" fmla="*/ 9598 w 10000"/>
                <a:gd name="connsiteY437" fmla="*/ 6891 h 10000"/>
                <a:gd name="connsiteX438" fmla="*/ 9617 w 10000"/>
                <a:gd name="connsiteY438" fmla="*/ 6699 h 10000"/>
                <a:gd name="connsiteX439" fmla="*/ 9635 w 10000"/>
                <a:gd name="connsiteY439" fmla="*/ 6521 h 10000"/>
                <a:gd name="connsiteX440" fmla="*/ 9655 w 10000"/>
                <a:gd name="connsiteY440" fmla="*/ 6246 h 10000"/>
                <a:gd name="connsiteX441" fmla="*/ 9670 w 10000"/>
                <a:gd name="connsiteY441" fmla="*/ 6046 h 10000"/>
                <a:gd name="connsiteX442" fmla="*/ 9687 w 10000"/>
                <a:gd name="connsiteY442" fmla="*/ 6031 h 10000"/>
                <a:gd name="connsiteX443" fmla="*/ 9705 w 10000"/>
                <a:gd name="connsiteY443" fmla="*/ 6439 h 10000"/>
                <a:gd name="connsiteX444" fmla="*/ 9722 w 10000"/>
                <a:gd name="connsiteY444" fmla="*/ 5576 h 10000"/>
                <a:gd name="connsiteX445" fmla="*/ 9740 w 10000"/>
                <a:gd name="connsiteY445" fmla="*/ 6414 h 10000"/>
                <a:gd name="connsiteX446" fmla="*/ 9757 w 10000"/>
                <a:gd name="connsiteY446" fmla="*/ 5654 h 10000"/>
                <a:gd name="connsiteX447" fmla="*/ 9775 w 10000"/>
                <a:gd name="connsiteY447" fmla="*/ 6114 h 10000"/>
                <a:gd name="connsiteX448" fmla="*/ 9792 w 10000"/>
                <a:gd name="connsiteY448" fmla="*/ 5668 h 10000"/>
                <a:gd name="connsiteX449" fmla="*/ 9810 w 10000"/>
                <a:gd name="connsiteY449" fmla="*/ 5423 h 10000"/>
                <a:gd name="connsiteX450" fmla="*/ 9852 w 10000"/>
                <a:gd name="connsiteY450" fmla="*/ 4892 h 10000"/>
                <a:gd name="connsiteX451" fmla="*/ 9892 w 10000"/>
                <a:gd name="connsiteY451" fmla="*/ 5937 h 10000"/>
                <a:gd name="connsiteX452" fmla="*/ 9935 w 10000"/>
                <a:gd name="connsiteY452" fmla="*/ 4938 h 10000"/>
                <a:gd name="connsiteX453" fmla="*/ 9977 w 10000"/>
                <a:gd name="connsiteY453" fmla="*/ 5430 h 10000"/>
                <a:gd name="connsiteX454" fmla="*/ 10000 w 10000"/>
                <a:gd name="connsiteY454" fmla="*/ 5116 h 10000"/>
                <a:gd name="connsiteX0" fmla="*/ 58 w 10000"/>
                <a:gd name="connsiteY0" fmla="*/ 2694 h 9783"/>
                <a:gd name="connsiteX1" fmla="*/ 1 w 10000"/>
                <a:gd name="connsiteY1" fmla="*/ 3064 h 9783"/>
                <a:gd name="connsiteX2" fmla="*/ 102 w 10000"/>
                <a:gd name="connsiteY2" fmla="*/ 2488 h 9783"/>
                <a:gd name="connsiteX3" fmla="*/ 93 w 10000"/>
                <a:gd name="connsiteY3" fmla="*/ 2289 h 9783"/>
                <a:gd name="connsiteX4" fmla="*/ 168 w 10000"/>
                <a:gd name="connsiteY4" fmla="*/ 2024 h 9783"/>
                <a:gd name="connsiteX5" fmla="*/ 136 w 10000"/>
                <a:gd name="connsiteY5" fmla="*/ 2249 h 9783"/>
                <a:gd name="connsiteX6" fmla="*/ 112 w 10000"/>
                <a:gd name="connsiteY6" fmla="*/ 2136 h 9783"/>
                <a:gd name="connsiteX7" fmla="*/ 132 w 10000"/>
                <a:gd name="connsiteY7" fmla="*/ 2336 h 9783"/>
                <a:gd name="connsiteX8" fmla="*/ 152 w 10000"/>
                <a:gd name="connsiteY8" fmla="*/ 2261 h 9783"/>
                <a:gd name="connsiteX9" fmla="*/ 172 w 10000"/>
                <a:gd name="connsiteY9" fmla="*/ 1913 h 9783"/>
                <a:gd name="connsiteX10" fmla="*/ 195 w 10000"/>
                <a:gd name="connsiteY10" fmla="*/ 1506 h 9783"/>
                <a:gd name="connsiteX11" fmla="*/ 237 w 10000"/>
                <a:gd name="connsiteY11" fmla="*/ 1506 h 9783"/>
                <a:gd name="connsiteX12" fmla="*/ 277 w 10000"/>
                <a:gd name="connsiteY12" fmla="*/ 621 h 9783"/>
                <a:gd name="connsiteX13" fmla="*/ 261 w 10000"/>
                <a:gd name="connsiteY13" fmla="*/ 1439 h 9783"/>
                <a:gd name="connsiteX14" fmla="*/ 362 w 10000"/>
                <a:gd name="connsiteY14" fmla="*/ 1591 h 9783"/>
                <a:gd name="connsiteX15" fmla="*/ 404 w 10000"/>
                <a:gd name="connsiteY15" fmla="*/ 1445 h 9783"/>
                <a:gd name="connsiteX16" fmla="*/ 424 w 10000"/>
                <a:gd name="connsiteY16" fmla="*/ 1853 h 9783"/>
                <a:gd name="connsiteX17" fmla="*/ 444 w 10000"/>
                <a:gd name="connsiteY17" fmla="*/ 2660 h 9783"/>
                <a:gd name="connsiteX18" fmla="*/ 461 w 10000"/>
                <a:gd name="connsiteY18" fmla="*/ 2037 h 9783"/>
                <a:gd name="connsiteX19" fmla="*/ 481 w 10000"/>
                <a:gd name="connsiteY19" fmla="*/ 1237 h 9783"/>
                <a:gd name="connsiteX20" fmla="*/ 499 w 10000"/>
                <a:gd name="connsiteY20" fmla="*/ 1274 h 9783"/>
                <a:gd name="connsiteX21" fmla="*/ 519 w 10000"/>
                <a:gd name="connsiteY21" fmla="*/ 1260 h 9783"/>
                <a:gd name="connsiteX22" fmla="*/ 536 w 10000"/>
                <a:gd name="connsiteY22" fmla="*/ 1751 h 9783"/>
                <a:gd name="connsiteX23" fmla="*/ 556 w 10000"/>
                <a:gd name="connsiteY23" fmla="*/ 875 h 9783"/>
                <a:gd name="connsiteX24" fmla="*/ 576 w 10000"/>
                <a:gd name="connsiteY24" fmla="*/ 1430 h 9783"/>
                <a:gd name="connsiteX25" fmla="*/ 594 w 10000"/>
                <a:gd name="connsiteY25" fmla="*/ 630 h 9783"/>
                <a:gd name="connsiteX26" fmla="*/ 614 w 10000"/>
                <a:gd name="connsiteY26" fmla="*/ 61 h 9783"/>
                <a:gd name="connsiteX27" fmla="*/ 649 w 10000"/>
                <a:gd name="connsiteY27" fmla="*/ 852 h 9783"/>
                <a:gd name="connsiteX28" fmla="*/ 684 w 10000"/>
                <a:gd name="connsiteY28" fmla="*/ 1106 h 9783"/>
                <a:gd name="connsiteX29" fmla="*/ 716 w 10000"/>
                <a:gd name="connsiteY29" fmla="*/ 1722 h 9783"/>
                <a:gd name="connsiteX30" fmla="*/ 751 w 10000"/>
                <a:gd name="connsiteY30" fmla="*/ 1820 h 9783"/>
                <a:gd name="connsiteX31" fmla="*/ 786 w 10000"/>
                <a:gd name="connsiteY31" fmla="*/ 960 h 9783"/>
                <a:gd name="connsiteX32" fmla="*/ 822 w 10000"/>
                <a:gd name="connsiteY32" fmla="*/ 544 h 9783"/>
                <a:gd name="connsiteX33" fmla="*/ 864 w 10000"/>
                <a:gd name="connsiteY33" fmla="*/ 67 h 9783"/>
                <a:gd name="connsiteX34" fmla="*/ 907 w 10000"/>
                <a:gd name="connsiteY34" fmla="*/ 1613 h 9783"/>
                <a:gd name="connsiteX35" fmla="*/ 947 w 10000"/>
                <a:gd name="connsiteY35" fmla="*/ 13 h 9783"/>
                <a:gd name="connsiteX36" fmla="*/ 989 w 10000"/>
                <a:gd name="connsiteY36" fmla="*/ 406 h 9783"/>
                <a:gd name="connsiteX37" fmla="*/ 1032 w 10000"/>
                <a:gd name="connsiteY37" fmla="*/ 937 h 9783"/>
                <a:gd name="connsiteX38" fmla="*/ 1064 w 10000"/>
                <a:gd name="connsiteY38" fmla="*/ 535 h 9783"/>
                <a:gd name="connsiteX39" fmla="*/ 1099 w 10000"/>
                <a:gd name="connsiteY39" fmla="*/ 682 h 9783"/>
                <a:gd name="connsiteX40" fmla="*/ 1137 w 10000"/>
                <a:gd name="connsiteY40" fmla="*/ 644 h 9783"/>
                <a:gd name="connsiteX41" fmla="*/ 1170 w 10000"/>
                <a:gd name="connsiteY41" fmla="*/ 0 h 9783"/>
                <a:gd name="connsiteX42" fmla="*/ 1206 w 10000"/>
                <a:gd name="connsiteY42" fmla="*/ 1783 h 9783"/>
                <a:gd name="connsiteX43" fmla="*/ 1241 w 10000"/>
                <a:gd name="connsiteY43" fmla="*/ 1430 h 9783"/>
                <a:gd name="connsiteX44" fmla="*/ 1281 w 10000"/>
                <a:gd name="connsiteY44" fmla="*/ 1483 h 9783"/>
                <a:gd name="connsiteX45" fmla="*/ 1323 w 10000"/>
                <a:gd name="connsiteY45" fmla="*/ 1776 h 9783"/>
                <a:gd name="connsiteX46" fmla="*/ 1366 w 10000"/>
                <a:gd name="connsiteY46" fmla="*/ 1183 h 9783"/>
                <a:gd name="connsiteX47" fmla="*/ 1408 w 10000"/>
                <a:gd name="connsiteY47" fmla="*/ 1967 h 9783"/>
                <a:gd name="connsiteX48" fmla="*/ 1448 w 10000"/>
                <a:gd name="connsiteY48" fmla="*/ 1737 h 9783"/>
                <a:gd name="connsiteX49" fmla="*/ 1476 w 10000"/>
                <a:gd name="connsiteY49" fmla="*/ 1421 h 9783"/>
                <a:gd name="connsiteX50" fmla="*/ 1501 w 10000"/>
                <a:gd name="connsiteY50" fmla="*/ 2190 h 9783"/>
                <a:gd name="connsiteX51" fmla="*/ 1528 w 10000"/>
                <a:gd name="connsiteY51" fmla="*/ 1699 h 9783"/>
                <a:gd name="connsiteX52" fmla="*/ 1553 w 10000"/>
                <a:gd name="connsiteY52" fmla="*/ 637 h 9783"/>
                <a:gd name="connsiteX53" fmla="*/ 1581 w 10000"/>
                <a:gd name="connsiteY53" fmla="*/ 1882 h 9783"/>
                <a:gd name="connsiteX54" fmla="*/ 1606 w 10000"/>
                <a:gd name="connsiteY54" fmla="*/ 2429 h 9783"/>
                <a:gd name="connsiteX55" fmla="*/ 1631 w 10000"/>
                <a:gd name="connsiteY55" fmla="*/ 2214 h 9783"/>
                <a:gd name="connsiteX56" fmla="*/ 1659 w 10000"/>
                <a:gd name="connsiteY56" fmla="*/ 2613 h 9783"/>
                <a:gd name="connsiteX57" fmla="*/ 1676 w 10000"/>
                <a:gd name="connsiteY57" fmla="*/ 2783 h 9783"/>
                <a:gd name="connsiteX58" fmla="*/ 1694 w 10000"/>
                <a:gd name="connsiteY58" fmla="*/ 2190 h 9783"/>
                <a:gd name="connsiteX59" fmla="*/ 1709 w 10000"/>
                <a:gd name="connsiteY59" fmla="*/ 2913 h 9783"/>
                <a:gd name="connsiteX60" fmla="*/ 1726 w 10000"/>
                <a:gd name="connsiteY60" fmla="*/ 2730 h 9783"/>
                <a:gd name="connsiteX61" fmla="*/ 1744 w 10000"/>
                <a:gd name="connsiteY61" fmla="*/ 3275 h 9783"/>
                <a:gd name="connsiteX62" fmla="*/ 1761 w 10000"/>
                <a:gd name="connsiteY62" fmla="*/ 2983 h 9783"/>
                <a:gd name="connsiteX63" fmla="*/ 1779 w 10000"/>
                <a:gd name="connsiteY63" fmla="*/ 2861 h 9783"/>
                <a:gd name="connsiteX64" fmla="*/ 1799 w 10000"/>
                <a:gd name="connsiteY64" fmla="*/ 3405 h 9783"/>
                <a:gd name="connsiteX65" fmla="*/ 1814 w 10000"/>
                <a:gd name="connsiteY65" fmla="*/ 3912 h 9783"/>
                <a:gd name="connsiteX66" fmla="*/ 1831 w 10000"/>
                <a:gd name="connsiteY66" fmla="*/ 3691 h 9783"/>
                <a:gd name="connsiteX67" fmla="*/ 1849 w 10000"/>
                <a:gd name="connsiteY67" fmla="*/ 3653 h 9783"/>
                <a:gd name="connsiteX68" fmla="*/ 1866 w 10000"/>
                <a:gd name="connsiteY68" fmla="*/ 4152 h 9783"/>
                <a:gd name="connsiteX69" fmla="*/ 1901 w 10000"/>
                <a:gd name="connsiteY69" fmla="*/ 4013 h 9783"/>
                <a:gd name="connsiteX70" fmla="*/ 1937 w 10000"/>
                <a:gd name="connsiteY70" fmla="*/ 4359 h 9783"/>
                <a:gd name="connsiteX71" fmla="*/ 1972 w 10000"/>
                <a:gd name="connsiteY71" fmla="*/ 4075 h 9783"/>
                <a:gd name="connsiteX72" fmla="*/ 2008 w 10000"/>
                <a:gd name="connsiteY72" fmla="*/ 5513 h 9783"/>
                <a:gd name="connsiteX73" fmla="*/ 2040 w 10000"/>
                <a:gd name="connsiteY73" fmla="*/ 5028 h 9783"/>
                <a:gd name="connsiteX74" fmla="*/ 2075 w 10000"/>
                <a:gd name="connsiteY74" fmla="*/ 4675 h 9783"/>
                <a:gd name="connsiteX75" fmla="*/ 2103 w 10000"/>
                <a:gd name="connsiteY75" fmla="*/ 5567 h 9783"/>
                <a:gd name="connsiteX76" fmla="*/ 2130 w 10000"/>
                <a:gd name="connsiteY76" fmla="*/ 5399 h 9783"/>
                <a:gd name="connsiteX77" fmla="*/ 2153 w 10000"/>
                <a:gd name="connsiteY77" fmla="*/ 5328 h 9783"/>
                <a:gd name="connsiteX78" fmla="*/ 2180 w 10000"/>
                <a:gd name="connsiteY78" fmla="*/ 5221 h 9783"/>
                <a:gd name="connsiteX79" fmla="*/ 2208 w 10000"/>
                <a:gd name="connsiteY79" fmla="*/ 5820 h 9783"/>
                <a:gd name="connsiteX80" fmla="*/ 2233 w 10000"/>
                <a:gd name="connsiteY80" fmla="*/ 5892 h 9783"/>
                <a:gd name="connsiteX81" fmla="*/ 2258 w 10000"/>
                <a:gd name="connsiteY81" fmla="*/ 5251 h 9783"/>
                <a:gd name="connsiteX82" fmla="*/ 2285 w 10000"/>
                <a:gd name="connsiteY82" fmla="*/ 5536 h 9783"/>
                <a:gd name="connsiteX83" fmla="*/ 2328 w 10000"/>
                <a:gd name="connsiteY83" fmla="*/ 5206 h 9783"/>
                <a:gd name="connsiteX84" fmla="*/ 2368 w 10000"/>
                <a:gd name="connsiteY84" fmla="*/ 5206 h 9783"/>
                <a:gd name="connsiteX85" fmla="*/ 2411 w 10000"/>
                <a:gd name="connsiteY85" fmla="*/ 4667 h 9783"/>
                <a:gd name="connsiteX86" fmla="*/ 2453 w 10000"/>
                <a:gd name="connsiteY86" fmla="*/ 4914 h 9783"/>
                <a:gd name="connsiteX87" fmla="*/ 2493 w 10000"/>
                <a:gd name="connsiteY87" fmla="*/ 5359 h 9783"/>
                <a:gd name="connsiteX88" fmla="*/ 2511 w 10000"/>
                <a:gd name="connsiteY88" fmla="*/ 4621 h 9783"/>
                <a:gd name="connsiteX89" fmla="*/ 2528 w 10000"/>
                <a:gd name="connsiteY89" fmla="*/ 4298 h 9783"/>
                <a:gd name="connsiteX90" fmla="*/ 2546 w 10000"/>
                <a:gd name="connsiteY90" fmla="*/ 3698 h 9783"/>
                <a:gd name="connsiteX91" fmla="*/ 2563 w 10000"/>
                <a:gd name="connsiteY91" fmla="*/ 3745 h 9783"/>
                <a:gd name="connsiteX92" fmla="*/ 2581 w 10000"/>
                <a:gd name="connsiteY92" fmla="*/ 3776 h 9783"/>
                <a:gd name="connsiteX93" fmla="*/ 2598 w 10000"/>
                <a:gd name="connsiteY93" fmla="*/ 4822 h 9783"/>
                <a:gd name="connsiteX94" fmla="*/ 2616 w 10000"/>
                <a:gd name="connsiteY94" fmla="*/ 3751 h 9783"/>
                <a:gd name="connsiteX95" fmla="*/ 2633 w 10000"/>
                <a:gd name="connsiteY95" fmla="*/ 3838 h 9783"/>
                <a:gd name="connsiteX96" fmla="*/ 2651 w 10000"/>
                <a:gd name="connsiteY96" fmla="*/ 4152 h 9783"/>
                <a:gd name="connsiteX97" fmla="*/ 2668 w 10000"/>
                <a:gd name="connsiteY97" fmla="*/ 3268 h 9783"/>
                <a:gd name="connsiteX98" fmla="*/ 2686 w 10000"/>
                <a:gd name="connsiteY98" fmla="*/ 3636 h 9783"/>
                <a:gd name="connsiteX99" fmla="*/ 2702 w 10000"/>
                <a:gd name="connsiteY99" fmla="*/ 3937 h 9783"/>
                <a:gd name="connsiteX100" fmla="*/ 2732 w 10000"/>
                <a:gd name="connsiteY100" fmla="*/ 2952 h 9783"/>
                <a:gd name="connsiteX101" fmla="*/ 2762 w 10000"/>
                <a:gd name="connsiteY101" fmla="*/ 3544 h 9783"/>
                <a:gd name="connsiteX102" fmla="*/ 2792 w 10000"/>
                <a:gd name="connsiteY102" fmla="*/ 3021 h 9783"/>
                <a:gd name="connsiteX103" fmla="*/ 2822 w 10000"/>
                <a:gd name="connsiteY103" fmla="*/ 3727 h 9783"/>
                <a:gd name="connsiteX104" fmla="*/ 2852 w 10000"/>
                <a:gd name="connsiteY104" fmla="*/ 2481 h 9783"/>
                <a:gd name="connsiteX105" fmla="*/ 2882 w 10000"/>
                <a:gd name="connsiteY105" fmla="*/ 3214 h 9783"/>
                <a:gd name="connsiteX106" fmla="*/ 2912 w 10000"/>
                <a:gd name="connsiteY106" fmla="*/ 3198 h 9783"/>
                <a:gd name="connsiteX107" fmla="*/ 2930 w 10000"/>
                <a:gd name="connsiteY107" fmla="*/ 2705 h 9783"/>
                <a:gd name="connsiteX108" fmla="*/ 2950 w 10000"/>
                <a:gd name="connsiteY108" fmla="*/ 2043 h 9783"/>
                <a:gd name="connsiteX109" fmla="*/ 2970 w 10000"/>
                <a:gd name="connsiteY109" fmla="*/ 2082 h 9783"/>
                <a:gd name="connsiteX110" fmla="*/ 2987 w 10000"/>
                <a:gd name="connsiteY110" fmla="*/ 1389 h 9783"/>
                <a:gd name="connsiteX111" fmla="*/ 3007 w 10000"/>
                <a:gd name="connsiteY111" fmla="*/ 2975 h 9783"/>
                <a:gd name="connsiteX112" fmla="*/ 3027 w 10000"/>
                <a:gd name="connsiteY112" fmla="*/ 2797 h 9783"/>
                <a:gd name="connsiteX113" fmla="*/ 3045 w 10000"/>
                <a:gd name="connsiteY113" fmla="*/ 2713 h 9783"/>
                <a:gd name="connsiteX114" fmla="*/ 3062 w 10000"/>
                <a:gd name="connsiteY114" fmla="*/ 2167 h 9783"/>
                <a:gd name="connsiteX115" fmla="*/ 3082 w 10000"/>
                <a:gd name="connsiteY115" fmla="*/ 2627 h 9783"/>
                <a:gd name="connsiteX116" fmla="*/ 3102 w 10000"/>
                <a:gd name="connsiteY116" fmla="*/ 3190 h 9783"/>
                <a:gd name="connsiteX117" fmla="*/ 3122 w 10000"/>
                <a:gd name="connsiteY117" fmla="*/ 1930 h 9783"/>
                <a:gd name="connsiteX118" fmla="*/ 3145 w 10000"/>
                <a:gd name="connsiteY118" fmla="*/ 3243 h 9783"/>
                <a:gd name="connsiteX119" fmla="*/ 3167 w 10000"/>
                <a:gd name="connsiteY119" fmla="*/ 2845 h 9783"/>
                <a:gd name="connsiteX120" fmla="*/ 3190 w 10000"/>
                <a:gd name="connsiteY120" fmla="*/ 2836 h 9783"/>
                <a:gd name="connsiteX121" fmla="*/ 3213 w 10000"/>
                <a:gd name="connsiteY121" fmla="*/ 3275 h 9783"/>
                <a:gd name="connsiteX122" fmla="*/ 3238 w 10000"/>
                <a:gd name="connsiteY122" fmla="*/ 2821 h 9783"/>
                <a:gd name="connsiteX123" fmla="*/ 3260 w 10000"/>
                <a:gd name="connsiteY123" fmla="*/ 1967 h 9783"/>
                <a:gd name="connsiteX124" fmla="*/ 3285 w 10000"/>
                <a:gd name="connsiteY124" fmla="*/ 2476 h 9783"/>
                <a:gd name="connsiteX125" fmla="*/ 3308 w 10000"/>
                <a:gd name="connsiteY125" fmla="*/ 2836 h 9783"/>
                <a:gd name="connsiteX126" fmla="*/ 3330 w 10000"/>
                <a:gd name="connsiteY126" fmla="*/ 3007 h 9783"/>
                <a:gd name="connsiteX127" fmla="*/ 3370 w 10000"/>
                <a:gd name="connsiteY127" fmla="*/ 2836 h 9783"/>
                <a:gd name="connsiteX128" fmla="*/ 3413 w 10000"/>
                <a:gd name="connsiteY128" fmla="*/ 3206 h 9783"/>
                <a:gd name="connsiteX129" fmla="*/ 3455 w 10000"/>
                <a:gd name="connsiteY129" fmla="*/ 3430 h 9783"/>
                <a:gd name="connsiteX130" fmla="*/ 3496 w 10000"/>
                <a:gd name="connsiteY130" fmla="*/ 3813 h 9783"/>
                <a:gd name="connsiteX131" fmla="*/ 3539 w 10000"/>
                <a:gd name="connsiteY131" fmla="*/ 3229 h 9783"/>
                <a:gd name="connsiteX132" fmla="*/ 3566 w 10000"/>
                <a:gd name="connsiteY132" fmla="*/ 4027 h 9783"/>
                <a:gd name="connsiteX133" fmla="*/ 3591 w 10000"/>
                <a:gd name="connsiteY133" fmla="*/ 3559 h 9783"/>
                <a:gd name="connsiteX134" fmla="*/ 3617 w 10000"/>
                <a:gd name="connsiteY134" fmla="*/ 4675 h 9783"/>
                <a:gd name="connsiteX135" fmla="*/ 3644 w 10000"/>
                <a:gd name="connsiteY135" fmla="*/ 4359 h 9783"/>
                <a:gd name="connsiteX136" fmla="*/ 3672 w 10000"/>
                <a:gd name="connsiteY136" fmla="*/ 3951 h 9783"/>
                <a:gd name="connsiteX137" fmla="*/ 3694 w 10000"/>
                <a:gd name="connsiteY137" fmla="*/ 3806 h 9783"/>
                <a:gd name="connsiteX138" fmla="*/ 3722 w 10000"/>
                <a:gd name="connsiteY138" fmla="*/ 4660 h 9783"/>
                <a:gd name="connsiteX139" fmla="*/ 3749 w 10000"/>
                <a:gd name="connsiteY139" fmla="*/ 4105 h 9783"/>
                <a:gd name="connsiteX140" fmla="*/ 3772 w 10000"/>
                <a:gd name="connsiteY140" fmla="*/ 4814 h 9783"/>
                <a:gd name="connsiteX141" fmla="*/ 3794 w 10000"/>
                <a:gd name="connsiteY141" fmla="*/ 4990 h 9783"/>
                <a:gd name="connsiteX142" fmla="*/ 3817 w 10000"/>
                <a:gd name="connsiteY142" fmla="*/ 3946 h 9783"/>
                <a:gd name="connsiteX143" fmla="*/ 3839 w 10000"/>
                <a:gd name="connsiteY143" fmla="*/ 4530 h 9783"/>
                <a:gd name="connsiteX144" fmla="*/ 3864 w 10000"/>
                <a:gd name="connsiteY144" fmla="*/ 5351 h 9783"/>
                <a:gd name="connsiteX145" fmla="*/ 3887 w 10000"/>
                <a:gd name="connsiteY145" fmla="*/ 5337 h 9783"/>
                <a:gd name="connsiteX146" fmla="*/ 3912 w 10000"/>
                <a:gd name="connsiteY146" fmla="*/ 5498 h 9783"/>
                <a:gd name="connsiteX147" fmla="*/ 3934 w 10000"/>
                <a:gd name="connsiteY147" fmla="*/ 5590 h 9783"/>
                <a:gd name="connsiteX148" fmla="*/ 3957 w 10000"/>
                <a:gd name="connsiteY148" fmla="*/ 5083 h 9783"/>
                <a:gd name="connsiteX149" fmla="*/ 3977 w 10000"/>
                <a:gd name="connsiteY149" fmla="*/ 6184 h 9783"/>
                <a:gd name="connsiteX150" fmla="*/ 3995 w 10000"/>
                <a:gd name="connsiteY150" fmla="*/ 5489 h 9783"/>
                <a:gd name="connsiteX151" fmla="*/ 4012 w 10000"/>
                <a:gd name="connsiteY151" fmla="*/ 5237 h 9783"/>
                <a:gd name="connsiteX152" fmla="*/ 4032 w 10000"/>
                <a:gd name="connsiteY152" fmla="*/ 5269 h 9783"/>
                <a:gd name="connsiteX153" fmla="*/ 4052 w 10000"/>
                <a:gd name="connsiteY153" fmla="*/ 5421 h 9783"/>
                <a:gd name="connsiteX154" fmla="*/ 4072 w 10000"/>
                <a:gd name="connsiteY154" fmla="*/ 5582 h 9783"/>
                <a:gd name="connsiteX155" fmla="*/ 4090 w 10000"/>
                <a:gd name="connsiteY155" fmla="*/ 5935 h 9783"/>
                <a:gd name="connsiteX156" fmla="*/ 4110 w 10000"/>
                <a:gd name="connsiteY156" fmla="*/ 5797 h 9783"/>
                <a:gd name="connsiteX157" fmla="*/ 4127 w 10000"/>
                <a:gd name="connsiteY157" fmla="*/ 6121 h 9783"/>
                <a:gd name="connsiteX158" fmla="*/ 4145 w 10000"/>
                <a:gd name="connsiteY158" fmla="*/ 6113 h 9783"/>
                <a:gd name="connsiteX159" fmla="*/ 4165 w 10000"/>
                <a:gd name="connsiteY159" fmla="*/ 6482 h 9783"/>
                <a:gd name="connsiteX160" fmla="*/ 4207 w 10000"/>
                <a:gd name="connsiteY160" fmla="*/ 6682 h 9783"/>
                <a:gd name="connsiteX161" fmla="*/ 4248 w 10000"/>
                <a:gd name="connsiteY161" fmla="*/ 7412 h 9783"/>
                <a:gd name="connsiteX162" fmla="*/ 4291 w 10000"/>
                <a:gd name="connsiteY162" fmla="*/ 7714 h 9783"/>
                <a:gd name="connsiteX163" fmla="*/ 4333 w 10000"/>
                <a:gd name="connsiteY163" fmla="*/ 6751 h 9783"/>
                <a:gd name="connsiteX164" fmla="*/ 4373 w 10000"/>
                <a:gd name="connsiteY164" fmla="*/ 6298 h 9783"/>
                <a:gd name="connsiteX165" fmla="*/ 4411 w 10000"/>
                <a:gd name="connsiteY165" fmla="*/ 6476 h 9783"/>
                <a:gd name="connsiteX166" fmla="*/ 4446 w 10000"/>
                <a:gd name="connsiteY166" fmla="*/ 6197 h 9783"/>
                <a:gd name="connsiteX167" fmla="*/ 4479 w 10000"/>
                <a:gd name="connsiteY167" fmla="*/ 5744 h 9783"/>
                <a:gd name="connsiteX168" fmla="*/ 4514 w 10000"/>
                <a:gd name="connsiteY168" fmla="*/ 5651 h 9783"/>
                <a:gd name="connsiteX169" fmla="*/ 4549 w 10000"/>
                <a:gd name="connsiteY169" fmla="*/ 5359 h 9783"/>
                <a:gd name="connsiteX170" fmla="*/ 4584 w 10000"/>
                <a:gd name="connsiteY170" fmla="*/ 5759 h 9783"/>
                <a:gd name="connsiteX171" fmla="*/ 4596 w 10000"/>
                <a:gd name="connsiteY171" fmla="*/ 5874 h 9783"/>
                <a:gd name="connsiteX172" fmla="*/ 4606 w 10000"/>
                <a:gd name="connsiteY172" fmla="*/ 5613 h 9783"/>
                <a:gd name="connsiteX173" fmla="*/ 4616 w 10000"/>
                <a:gd name="connsiteY173" fmla="*/ 5513 h 9783"/>
                <a:gd name="connsiteX174" fmla="*/ 4626 w 10000"/>
                <a:gd name="connsiteY174" fmla="*/ 4943 h 9783"/>
                <a:gd name="connsiteX175" fmla="*/ 4639 w 10000"/>
                <a:gd name="connsiteY175" fmla="*/ 5737 h 9783"/>
                <a:gd name="connsiteX176" fmla="*/ 4651 w 10000"/>
                <a:gd name="connsiteY176" fmla="*/ 5575 h 9783"/>
                <a:gd name="connsiteX177" fmla="*/ 4661 w 10000"/>
                <a:gd name="connsiteY177" fmla="*/ 4530 h 9783"/>
                <a:gd name="connsiteX178" fmla="*/ 4671 w 10000"/>
                <a:gd name="connsiteY178" fmla="*/ 4406 h 9783"/>
                <a:gd name="connsiteX179" fmla="*/ 4681 w 10000"/>
                <a:gd name="connsiteY179" fmla="*/ 4797 h 9783"/>
                <a:gd name="connsiteX180" fmla="*/ 4694 w 10000"/>
                <a:gd name="connsiteY180" fmla="*/ 4244 h 9783"/>
                <a:gd name="connsiteX181" fmla="*/ 4706 w 10000"/>
                <a:gd name="connsiteY181" fmla="*/ 4268 h 9783"/>
                <a:gd name="connsiteX182" fmla="*/ 4716 w 10000"/>
                <a:gd name="connsiteY182" fmla="*/ 4175 h 9783"/>
                <a:gd name="connsiteX183" fmla="*/ 4726 w 10000"/>
                <a:gd name="connsiteY183" fmla="*/ 5251 h 9783"/>
                <a:gd name="connsiteX184" fmla="*/ 4736 w 10000"/>
                <a:gd name="connsiteY184" fmla="*/ 4421 h 9783"/>
                <a:gd name="connsiteX185" fmla="*/ 4749 w 10000"/>
                <a:gd name="connsiteY185" fmla="*/ 4543 h 9783"/>
                <a:gd name="connsiteX186" fmla="*/ 4759 w 10000"/>
                <a:gd name="connsiteY186" fmla="*/ 4729 h 9783"/>
                <a:gd name="connsiteX187" fmla="*/ 4771 w 10000"/>
                <a:gd name="connsiteY187" fmla="*/ 3951 h 9783"/>
                <a:gd name="connsiteX188" fmla="*/ 4781 w 10000"/>
                <a:gd name="connsiteY188" fmla="*/ 4098 h 9783"/>
                <a:gd name="connsiteX189" fmla="*/ 4794 w 10000"/>
                <a:gd name="connsiteY189" fmla="*/ 3275 h 9783"/>
                <a:gd name="connsiteX190" fmla="*/ 4834 w 10000"/>
                <a:gd name="connsiteY190" fmla="*/ 3491 h 9783"/>
                <a:gd name="connsiteX191" fmla="*/ 4877 w 10000"/>
                <a:gd name="connsiteY191" fmla="*/ 2906 h 9783"/>
                <a:gd name="connsiteX192" fmla="*/ 4917 w 10000"/>
                <a:gd name="connsiteY192" fmla="*/ 3628 h 9783"/>
                <a:gd name="connsiteX193" fmla="*/ 4959 w 10000"/>
                <a:gd name="connsiteY193" fmla="*/ 3821 h 9783"/>
                <a:gd name="connsiteX194" fmla="*/ 5003 w 10000"/>
                <a:gd name="connsiteY194" fmla="*/ 3467 h 9783"/>
                <a:gd name="connsiteX195" fmla="*/ 5038 w 10000"/>
                <a:gd name="connsiteY195" fmla="*/ 4044 h 9783"/>
                <a:gd name="connsiteX196" fmla="*/ 5073 w 10000"/>
                <a:gd name="connsiteY196" fmla="*/ 3498 h 9783"/>
                <a:gd name="connsiteX197" fmla="*/ 5108 w 10000"/>
                <a:gd name="connsiteY197" fmla="*/ 1722 h 9783"/>
                <a:gd name="connsiteX198" fmla="*/ 5140 w 10000"/>
                <a:gd name="connsiteY198" fmla="*/ 3336 h 9783"/>
                <a:gd name="connsiteX199" fmla="*/ 5175 w 10000"/>
                <a:gd name="connsiteY199" fmla="*/ 3736 h 9783"/>
                <a:gd name="connsiteX200" fmla="*/ 5211 w 10000"/>
                <a:gd name="connsiteY200" fmla="*/ 2906 h 9783"/>
                <a:gd name="connsiteX201" fmla="*/ 5238 w 10000"/>
                <a:gd name="connsiteY201" fmla="*/ 2721 h 9783"/>
                <a:gd name="connsiteX202" fmla="*/ 5263 w 10000"/>
                <a:gd name="connsiteY202" fmla="*/ 3314 h 9783"/>
                <a:gd name="connsiteX203" fmla="*/ 5291 w 10000"/>
                <a:gd name="connsiteY203" fmla="*/ 3951 h 9783"/>
                <a:gd name="connsiteX204" fmla="*/ 5316 w 10000"/>
                <a:gd name="connsiteY204" fmla="*/ 3437 h 9783"/>
                <a:gd name="connsiteX205" fmla="*/ 5343 w 10000"/>
                <a:gd name="connsiteY205" fmla="*/ 3975 h 9783"/>
                <a:gd name="connsiteX206" fmla="*/ 5368 w 10000"/>
                <a:gd name="connsiteY206" fmla="*/ 4691 h 9783"/>
                <a:gd name="connsiteX207" fmla="*/ 5393 w 10000"/>
                <a:gd name="connsiteY207" fmla="*/ 4022 h 9783"/>
                <a:gd name="connsiteX208" fmla="*/ 5421 w 10000"/>
                <a:gd name="connsiteY208" fmla="*/ 3860 h 9783"/>
                <a:gd name="connsiteX209" fmla="*/ 5428 w 10000"/>
                <a:gd name="connsiteY209" fmla="*/ 4729 h 9783"/>
                <a:gd name="connsiteX210" fmla="*/ 5436 w 10000"/>
                <a:gd name="connsiteY210" fmla="*/ 3806 h 9783"/>
                <a:gd name="connsiteX211" fmla="*/ 5443 w 10000"/>
                <a:gd name="connsiteY211" fmla="*/ 4027 h 9783"/>
                <a:gd name="connsiteX212" fmla="*/ 5451 w 10000"/>
                <a:gd name="connsiteY212" fmla="*/ 4098 h 9783"/>
                <a:gd name="connsiteX213" fmla="*/ 5458 w 10000"/>
                <a:gd name="connsiteY213" fmla="*/ 2745 h 9783"/>
                <a:gd name="connsiteX214" fmla="*/ 5466 w 10000"/>
                <a:gd name="connsiteY214" fmla="*/ 3298 h 9783"/>
                <a:gd name="connsiteX215" fmla="*/ 5473 w 10000"/>
                <a:gd name="connsiteY215" fmla="*/ 1983 h 9783"/>
                <a:gd name="connsiteX216" fmla="*/ 5481 w 10000"/>
                <a:gd name="connsiteY216" fmla="*/ 4691 h 9783"/>
                <a:gd name="connsiteX217" fmla="*/ 5488 w 10000"/>
                <a:gd name="connsiteY217" fmla="*/ 6252 h 9783"/>
                <a:gd name="connsiteX218" fmla="*/ 5498 w 10000"/>
                <a:gd name="connsiteY218" fmla="*/ 5691 h 9783"/>
                <a:gd name="connsiteX219" fmla="*/ 5506 w 10000"/>
                <a:gd name="connsiteY219" fmla="*/ 7013 h 9783"/>
                <a:gd name="connsiteX220" fmla="*/ 5511 w 10000"/>
                <a:gd name="connsiteY220" fmla="*/ 6627 h 9783"/>
                <a:gd name="connsiteX221" fmla="*/ 5521 w 10000"/>
                <a:gd name="connsiteY221" fmla="*/ 5598 h 9783"/>
                <a:gd name="connsiteX222" fmla="*/ 5528 w 10000"/>
                <a:gd name="connsiteY222" fmla="*/ 5706 h 9783"/>
                <a:gd name="connsiteX223" fmla="*/ 5536 w 10000"/>
                <a:gd name="connsiteY223" fmla="*/ 6783 h 9783"/>
                <a:gd name="connsiteX224" fmla="*/ 5543 w 10000"/>
                <a:gd name="connsiteY224" fmla="*/ 6304 h 9783"/>
                <a:gd name="connsiteX225" fmla="*/ 5551 w 10000"/>
                <a:gd name="connsiteY225" fmla="*/ 3821 h 9783"/>
                <a:gd name="connsiteX226" fmla="*/ 5561 w 10000"/>
                <a:gd name="connsiteY226" fmla="*/ 1974 h 9783"/>
                <a:gd name="connsiteX227" fmla="*/ 5535 w 10000"/>
                <a:gd name="connsiteY227" fmla="*/ 3908 h 9783"/>
                <a:gd name="connsiteX228" fmla="*/ 5573 w 10000"/>
                <a:gd name="connsiteY228" fmla="*/ 2206 h 9783"/>
                <a:gd name="connsiteX229" fmla="*/ 5583 w 10000"/>
                <a:gd name="connsiteY229" fmla="*/ 5237 h 9783"/>
                <a:gd name="connsiteX230" fmla="*/ 5591 w 10000"/>
                <a:gd name="connsiteY230" fmla="*/ 5076 h 9783"/>
                <a:gd name="connsiteX231" fmla="*/ 5596 w 10000"/>
                <a:gd name="connsiteY231" fmla="*/ 7698 h 9783"/>
                <a:gd name="connsiteX232" fmla="*/ 5606 w 10000"/>
                <a:gd name="connsiteY232" fmla="*/ 6789 h 9783"/>
                <a:gd name="connsiteX233" fmla="*/ 5614 w 10000"/>
                <a:gd name="connsiteY233" fmla="*/ 7805 h 9783"/>
                <a:gd name="connsiteX234" fmla="*/ 5621 w 10000"/>
                <a:gd name="connsiteY234" fmla="*/ 6252 h 9783"/>
                <a:gd name="connsiteX235" fmla="*/ 5629 w 10000"/>
                <a:gd name="connsiteY235" fmla="*/ 7275 h 9783"/>
                <a:gd name="connsiteX236" fmla="*/ 5644 w 10000"/>
                <a:gd name="connsiteY236" fmla="*/ 7237 h 9783"/>
                <a:gd name="connsiteX237" fmla="*/ 5656 w 10000"/>
                <a:gd name="connsiteY237" fmla="*/ 7714 h 9783"/>
                <a:gd name="connsiteX238" fmla="*/ 5671 w 10000"/>
                <a:gd name="connsiteY238" fmla="*/ 7198 h 9783"/>
                <a:gd name="connsiteX239" fmla="*/ 5684 w 10000"/>
                <a:gd name="connsiteY239" fmla="*/ 6382 h 9783"/>
                <a:gd name="connsiteX240" fmla="*/ 5699 w 10000"/>
                <a:gd name="connsiteY240" fmla="*/ 6105 h 9783"/>
                <a:gd name="connsiteX241" fmla="*/ 5711 w 10000"/>
                <a:gd name="connsiteY241" fmla="*/ 5974 h 9783"/>
                <a:gd name="connsiteX242" fmla="*/ 5726 w 10000"/>
                <a:gd name="connsiteY242" fmla="*/ 5299 h 9783"/>
                <a:gd name="connsiteX243" fmla="*/ 5741 w 10000"/>
                <a:gd name="connsiteY243" fmla="*/ 2868 h 9783"/>
                <a:gd name="connsiteX244" fmla="*/ 5754 w 10000"/>
                <a:gd name="connsiteY244" fmla="*/ 3821 h 9783"/>
                <a:gd name="connsiteX245" fmla="*/ 5770 w 10000"/>
                <a:gd name="connsiteY245" fmla="*/ 4852 h 9783"/>
                <a:gd name="connsiteX246" fmla="*/ 5782 w 10000"/>
                <a:gd name="connsiteY246" fmla="*/ 5251 h 9783"/>
                <a:gd name="connsiteX247" fmla="*/ 5795 w 10000"/>
                <a:gd name="connsiteY247" fmla="*/ 5661 h 9783"/>
                <a:gd name="connsiteX248" fmla="*/ 5810 w 10000"/>
                <a:gd name="connsiteY248" fmla="*/ 6614 h 9783"/>
                <a:gd name="connsiteX249" fmla="*/ 5825 w 10000"/>
                <a:gd name="connsiteY249" fmla="*/ 5930 h 9783"/>
                <a:gd name="connsiteX250" fmla="*/ 5837 w 10000"/>
                <a:gd name="connsiteY250" fmla="*/ 5437 h 9783"/>
                <a:gd name="connsiteX251" fmla="*/ 5880 w 10000"/>
                <a:gd name="connsiteY251" fmla="*/ 5522 h 9783"/>
                <a:gd name="connsiteX252" fmla="*/ 5922 w 10000"/>
                <a:gd name="connsiteY252" fmla="*/ 5881 h 9783"/>
                <a:gd name="connsiteX253" fmla="*/ 5962 w 10000"/>
                <a:gd name="connsiteY253" fmla="*/ 5751 h 9783"/>
                <a:gd name="connsiteX254" fmla="*/ 6005 w 10000"/>
                <a:gd name="connsiteY254" fmla="*/ 5122 h 9783"/>
                <a:gd name="connsiteX255" fmla="*/ 6048 w 10000"/>
                <a:gd name="connsiteY255" fmla="*/ 5575 h 9783"/>
                <a:gd name="connsiteX256" fmla="*/ 6090 w 10000"/>
                <a:gd name="connsiteY256" fmla="*/ 5489 h 9783"/>
                <a:gd name="connsiteX257" fmla="*/ 6130 w 10000"/>
                <a:gd name="connsiteY257" fmla="*/ 4522 h 9783"/>
                <a:gd name="connsiteX258" fmla="*/ 6173 w 10000"/>
                <a:gd name="connsiteY258" fmla="*/ 6190 h 9783"/>
                <a:gd name="connsiteX259" fmla="*/ 6215 w 10000"/>
                <a:gd name="connsiteY259" fmla="*/ 7322 h 9783"/>
                <a:gd name="connsiteX260" fmla="*/ 6255 w 10000"/>
                <a:gd name="connsiteY260" fmla="*/ 5176 h 9783"/>
                <a:gd name="connsiteX261" fmla="*/ 6285 w 10000"/>
                <a:gd name="connsiteY261" fmla="*/ 6029 h 9783"/>
                <a:gd name="connsiteX262" fmla="*/ 6315 w 10000"/>
                <a:gd name="connsiteY262" fmla="*/ 6012 h 9783"/>
                <a:gd name="connsiteX263" fmla="*/ 6345 w 10000"/>
                <a:gd name="connsiteY263" fmla="*/ 6343 h 9783"/>
                <a:gd name="connsiteX264" fmla="*/ 6375 w 10000"/>
                <a:gd name="connsiteY264" fmla="*/ 6352 h 9783"/>
                <a:gd name="connsiteX265" fmla="*/ 6406 w 10000"/>
                <a:gd name="connsiteY265" fmla="*/ 5974 h 9783"/>
                <a:gd name="connsiteX266" fmla="*/ 6436 w 10000"/>
                <a:gd name="connsiteY266" fmla="*/ 5312 h 9783"/>
                <a:gd name="connsiteX267" fmla="*/ 6463 w 10000"/>
                <a:gd name="connsiteY267" fmla="*/ 5967 h 9783"/>
                <a:gd name="connsiteX268" fmla="*/ 6498 w 10000"/>
                <a:gd name="connsiteY268" fmla="*/ 7521 h 9783"/>
                <a:gd name="connsiteX269" fmla="*/ 6536 w 10000"/>
                <a:gd name="connsiteY269" fmla="*/ 5935 h 9783"/>
                <a:gd name="connsiteX270" fmla="*/ 6569 w 10000"/>
                <a:gd name="connsiteY270" fmla="*/ 5906 h 9783"/>
                <a:gd name="connsiteX271" fmla="*/ 6604 w 10000"/>
                <a:gd name="connsiteY271" fmla="*/ 6621 h 9783"/>
                <a:gd name="connsiteX272" fmla="*/ 6639 w 10000"/>
                <a:gd name="connsiteY272" fmla="*/ 6343 h 9783"/>
                <a:gd name="connsiteX273" fmla="*/ 6674 w 10000"/>
                <a:gd name="connsiteY273" fmla="*/ 5529 h 9783"/>
                <a:gd name="connsiteX274" fmla="*/ 6717 w 10000"/>
                <a:gd name="connsiteY274" fmla="*/ 6437 h 9783"/>
                <a:gd name="connsiteX275" fmla="*/ 6757 w 10000"/>
                <a:gd name="connsiteY275" fmla="*/ 6768 h 9783"/>
                <a:gd name="connsiteX276" fmla="*/ 6800 w 10000"/>
                <a:gd name="connsiteY276" fmla="*/ 7142 h 9783"/>
                <a:gd name="connsiteX277" fmla="*/ 6842 w 10000"/>
                <a:gd name="connsiteY277" fmla="*/ 6075 h 9783"/>
                <a:gd name="connsiteX278" fmla="*/ 6885 w 10000"/>
                <a:gd name="connsiteY278" fmla="*/ 5737 h 9783"/>
                <a:gd name="connsiteX279" fmla="*/ 6925 w 10000"/>
                <a:gd name="connsiteY279" fmla="*/ 5712 h 9783"/>
                <a:gd name="connsiteX280" fmla="*/ 6967 w 10000"/>
                <a:gd name="connsiteY280" fmla="*/ 6821 h 9783"/>
                <a:gd name="connsiteX281" fmla="*/ 7010 w 10000"/>
                <a:gd name="connsiteY281" fmla="*/ 5906 h 9783"/>
                <a:gd name="connsiteX282" fmla="*/ 7050 w 10000"/>
                <a:gd name="connsiteY282" fmla="*/ 4530 h 9783"/>
                <a:gd name="connsiteX283" fmla="*/ 7092 w 10000"/>
                <a:gd name="connsiteY283" fmla="*/ 5475 h 9783"/>
                <a:gd name="connsiteX284" fmla="*/ 7120 w 10000"/>
                <a:gd name="connsiteY284" fmla="*/ 4582 h 9783"/>
                <a:gd name="connsiteX285" fmla="*/ 7142 w 10000"/>
                <a:gd name="connsiteY285" fmla="*/ 5067 h 9783"/>
                <a:gd name="connsiteX286" fmla="*/ 7170 w 10000"/>
                <a:gd name="connsiteY286" fmla="*/ 4882 h 9783"/>
                <a:gd name="connsiteX287" fmla="*/ 7198 w 10000"/>
                <a:gd name="connsiteY287" fmla="*/ 5421 h 9783"/>
                <a:gd name="connsiteX288" fmla="*/ 7223 w 10000"/>
                <a:gd name="connsiteY288" fmla="*/ 5467 h 9783"/>
                <a:gd name="connsiteX289" fmla="*/ 7248 w 10000"/>
                <a:gd name="connsiteY289" fmla="*/ 4637 h 9783"/>
                <a:gd name="connsiteX290" fmla="*/ 7275 w 10000"/>
                <a:gd name="connsiteY290" fmla="*/ 4882 h 9783"/>
                <a:gd name="connsiteX291" fmla="*/ 7300 w 10000"/>
                <a:gd name="connsiteY291" fmla="*/ 4667 h 9783"/>
                <a:gd name="connsiteX292" fmla="*/ 7329 w 10000"/>
                <a:gd name="connsiteY292" fmla="*/ 6091 h 9783"/>
                <a:gd name="connsiteX293" fmla="*/ 7354 w 10000"/>
                <a:gd name="connsiteY293" fmla="*/ 5076 h 9783"/>
                <a:gd name="connsiteX294" fmla="*/ 7379 w 10000"/>
                <a:gd name="connsiteY294" fmla="*/ 5421 h 9783"/>
                <a:gd name="connsiteX295" fmla="*/ 7406 w 10000"/>
                <a:gd name="connsiteY295" fmla="*/ 4481 h 9783"/>
                <a:gd name="connsiteX296" fmla="*/ 7431 w 10000"/>
                <a:gd name="connsiteY296" fmla="*/ 5269 h 9783"/>
                <a:gd name="connsiteX297" fmla="*/ 7456 w 10000"/>
                <a:gd name="connsiteY297" fmla="*/ 6029 h 9783"/>
                <a:gd name="connsiteX298" fmla="*/ 7484 w 10000"/>
                <a:gd name="connsiteY298" fmla="*/ 5737 h 9783"/>
                <a:gd name="connsiteX299" fmla="*/ 7511 w 10000"/>
                <a:gd name="connsiteY299" fmla="*/ 5552 h 9783"/>
                <a:gd name="connsiteX300" fmla="*/ 7551 w 10000"/>
                <a:gd name="connsiteY300" fmla="*/ 4574 h 9783"/>
                <a:gd name="connsiteX301" fmla="*/ 7594 w 10000"/>
                <a:gd name="connsiteY301" fmla="*/ 5328 h 9783"/>
                <a:gd name="connsiteX302" fmla="*/ 7637 w 10000"/>
                <a:gd name="connsiteY302" fmla="*/ 5337 h 9783"/>
                <a:gd name="connsiteX303" fmla="*/ 7677 w 10000"/>
                <a:gd name="connsiteY303" fmla="*/ 5744 h 9783"/>
                <a:gd name="connsiteX304" fmla="*/ 7719 w 10000"/>
                <a:gd name="connsiteY304" fmla="*/ 5197 h 9783"/>
                <a:gd name="connsiteX305" fmla="*/ 7762 w 10000"/>
                <a:gd name="connsiteY305" fmla="*/ 6682 h 9783"/>
                <a:gd name="connsiteX306" fmla="*/ 7802 w 10000"/>
                <a:gd name="connsiteY306" fmla="*/ 6227 h 9783"/>
                <a:gd name="connsiteX307" fmla="*/ 7844 w 10000"/>
                <a:gd name="connsiteY307" fmla="*/ 5344 h 9783"/>
                <a:gd name="connsiteX308" fmla="*/ 7887 w 10000"/>
                <a:gd name="connsiteY308" fmla="*/ 6152 h 9783"/>
                <a:gd name="connsiteX309" fmla="*/ 7927 w 10000"/>
                <a:gd name="connsiteY309" fmla="*/ 5606 h 9783"/>
                <a:gd name="connsiteX310" fmla="*/ 7954 w 10000"/>
                <a:gd name="connsiteY310" fmla="*/ 6552 h 9783"/>
                <a:gd name="connsiteX311" fmla="*/ 7979 w 10000"/>
                <a:gd name="connsiteY311" fmla="*/ 5437 h 9783"/>
                <a:gd name="connsiteX312" fmla="*/ 8005 w 10000"/>
                <a:gd name="connsiteY312" fmla="*/ 6290 h 9783"/>
                <a:gd name="connsiteX313" fmla="*/ 8032 w 10000"/>
                <a:gd name="connsiteY313" fmla="*/ 5661 h 9783"/>
                <a:gd name="connsiteX314" fmla="*/ 8057 w 10000"/>
                <a:gd name="connsiteY314" fmla="*/ 5176 h 9783"/>
                <a:gd name="connsiteX315" fmla="*/ 8086 w 10000"/>
                <a:gd name="connsiteY315" fmla="*/ 4953 h 9783"/>
                <a:gd name="connsiteX316" fmla="*/ 8113 w 10000"/>
                <a:gd name="connsiteY316" fmla="*/ 5661 h 9783"/>
                <a:gd name="connsiteX317" fmla="*/ 8136 w 10000"/>
                <a:gd name="connsiteY317" fmla="*/ 6458 h 9783"/>
                <a:gd name="connsiteX318" fmla="*/ 8178 w 10000"/>
                <a:gd name="connsiteY318" fmla="*/ 6382 h 9783"/>
                <a:gd name="connsiteX319" fmla="*/ 8221 w 10000"/>
                <a:gd name="connsiteY319" fmla="*/ 6159 h 9783"/>
                <a:gd name="connsiteX320" fmla="*/ 8263 w 10000"/>
                <a:gd name="connsiteY320" fmla="*/ 5706 h 9783"/>
                <a:gd name="connsiteX321" fmla="*/ 8306 w 10000"/>
                <a:gd name="connsiteY321" fmla="*/ 6105 h 9783"/>
                <a:gd name="connsiteX322" fmla="*/ 8346 w 10000"/>
                <a:gd name="connsiteY322" fmla="*/ 6304 h 9783"/>
                <a:gd name="connsiteX323" fmla="*/ 8381 w 10000"/>
                <a:gd name="connsiteY323" fmla="*/ 5791 h 9783"/>
                <a:gd name="connsiteX324" fmla="*/ 8416 w 10000"/>
                <a:gd name="connsiteY324" fmla="*/ 5751 h 9783"/>
                <a:gd name="connsiteX325" fmla="*/ 8449 w 10000"/>
                <a:gd name="connsiteY325" fmla="*/ 6467 h 9783"/>
                <a:gd name="connsiteX326" fmla="*/ 8486 w 10000"/>
                <a:gd name="connsiteY326" fmla="*/ 6682 h 9783"/>
                <a:gd name="connsiteX327" fmla="*/ 8521 w 10000"/>
                <a:gd name="connsiteY327" fmla="*/ 5943 h 9783"/>
                <a:gd name="connsiteX328" fmla="*/ 8556 w 10000"/>
                <a:gd name="connsiteY328" fmla="*/ 5767 h 9783"/>
                <a:gd name="connsiteX329" fmla="*/ 8596 w 10000"/>
                <a:gd name="connsiteY329" fmla="*/ 6012 h 9783"/>
                <a:gd name="connsiteX330" fmla="*/ 8639 w 10000"/>
                <a:gd name="connsiteY330" fmla="*/ 5237 h 9783"/>
                <a:gd name="connsiteX331" fmla="*/ 8679 w 10000"/>
                <a:gd name="connsiteY331" fmla="*/ 5682 h 9783"/>
                <a:gd name="connsiteX332" fmla="*/ 8721 w 10000"/>
                <a:gd name="connsiteY332" fmla="*/ 5498 h 9783"/>
                <a:gd name="connsiteX333" fmla="*/ 8764 w 10000"/>
                <a:gd name="connsiteY333" fmla="*/ 5767 h 9783"/>
                <a:gd name="connsiteX334" fmla="*/ 8769 w 10000"/>
                <a:gd name="connsiteY334" fmla="*/ 5529 h 9783"/>
                <a:gd name="connsiteX335" fmla="*/ 8771 w 10000"/>
                <a:gd name="connsiteY335" fmla="*/ 5375 h 9783"/>
                <a:gd name="connsiteX336" fmla="*/ 8776 w 10000"/>
                <a:gd name="connsiteY336" fmla="*/ 6214 h 9783"/>
                <a:gd name="connsiteX337" fmla="*/ 8779 w 10000"/>
                <a:gd name="connsiteY337" fmla="*/ 6142 h 9783"/>
                <a:gd name="connsiteX338" fmla="*/ 8784 w 10000"/>
                <a:gd name="connsiteY338" fmla="*/ 5606 h 9783"/>
                <a:gd name="connsiteX339" fmla="*/ 8789 w 10000"/>
                <a:gd name="connsiteY339" fmla="*/ 5960 h 9783"/>
                <a:gd name="connsiteX340" fmla="*/ 8791 w 10000"/>
                <a:gd name="connsiteY340" fmla="*/ 5567 h 9783"/>
                <a:gd name="connsiteX341" fmla="*/ 8799 w 10000"/>
                <a:gd name="connsiteY341" fmla="*/ 5321 h 9783"/>
                <a:gd name="connsiteX342" fmla="*/ 8802 w 10000"/>
                <a:gd name="connsiteY342" fmla="*/ 5935 h 9783"/>
                <a:gd name="connsiteX343" fmla="*/ 8804 w 10000"/>
                <a:gd name="connsiteY343" fmla="*/ 6407 h 9783"/>
                <a:gd name="connsiteX344" fmla="*/ 8809 w 10000"/>
                <a:gd name="connsiteY344" fmla="*/ 6082 h 9783"/>
                <a:gd name="connsiteX345" fmla="*/ 8814 w 10000"/>
                <a:gd name="connsiteY345" fmla="*/ 5636 h 9783"/>
                <a:gd name="connsiteX346" fmla="*/ 8817 w 10000"/>
                <a:gd name="connsiteY346" fmla="*/ 5475 h 9783"/>
                <a:gd name="connsiteX347" fmla="*/ 8822 w 10000"/>
                <a:gd name="connsiteY347" fmla="*/ 5413 h 9783"/>
                <a:gd name="connsiteX348" fmla="*/ 8827 w 10000"/>
                <a:gd name="connsiteY348" fmla="*/ 5858 h 9783"/>
                <a:gd name="connsiteX349" fmla="*/ 8829 w 10000"/>
                <a:gd name="connsiteY349" fmla="*/ 5967 h 9783"/>
                <a:gd name="connsiteX350" fmla="*/ 8834 w 10000"/>
                <a:gd name="connsiteY350" fmla="*/ 6175 h 9783"/>
                <a:gd name="connsiteX351" fmla="*/ 8839 w 10000"/>
                <a:gd name="connsiteY351" fmla="*/ 6382 h 9783"/>
                <a:gd name="connsiteX352" fmla="*/ 8844 w 10000"/>
                <a:gd name="connsiteY352" fmla="*/ 5967 h 9783"/>
                <a:gd name="connsiteX353" fmla="*/ 8848 w 10000"/>
                <a:gd name="connsiteY353" fmla="*/ 6075 h 9783"/>
                <a:gd name="connsiteX354" fmla="*/ 8853 w 10000"/>
                <a:gd name="connsiteY354" fmla="*/ 5960 h 9783"/>
                <a:gd name="connsiteX355" fmla="*/ 8858 w 10000"/>
                <a:gd name="connsiteY355" fmla="*/ 5881 h 9783"/>
                <a:gd name="connsiteX356" fmla="*/ 8860 w 10000"/>
                <a:gd name="connsiteY356" fmla="*/ 5543 h 9783"/>
                <a:gd name="connsiteX357" fmla="*/ 8865 w 10000"/>
                <a:gd name="connsiteY357" fmla="*/ 4928 h 9783"/>
                <a:gd name="connsiteX358" fmla="*/ 8870 w 10000"/>
                <a:gd name="connsiteY358" fmla="*/ 4436 h 9783"/>
                <a:gd name="connsiteX359" fmla="*/ 8873 w 10000"/>
                <a:gd name="connsiteY359" fmla="*/ 3874 h 9783"/>
                <a:gd name="connsiteX360" fmla="*/ 8878 w 10000"/>
                <a:gd name="connsiteY360" fmla="*/ 4943 h 9783"/>
                <a:gd name="connsiteX361" fmla="*/ 8883 w 10000"/>
                <a:gd name="connsiteY361" fmla="*/ 6037 h 9783"/>
                <a:gd name="connsiteX362" fmla="*/ 8885 w 10000"/>
                <a:gd name="connsiteY362" fmla="*/ 7790 h 9783"/>
                <a:gd name="connsiteX363" fmla="*/ 8890 w 10000"/>
                <a:gd name="connsiteY363" fmla="*/ 9437 h 9783"/>
                <a:gd name="connsiteX364" fmla="*/ 8895 w 10000"/>
                <a:gd name="connsiteY364" fmla="*/ 8459 h 9783"/>
                <a:gd name="connsiteX365" fmla="*/ 8898 w 10000"/>
                <a:gd name="connsiteY365" fmla="*/ 8474 h 9783"/>
                <a:gd name="connsiteX366" fmla="*/ 8903 w 10000"/>
                <a:gd name="connsiteY366" fmla="*/ 8936 h 9783"/>
                <a:gd name="connsiteX367" fmla="*/ 8908 w 10000"/>
                <a:gd name="connsiteY367" fmla="*/ 8129 h 9783"/>
                <a:gd name="connsiteX368" fmla="*/ 8910 w 10000"/>
                <a:gd name="connsiteY368" fmla="*/ 8129 h 9783"/>
                <a:gd name="connsiteX369" fmla="*/ 8915 w 10000"/>
                <a:gd name="connsiteY369" fmla="*/ 8535 h 9783"/>
                <a:gd name="connsiteX370" fmla="*/ 8920 w 10000"/>
                <a:gd name="connsiteY370" fmla="*/ 8637 h 9783"/>
                <a:gd name="connsiteX371" fmla="*/ 8923 w 10000"/>
                <a:gd name="connsiteY371" fmla="*/ 8882 h 9783"/>
                <a:gd name="connsiteX372" fmla="*/ 8928 w 10000"/>
                <a:gd name="connsiteY372" fmla="*/ 8451 h 9783"/>
                <a:gd name="connsiteX373" fmla="*/ 8930 w 10000"/>
                <a:gd name="connsiteY373" fmla="*/ 8428 h 9783"/>
                <a:gd name="connsiteX374" fmla="*/ 8935 w 10000"/>
                <a:gd name="connsiteY374" fmla="*/ 8268 h 9783"/>
                <a:gd name="connsiteX375" fmla="*/ 8940 w 10000"/>
                <a:gd name="connsiteY375" fmla="*/ 8014 h 9783"/>
                <a:gd name="connsiteX376" fmla="*/ 8943 w 10000"/>
                <a:gd name="connsiteY376" fmla="*/ 7574 h 9783"/>
                <a:gd name="connsiteX377" fmla="*/ 8950 w 10000"/>
                <a:gd name="connsiteY377" fmla="*/ 6597 h 9783"/>
                <a:gd name="connsiteX378" fmla="*/ 8953 w 10000"/>
                <a:gd name="connsiteY378" fmla="*/ 7589 h 9783"/>
                <a:gd name="connsiteX379" fmla="*/ 8955 w 10000"/>
                <a:gd name="connsiteY379" fmla="*/ 7291 h 9783"/>
                <a:gd name="connsiteX380" fmla="*/ 8960 w 10000"/>
                <a:gd name="connsiteY380" fmla="*/ 7645 h 9783"/>
                <a:gd name="connsiteX381" fmla="*/ 9058 w 10000"/>
                <a:gd name="connsiteY381" fmla="*/ 8563 h 9783"/>
                <a:gd name="connsiteX382" fmla="*/ 8906 w 10000"/>
                <a:gd name="connsiteY382" fmla="*/ 8540 h 9783"/>
                <a:gd name="connsiteX383" fmla="*/ 9274 w 10000"/>
                <a:gd name="connsiteY383" fmla="*/ 7789 h 9783"/>
                <a:gd name="connsiteX384" fmla="*/ 9053 w 10000"/>
                <a:gd name="connsiteY384" fmla="*/ 9021 h 9783"/>
                <a:gd name="connsiteX385" fmla="*/ 8985 w 10000"/>
                <a:gd name="connsiteY385" fmla="*/ 9744 h 9783"/>
                <a:gd name="connsiteX386" fmla="*/ 8990 w 10000"/>
                <a:gd name="connsiteY386" fmla="*/ 9206 h 9783"/>
                <a:gd name="connsiteX387" fmla="*/ 8995 w 10000"/>
                <a:gd name="connsiteY387" fmla="*/ 9036 h 9783"/>
                <a:gd name="connsiteX388" fmla="*/ 9000 w 10000"/>
                <a:gd name="connsiteY388" fmla="*/ 8027 h 9783"/>
                <a:gd name="connsiteX389" fmla="*/ 9005 w 10000"/>
                <a:gd name="connsiteY389" fmla="*/ 8212 h 9783"/>
                <a:gd name="connsiteX390" fmla="*/ 9010 w 10000"/>
                <a:gd name="connsiteY390" fmla="*/ 7851 h 9783"/>
                <a:gd name="connsiteX391" fmla="*/ 9015 w 10000"/>
                <a:gd name="connsiteY391" fmla="*/ 7921 h 9783"/>
                <a:gd name="connsiteX392" fmla="*/ 9020 w 10000"/>
                <a:gd name="connsiteY392" fmla="*/ 8288 h 9783"/>
                <a:gd name="connsiteX393" fmla="*/ 9028 w 10000"/>
                <a:gd name="connsiteY393" fmla="*/ 7760 h 9783"/>
                <a:gd name="connsiteX394" fmla="*/ 9033 w 10000"/>
                <a:gd name="connsiteY394" fmla="*/ 7683 h 9783"/>
                <a:gd name="connsiteX395" fmla="*/ 9038 w 10000"/>
                <a:gd name="connsiteY395" fmla="*/ 7397 h 9783"/>
                <a:gd name="connsiteX396" fmla="*/ 9043 w 10000"/>
                <a:gd name="connsiteY396" fmla="*/ 7129 h 9783"/>
                <a:gd name="connsiteX397" fmla="*/ 9048 w 10000"/>
                <a:gd name="connsiteY397" fmla="*/ 8567 h 9783"/>
                <a:gd name="connsiteX398" fmla="*/ 9053 w 10000"/>
                <a:gd name="connsiteY398" fmla="*/ 8383 h 9783"/>
                <a:gd name="connsiteX399" fmla="*/ 9058 w 10000"/>
                <a:gd name="connsiteY399" fmla="*/ 8605 h 9783"/>
                <a:gd name="connsiteX400" fmla="*/ 9063 w 10000"/>
                <a:gd name="connsiteY400" fmla="*/ 7482 h 9783"/>
                <a:gd name="connsiteX401" fmla="*/ 9070 w 10000"/>
                <a:gd name="connsiteY401" fmla="*/ 7790 h 9783"/>
                <a:gd name="connsiteX402" fmla="*/ 9075 w 10000"/>
                <a:gd name="connsiteY402" fmla="*/ 8113 h 9783"/>
                <a:gd name="connsiteX403" fmla="*/ 9080 w 10000"/>
                <a:gd name="connsiteY403" fmla="*/ 7366 h 9783"/>
                <a:gd name="connsiteX404" fmla="*/ 9085 w 10000"/>
                <a:gd name="connsiteY404" fmla="*/ 7322 h 9783"/>
                <a:gd name="connsiteX405" fmla="*/ 9090 w 10000"/>
                <a:gd name="connsiteY405" fmla="*/ 7536 h 9783"/>
                <a:gd name="connsiteX406" fmla="*/ 9095 w 10000"/>
                <a:gd name="connsiteY406" fmla="*/ 7614 h 9783"/>
                <a:gd name="connsiteX407" fmla="*/ 9100 w 10000"/>
                <a:gd name="connsiteY407" fmla="*/ 8288 h 9783"/>
                <a:gd name="connsiteX408" fmla="*/ 9105 w 10000"/>
                <a:gd name="connsiteY408" fmla="*/ 8237 h 9783"/>
                <a:gd name="connsiteX409" fmla="*/ 9110 w 10000"/>
                <a:gd name="connsiteY409" fmla="*/ 8837 h 9783"/>
                <a:gd name="connsiteX410" fmla="*/ 9118 w 10000"/>
                <a:gd name="connsiteY410" fmla="*/ 8250 h 9783"/>
                <a:gd name="connsiteX411" fmla="*/ 9123 w 10000"/>
                <a:gd name="connsiteY411" fmla="*/ 7765 h 9783"/>
                <a:gd name="connsiteX412" fmla="*/ 9130 w 10000"/>
                <a:gd name="connsiteY412" fmla="*/ 8258 h 9783"/>
                <a:gd name="connsiteX413" fmla="*/ 9135 w 10000"/>
                <a:gd name="connsiteY413" fmla="*/ 9006 h 9783"/>
                <a:gd name="connsiteX414" fmla="*/ 9140 w 10000"/>
                <a:gd name="connsiteY414" fmla="*/ 8037 h 9783"/>
                <a:gd name="connsiteX415" fmla="*/ 9145 w 10000"/>
                <a:gd name="connsiteY415" fmla="*/ 8482 h 9783"/>
                <a:gd name="connsiteX416" fmla="*/ 9150 w 10000"/>
                <a:gd name="connsiteY416" fmla="*/ 8367 h 9783"/>
                <a:gd name="connsiteX417" fmla="*/ 9155 w 10000"/>
                <a:gd name="connsiteY417" fmla="*/ 8152 h 9783"/>
                <a:gd name="connsiteX418" fmla="*/ 9160 w 10000"/>
                <a:gd name="connsiteY418" fmla="*/ 8827 h 9783"/>
                <a:gd name="connsiteX419" fmla="*/ 9165 w 10000"/>
                <a:gd name="connsiteY419" fmla="*/ 8006 h 9783"/>
                <a:gd name="connsiteX420" fmla="*/ 9170 w 10000"/>
                <a:gd name="connsiteY420" fmla="*/ 7181 h 9783"/>
                <a:gd name="connsiteX421" fmla="*/ 9178 w 10000"/>
                <a:gd name="connsiteY421" fmla="*/ 7251 h 9783"/>
                <a:gd name="connsiteX422" fmla="*/ 9183 w 10000"/>
                <a:gd name="connsiteY422" fmla="*/ 7251 h 9783"/>
                <a:gd name="connsiteX423" fmla="*/ 9206 w 10000"/>
                <a:gd name="connsiteY423" fmla="*/ 8044 h 9783"/>
                <a:gd name="connsiteX424" fmla="*/ 9228 w 10000"/>
                <a:gd name="connsiteY424" fmla="*/ 8551 h 9783"/>
                <a:gd name="connsiteX425" fmla="*/ 9251 w 10000"/>
                <a:gd name="connsiteY425" fmla="*/ 8482 h 9783"/>
                <a:gd name="connsiteX426" fmla="*/ 9273 w 10000"/>
                <a:gd name="connsiteY426" fmla="*/ 6190 h 9783"/>
                <a:gd name="connsiteX427" fmla="*/ 9298 w 10000"/>
                <a:gd name="connsiteY427" fmla="*/ 6797 h 9783"/>
                <a:gd name="connsiteX428" fmla="*/ 9321 w 10000"/>
                <a:gd name="connsiteY428" fmla="*/ 8075 h 9783"/>
                <a:gd name="connsiteX429" fmla="*/ 9346 w 10000"/>
                <a:gd name="connsiteY429" fmla="*/ 8058 h 9783"/>
                <a:gd name="connsiteX430" fmla="*/ 9368 w 10000"/>
                <a:gd name="connsiteY430" fmla="*/ 7091 h 9783"/>
                <a:gd name="connsiteX431" fmla="*/ 9391 w 10000"/>
                <a:gd name="connsiteY431" fmla="*/ 6245 h 9783"/>
                <a:gd name="connsiteX432" fmla="*/ 9426 w 10000"/>
                <a:gd name="connsiteY432" fmla="*/ 6850 h 9783"/>
                <a:gd name="connsiteX433" fmla="*/ 9461 w 10000"/>
                <a:gd name="connsiteY433" fmla="*/ 6845 h 9783"/>
                <a:gd name="connsiteX434" fmla="*/ 9496 w 10000"/>
                <a:gd name="connsiteY434" fmla="*/ 6322 h 9783"/>
                <a:gd name="connsiteX435" fmla="*/ 9531 w 10000"/>
                <a:gd name="connsiteY435" fmla="*/ 6283 h 9783"/>
                <a:gd name="connsiteX436" fmla="*/ 9563 w 10000"/>
                <a:gd name="connsiteY436" fmla="*/ 6583 h 9783"/>
                <a:gd name="connsiteX437" fmla="*/ 9598 w 10000"/>
                <a:gd name="connsiteY437" fmla="*/ 6674 h 9783"/>
                <a:gd name="connsiteX438" fmla="*/ 9617 w 10000"/>
                <a:gd name="connsiteY438" fmla="*/ 6482 h 9783"/>
                <a:gd name="connsiteX439" fmla="*/ 9635 w 10000"/>
                <a:gd name="connsiteY439" fmla="*/ 6304 h 9783"/>
                <a:gd name="connsiteX440" fmla="*/ 9655 w 10000"/>
                <a:gd name="connsiteY440" fmla="*/ 6029 h 9783"/>
                <a:gd name="connsiteX441" fmla="*/ 9670 w 10000"/>
                <a:gd name="connsiteY441" fmla="*/ 5829 h 9783"/>
                <a:gd name="connsiteX442" fmla="*/ 9687 w 10000"/>
                <a:gd name="connsiteY442" fmla="*/ 5814 h 9783"/>
                <a:gd name="connsiteX443" fmla="*/ 9705 w 10000"/>
                <a:gd name="connsiteY443" fmla="*/ 6222 h 9783"/>
                <a:gd name="connsiteX444" fmla="*/ 9722 w 10000"/>
                <a:gd name="connsiteY444" fmla="*/ 5359 h 9783"/>
                <a:gd name="connsiteX445" fmla="*/ 9740 w 10000"/>
                <a:gd name="connsiteY445" fmla="*/ 6197 h 9783"/>
                <a:gd name="connsiteX446" fmla="*/ 9757 w 10000"/>
                <a:gd name="connsiteY446" fmla="*/ 5437 h 9783"/>
                <a:gd name="connsiteX447" fmla="*/ 9775 w 10000"/>
                <a:gd name="connsiteY447" fmla="*/ 5897 h 9783"/>
                <a:gd name="connsiteX448" fmla="*/ 9792 w 10000"/>
                <a:gd name="connsiteY448" fmla="*/ 5451 h 9783"/>
                <a:gd name="connsiteX449" fmla="*/ 9810 w 10000"/>
                <a:gd name="connsiteY449" fmla="*/ 5206 h 9783"/>
                <a:gd name="connsiteX450" fmla="*/ 9852 w 10000"/>
                <a:gd name="connsiteY450" fmla="*/ 4675 h 9783"/>
                <a:gd name="connsiteX451" fmla="*/ 9892 w 10000"/>
                <a:gd name="connsiteY451" fmla="*/ 5720 h 9783"/>
                <a:gd name="connsiteX452" fmla="*/ 9935 w 10000"/>
                <a:gd name="connsiteY452" fmla="*/ 4721 h 9783"/>
                <a:gd name="connsiteX453" fmla="*/ 9977 w 10000"/>
                <a:gd name="connsiteY453" fmla="*/ 5213 h 9783"/>
                <a:gd name="connsiteX454" fmla="*/ 10000 w 10000"/>
                <a:gd name="connsiteY454" fmla="*/ 4899 h 9783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37 w 10000"/>
                <a:gd name="connsiteY11" fmla="*/ 1539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362 w 10000"/>
                <a:gd name="connsiteY14" fmla="*/ 1626 h 10000"/>
                <a:gd name="connsiteX15" fmla="*/ 404 w 10000"/>
                <a:gd name="connsiteY15" fmla="*/ 1477 h 10000"/>
                <a:gd name="connsiteX16" fmla="*/ 424 w 10000"/>
                <a:gd name="connsiteY16" fmla="*/ 1894 h 10000"/>
                <a:gd name="connsiteX17" fmla="*/ 444 w 10000"/>
                <a:gd name="connsiteY17" fmla="*/ 2719 h 10000"/>
                <a:gd name="connsiteX18" fmla="*/ 461 w 10000"/>
                <a:gd name="connsiteY18" fmla="*/ 2082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37 w 10000"/>
                <a:gd name="connsiteY11" fmla="*/ 1539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362 w 10000"/>
                <a:gd name="connsiteY14" fmla="*/ 1626 h 10000"/>
                <a:gd name="connsiteX15" fmla="*/ 404 w 10000"/>
                <a:gd name="connsiteY15" fmla="*/ 1477 h 10000"/>
                <a:gd name="connsiteX16" fmla="*/ 424 w 10000"/>
                <a:gd name="connsiteY16" fmla="*/ 1894 h 10000"/>
                <a:gd name="connsiteX17" fmla="*/ 424 w 10000"/>
                <a:gd name="connsiteY17" fmla="*/ 1556 h 10000"/>
                <a:gd name="connsiteX18" fmla="*/ 461 w 10000"/>
                <a:gd name="connsiteY18" fmla="*/ 2082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37 w 10000"/>
                <a:gd name="connsiteY11" fmla="*/ 1539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362 w 10000"/>
                <a:gd name="connsiteY14" fmla="*/ 1626 h 10000"/>
                <a:gd name="connsiteX15" fmla="*/ 404 w 10000"/>
                <a:gd name="connsiteY15" fmla="*/ 1477 h 10000"/>
                <a:gd name="connsiteX16" fmla="*/ 424 w 10000"/>
                <a:gd name="connsiteY16" fmla="*/ 1894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37 w 10000"/>
                <a:gd name="connsiteY11" fmla="*/ 1539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894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37 w 10000"/>
                <a:gd name="connsiteY11" fmla="*/ 1539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261 w 10000"/>
                <a:gd name="connsiteY13" fmla="*/ 1471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195 w 10000"/>
                <a:gd name="connsiteY10" fmla="*/ 1539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07 w 10000"/>
                <a:gd name="connsiteY13" fmla="*/ 981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07 w 10000"/>
                <a:gd name="connsiteY13" fmla="*/ 981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536 w 10000"/>
                <a:gd name="connsiteY22" fmla="*/ 1790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576 w 10000"/>
                <a:gd name="connsiteY24" fmla="*/ 1462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9 w 10000"/>
                <a:gd name="connsiteY21" fmla="*/ 1288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408 w 10000"/>
                <a:gd name="connsiteY14" fmla="*/ 1361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24 w 10000"/>
                <a:gd name="connsiteY17" fmla="*/ 1556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46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1 w 10000"/>
                <a:gd name="connsiteY30" fmla="*/ 1860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716 w 10000"/>
                <a:gd name="connsiteY29" fmla="*/ 1760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102 w 10000"/>
                <a:gd name="connsiteY2" fmla="*/ 254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5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52 w 10000"/>
                <a:gd name="connsiteY8" fmla="*/ 2311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3 w 10000"/>
                <a:gd name="connsiteY3" fmla="*/ 2340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39 w 10000"/>
                <a:gd name="connsiteY8" fmla="*/ 2189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39 w 10000"/>
                <a:gd name="connsiteY8" fmla="*/ 2189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18 w 10000"/>
                <a:gd name="connsiteY12" fmla="*/ 1879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39 w 10000"/>
                <a:gd name="connsiteY8" fmla="*/ 2189 h 10000"/>
                <a:gd name="connsiteX9" fmla="*/ 172 w 10000"/>
                <a:gd name="connsiteY9" fmla="*/ 195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39 w 10000"/>
                <a:gd name="connsiteY8" fmla="*/ 2189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12 w 10000"/>
                <a:gd name="connsiteY6" fmla="*/ 2183 h 10000"/>
                <a:gd name="connsiteX7" fmla="*/ 132 w 10000"/>
                <a:gd name="connsiteY7" fmla="*/ 238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35 w 10000"/>
                <a:gd name="connsiteY6" fmla="*/ 2163 h 10000"/>
                <a:gd name="connsiteX7" fmla="*/ 132 w 10000"/>
                <a:gd name="connsiteY7" fmla="*/ 238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35 w 10000"/>
                <a:gd name="connsiteY6" fmla="*/ 2163 h 10000"/>
                <a:gd name="connsiteX7" fmla="*/ 119 w 10000"/>
                <a:gd name="connsiteY7" fmla="*/ 238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54 w 10000"/>
                <a:gd name="connsiteY6" fmla="*/ 2163 h 10000"/>
                <a:gd name="connsiteX7" fmla="*/ 119 w 10000"/>
                <a:gd name="connsiteY7" fmla="*/ 238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54 w 10000"/>
                <a:gd name="connsiteY6" fmla="*/ 2163 h 10000"/>
                <a:gd name="connsiteX7" fmla="*/ 119 w 10000"/>
                <a:gd name="connsiteY7" fmla="*/ 238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48 w 10000"/>
                <a:gd name="connsiteY0" fmla="*/ 2754 h 10000"/>
                <a:gd name="connsiteX1" fmla="*/ 1 w 10000"/>
                <a:gd name="connsiteY1" fmla="*/ 3132 h 10000"/>
                <a:gd name="connsiteX2" fmla="*/ 83 w 10000"/>
                <a:gd name="connsiteY2" fmla="*/ 2563 h 10000"/>
                <a:gd name="connsiteX3" fmla="*/ 99 w 10000"/>
                <a:gd name="connsiteY3" fmla="*/ 2431 h 10000"/>
                <a:gd name="connsiteX4" fmla="*/ 168 w 10000"/>
                <a:gd name="connsiteY4" fmla="*/ 2069 h 10000"/>
                <a:gd name="connsiteX5" fmla="*/ 136 w 10000"/>
                <a:gd name="connsiteY5" fmla="*/ 2299 h 10000"/>
                <a:gd name="connsiteX6" fmla="*/ 154 w 10000"/>
                <a:gd name="connsiteY6" fmla="*/ 2163 h 10000"/>
                <a:gd name="connsiteX7" fmla="*/ 132 w 10000"/>
                <a:gd name="connsiteY7" fmla="*/ 2408 h 10000"/>
                <a:gd name="connsiteX8" fmla="*/ 162 w 10000"/>
                <a:gd name="connsiteY8" fmla="*/ 2098 h 10000"/>
                <a:gd name="connsiteX9" fmla="*/ 188 w 10000"/>
                <a:gd name="connsiteY9" fmla="*/ 1945 h 10000"/>
                <a:gd name="connsiteX10" fmla="*/ 260 w 10000"/>
                <a:gd name="connsiteY10" fmla="*/ 1702 h 10000"/>
                <a:gd name="connsiteX11" fmla="*/ 296 w 10000"/>
                <a:gd name="connsiteY11" fmla="*/ 1641 h 10000"/>
                <a:gd name="connsiteX12" fmla="*/ 234 w 10000"/>
                <a:gd name="connsiteY12" fmla="*/ 1828 h 10000"/>
                <a:gd name="connsiteX13" fmla="*/ 313 w 10000"/>
                <a:gd name="connsiteY13" fmla="*/ 1287 h 10000"/>
                <a:gd name="connsiteX14" fmla="*/ 395 w 10000"/>
                <a:gd name="connsiteY14" fmla="*/ 1524 h 10000"/>
                <a:gd name="connsiteX15" fmla="*/ 404 w 10000"/>
                <a:gd name="connsiteY15" fmla="*/ 1477 h 10000"/>
                <a:gd name="connsiteX16" fmla="*/ 424 w 10000"/>
                <a:gd name="connsiteY16" fmla="*/ 1180 h 10000"/>
                <a:gd name="connsiteX17" fmla="*/ 404 w 10000"/>
                <a:gd name="connsiteY17" fmla="*/ 1209 h 10000"/>
                <a:gd name="connsiteX18" fmla="*/ 428 w 10000"/>
                <a:gd name="connsiteY18" fmla="*/ 1307 h 10000"/>
                <a:gd name="connsiteX19" fmla="*/ 481 w 10000"/>
                <a:gd name="connsiteY19" fmla="*/ 1264 h 10000"/>
                <a:gd name="connsiteX20" fmla="*/ 499 w 10000"/>
                <a:gd name="connsiteY20" fmla="*/ 1302 h 10000"/>
                <a:gd name="connsiteX21" fmla="*/ 512 w 10000"/>
                <a:gd name="connsiteY21" fmla="*/ 1104 h 10000"/>
                <a:gd name="connsiteX22" fmla="*/ 477 w 10000"/>
                <a:gd name="connsiteY22" fmla="*/ 1056 h 10000"/>
                <a:gd name="connsiteX23" fmla="*/ 556 w 10000"/>
                <a:gd name="connsiteY23" fmla="*/ 894 h 10000"/>
                <a:gd name="connsiteX24" fmla="*/ 498 w 10000"/>
                <a:gd name="connsiteY24" fmla="*/ 1034 h 10000"/>
                <a:gd name="connsiteX25" fmla="*/ 594 w 10000"/>
                <a:gd name="connsiteY25" fmla="*/ 644 h 10000"/>
                <a:gd name="connsiteX26" fmla="*/ 614 w 10000"/>
                <a:gd name="connsiteY26" fmla="*/ 62 h 10000"/>
                <a:gd name="connsiteX27" fmla="*/ 649 w 10000"/>
                <a:gd name="connsiteY27" fmla="*/ 871 h 10000"/>
                <a:gd name="connsiteX28" fmla="*/ 684 w 10000"/>
                <a:gd name="connsiteY28" fmla="*/ 1131 h 10000"/>
                <a:gd name="connsiteX29" fmla="*/ 664 w 10000"/>
                <a:gd name="connsiteY29" fmla="*/ 434 h 10000"/>
                <a:gd name="connsiteX30" fmla="*/ 758 w 10000"/>
                <a:gd name="connsiteY30" fmla="*/ 126 h 10000"/>
                <a:gd name="connsiteX31" fmla="*/ 786 w 10000"/>
                <a:gd name="connsiteY31" fmla="*/ 981 h 10000"/>
                <a:gd name="connsiteX32" fmla="*/ 822 w 10000"/>
                <a:gd name="connsiteY32" fmla="*/ 556 h 10000"/>
                <a:gd name="connsiteX33" fmla="*/ 864 w 10000"/>
                <a:gd name="connsiteY33" fmla="*/ 68 h 10000"/>
                <a:gd name="connsiteX34" fmla="*/ 907 w 10000"/>
                <a:gd name="connsiteY34" fmla="*/ 1649 h 10000"/>
                <a:gd name="connsiteX35" fmla="*/ 947 w 10000"/>
                <a:gd name="connsiteY35" fmla="*/ 13 h 10000"/>
                <a:gd name="connsiteX36" fmla="*/ 989 w 10000"/>
                <a:gd name="connsiteY36" fmla="*/ 415 h 10000"/>
                <a:gd name="connsiteX37" fmla="*/ 1032 w 10000"/>
                <a:gd name="connsiteY37" fmla="*/ 958 h 10000"/>
                <a:gd name="connsiteX38" fmla="*/ 1064 w 10000"/>
                <a:gd name="connsiteY38" fmla="*/ 547 h 10000"/>
                <a:gd name="connsiteX39" fmla="*/ 1099 w 10000"/>
                <a:gd name="connsiteY39" fmla="*/ 697 h 10000"/>
                <a:gd name="connsiteX40" fmla="*/ 1137 w 10000"/>
                <a:gd name="connsiteY40" fmla="*/ 658 h 10000"/>
                <a:gd name="connsiteX41" fmla="*/ 1170 w 10000"/>
                <a:gd name="connsiteY41" fmla="*/ 0 h 10000"/>
                <a:gd name="connsiteX42" fmla="*/ 1206 w 10000"/>
                <a:gd name="connsiteY42" fmla="*/ 1823 h 10000"/>
                <a:gd name="connsiteX43" fmla="*/ 1241 w 10000"/>
                <a:gd name="connsiteY43" fmla="*/ 1462 h 10000"/>
                <a:gd name="connsiteX44" fmla="*/ 1281 w 10000"/>
                <a:gd name="connsiteY44" fmla="*/ 1516 h 10000"/>
                <a:gd name="connsiteX45" fmla="*/ 1323 w 10000"/>
                <a:gd name="connsiteY45" fmla="*/ 1815 h 10000"/>
                <a:gd name="connsiteX46" fmla="*/ 1366 w 10000"/>
                <a:gd name="connsiteY46" fmla="*/ 1209 h 10000"/>
                <a:gd name="connsiteX47" fmla="*/ 1408 w 10000"/>
                <a:gd name="connsiteY47" fmla="*/ 2011 h 10000"/>
                <a:gd name="connsiteX48" fmla="*/ 1448 w 10000"/>
                <a:gd name="connsiteY48" fmla="*/ 1776 h 10000"/>
                <a:gd name="connsiteX49" fmla="*/ 1476 w 10000"/>
                <a:gd name="connsiteY49" fmla="*/ 1453 h 10000"/>
                <a:gd name="connsiteX50" fmla="*/ 1501 w 10000"/>
                <a:gd name="connsiteY50" fmla="*/ 2239 h 10000"/>
                <a:gd name="connsiteX51" fmla="*/ 1528 w 10000"/>
                <a:gd name="connsiteY51" fmla="*/ 1737 h 10000"/>
                <a:gd name="connsiteX52" fmla="*/ 1553 w 10000"/>
                <a:gd name="connsiteY52" fmla="*/ 651 h 10000"/>
                <a:gd name="connsiteX53" fmla="*/ 1581 w 10000"/>
                <a:gd name="connsiteY53" fmla="*/ 1924 h 10000"/>
                <a:gd name="connsiteX54" fmla="*/ 1606 w 10000"/>
                <a:gd name="connsiteY54" fmla="*/ 2483 h 10000"/>
                <a:gd name="connsiteX55" fmla="*/ 1631 w 10000"/>
                <a:gd name="connsiteY55" fmla="*/ 2263 h 10000"/>
                <a:gd name="connsiteX56" fmla="*/ 1659 w 10000"/>
                <a:gd name="connsiteY56" fmla="*/ 2671 h 10000"/>
                <a:gd name="connsiteX57" fmla="*/ 1676 w 10000"/>
                <a:gd name="connsiteY57" fmla="*/ 2845 h 10000"/>
                <a:gd name="connsiteX58" fmla="*/ 1694 w 10000"/>
                <a:gd name="connsiteY58" fmla="*/ 2239 h 10000"/>
                <a:gd name="connsiteX59" fmla="*/ 1709 w 10000"/>
                <a:gd name="connsiteY59" fmla="*/ 2978 h 10000"/>
                <a:gd name="connsiteX60" fmla="*/ 1726 w 10000"/>
                <a:gd name="connsiteY60" fmla="*/ 2791 h 10000"/>
                <a:gd name="connsiteX61" fmla="*/ 1744 w 10000"/>
                <a:gd name="connsiteY61" fmla="*/ 3348 h 10000"/>
                <a:gd name="connsiteX62" fmla="*/ 1761 w 10000"/>
                <a:gd name="connsiteY62" fmla="*/ 3049 h 10000"/>
                <a:gd name="connsiteX63" fmla="*/ 1779 w 10000"/>
                <a:gd name="connsiteY63" fmla="*/ 2924 h 10000"/>
                <a:gd name="connsiteX64" fmla="*/ 1799 w 10000"/>
                <a:gd name="connsiteY64" fmla="*/ 3481 h 10000"/>
                <a:gd name="connsiteX65" fmla="*/ 1814 w 10000"/>
                <a:gd name="connsiteY65" fmla="*/ 3999 h 10000"/>
                <a:gd name="connsiteX66" fmla="*/ 1831 w 10000"/>
                <a:gd name="connsiteY66" fmla="*/ 3773 h 10000"/>
                <a:gd name="connsiteX67" fmla="*/ 1849 w 10000"/>
                <a:gd name="connsiteY67" fmla="*/ 3734 h 10000"/>
                <a:gd name="connsiteX68" fmla="*/ 1866 w 10000"/>
                <a:gd name="connsiteY68" fmla="*/ 4244 h 10000"/>
                <a:gd name="connsiteX69" fmla="*/ 1901 w 10000"/>
                <a:gd name="connsiteY69" fmla="*/ 4102 h 10000"/>
                <a:gd name="connsiteX70" fmla="*/ 1937 w 10000"/>
                <a:gd name="connsiteY70" fmla="*/ 4456 h 10000"/>
                <a:gd name="connsiteX71" fmla="*/ 1972 w 10000"/>
                <a:gd name="connsiteY71" fmla="*/ 4165 h 10000"/>
                <a:gd name="connsiteX72" fmla="*/ 2008 w 10000"/>
                <a:gd name="connsiteY72" fmla="*/ 5635 h 10000"/>
                <a:gd name="connsiteX73" fmla="*/ 2040 w 10000"/>
                <a:gd name="connsiteY73" fmla="*/ 5140 h 10000"/>
                <a:gd name="connsiteX74" fmla="*/ 2075 w 10000"/>
                <a:gd name="connsiteY74" fmla="*/ 4779 h 10000"/>
                <a:gd name="connsiteX75" fmla="*/ 2103 w 10000"/>
                <a:gd name="connsiteY75" fmla="*/ 5690 h 10000"/>
                <a:gd name="connsiteX76" fmla="*/ 2130 w 10000"/>
                <a:gd name="connsiteY76" fmla="*/ 5519 h 10000"/>
                <a:gd name="connsiteX77" fmla="*/ 2153 w 10000"/>
                <a:gd name="connsiteY77" fmla="*/ 5446 h 10000"/>
                <a:gd name="connsiteX78" fmla="*/ 2180 w 10000"/>
                <a:gd name="connsiteY78" fmla="*/ 5337 h 10000"/>
                <a:gd name="connsiteX79" fmla="*/ 2208 w 10000"/>
                <a:gd name="connsiteY79" fmla="*/ 5949 h 10000"/>
                <a:gd name="connsiteX80" fmla="*/ 2233 w 10000"/>
                <a:gd name="connsiteY80" fmla="*/ 6023 h 10000"/>
                <a:gd name="connsiteX81" fmla="*/ 2258 w 10000"/>
                <a:gd name="connsiteY81" fmla="*/ 5367 h 10000"/>
                <a:gd name="connsiteX82" fmla="*/ 2285 w 10000"/>
                <a:gd name="connsiteY82" fmla="*/ 5659 h 10000"/>
                <a:gd name="connsiteX83" fmla="*/ 2328 w 10000"/>
                <a:gd name="connsiteY83" fmla="*/ 5321 h 10000"/>
                <a:gd name="connsiteX84" fmla="*/ 2368 w 10000"/>
                <a:gd name="connsiteY84" fmla="*/ 5321 h 10000"/>
                <a:gd name="connsiteX85" fmla="*/ 2411 w 10000"/>
                <a:gd name="connsiteY85" fmla="*/ 4771 h 10000"/>
                <a:gd name="connsiteX86" fmla="*/ 2453 w 10000"/>
                <a:gd name="connsiteY86" fmla="*/ 5023 h 10000"/>
                <a:gd name="connsiteX87" fmla="*/ 2493 w 10000"/>
                <a:gd name="connsiteY87" fmla="*/ 5478 h 10000"/>
                <a:gd name="connsiteX88" fmla="*/ 2511 w 10000"/>
                <a:gd name="connsiteY88" fmla="*/ 4723 h 10000"/>
                <a:gd name="connsiteX89" fmla="*/ 2528 w 10000"/>
                <a:gd name="connsiteY89" fmla="*/ 4393 h 10000"/>
                <a:gd name="connsiteX90" fmla="*/ 2546 w 10000"/>
                <a:gd name="connsiteY90" fmla="*/ 3780 h 10000"/>
                <a:gd name="connsiteX91" fmla="*/ 2563 w 10000"/>
                <a:gd name="connsiteY91" fmla="*/ 3828 h 10000"/>
                <a:gd name="connsiteX92" fmla="*/ 2581 w 10000"/>
                <a:gd name="connsiteY92" fmla="*/ 3860 h 10000"/>
                <a:gd name="connsiteX93" fmla="*/ 2598 w 10000"/>
                <a:gd name="connsiteY93" fmla="*/ 4929 h 10000"/>
                <a:gd name="connsiteX94" fmla="*/ 2616 w 10000"/>
                <a:gd name="connsiteY94" fmla="*/ 3834 h 10000"/>
                <a:gd name="connsiteX95" fmla="*/ 2633 w 10000"/>
                <a:gd name="connsiteY95" fmla="*/ 3923 h 10000"/>
                <a:gd name="connsiteX96" fmla="*/ 2651 w 10000"/>
                <a:gd name="connsiteY96" fmla="*/ 4244 h 10000"/>
                <a:gd name="connsiteX97" fmla="*/ 2668 w 10000"/>
                <a:gd name="connsiteY97" fmla="*/ 3340 h 10000"/>
                <a:gd name="connsiteX98" fmla="*/ 2686 w 10000"/>
                <a:gd name="connsiteY98" fmla="*/ 3717 h 10000"/>
                <a:gd name="connsiteX99" fmla="*/ 2702 w 10000"/>
                <a:gd name="connsiteY99" fmla="*/ 4024 h 10000"/>
                <a:gd name="connsiteX100" fmla="*/ 2732 w 10000"/>
                <a:gd name="connsiteY100" fmla="*/ 3017 h 10000"/>
                <a:gd name="connsiteX101" fmla="*/ 2762 w 10000"/>
                <a:gd name="connsiteY101" fmla="*/ 3623 h 10000"/>
                <a:gd name="connsiteX102" fmla="*/ 2792 w 10000"/>
                <a:gd name="connsiteY102" fmla="*/ 3088 h 10000"/>
                <a:gd name="connsiteX103" fmla="*/ 2822 w 10000"/>
                <a:gd name="connsiteY103" fmla="*/ 3810 h 10000"/>
                <a:gd name="connsiteX104" fmla="*/ 2852 w 10000"/>
                <a:gd name="connsiteY104" fmla="*/ 2536 h 10000"/>
                <a:gd name="connsiteX105" fmla="*/ 2882 w 10000"/>
                <a:gd name="connsiteY105" fmla="*/ 3285 h 10000"/>
                <a:gd name="connsiteX106" fmla="*/ 2912 w 10000"/>
                <a:gd name="connsiteY106" fmla="*/ 3269 h 10000"/>
                <a:gd name="connsiteX107" fmla="*/ 2930 w 10000"/>
                <a:gd name="connsiteY107" fmla="*/ 2765 h 10000"/>
                <a:gd name="connsiteX108" fmla="*/ 2950 w 10000"/>
                <a:gd name="connsiteY108" fmla="*/ 2088 h 10000"/>
                <a:gd name="connsiteX109" fmla="*/ 2970 w 10000"/>
                <a:gd name="connsiteY109" fmla="*/ 2128 h 10000"/>
                <a:gd name="connsiteX110" fmla="*/ 2987 w 10000"/>
                <a:gd name="connsiteY110" fmla="*/ 1420 h 10000"/>
                <a:gd name="connsiteX111" fmla="*/ 3007 w 10000"/>
                <a:gd name="connsiteY111" fmla="*/ 3041 h 10000"/>
                <a:gd name="connsiteX112" fmla="*/ 3027 w 10000"/>
                <a:gd name="connsiteY112" fmla="*/ 2859 h 10000"/>
                <a:gd name="connsiteX113" fmla="*/ 3045 w 10000"/>
                <a:gd name="connsiteY113" fmla="*/ 2773 h 10000"/>
                <a:gd name="connsiteX114" fmla="*/ 3062 w 10000"/>
                <a:gd name="connsiteY114" fmla="*/ 2215 h 10000"/>
                <a:gd name="connsiteX115" fmla="*/ 3082 w 10000"/>
                <a:gd name="connsiteY115" fmla="*/ 2685 h 10000"/>
                <a:gd name="connsiteX116" fmla="*/ 3102 w 10000"/>
                <a:gd name="connsiteY116" fmla="*/ 3261 h 10000"/>
                <a:gd name="connsiteX117" fmla="*/ 3122 w 10000"/>
                <a:gd name="connsiteY117" fmla="*/ 1973 h 10000"/>
                <a:gd name="connsiteX118" fmla="*/ 3145 w 10000"/>
                <a:gd name="connsiteY118" fmla="*/ 3315 h 10000"/>
                <a:gd name="connsiteX119" fmla="*/ 3167 w 10000"/>
                <a:gd name="connsiteY119" fmla="*/ 2908 h 10000"/>
                <a:gd name="connsiteX120" fmla="*/ 3190 w 10000"/>
                <a:gd name="connsiteY120" fmla="*/ 2899 h 10000"/>
                <a:gd name="connsiteX121" fmla="*/ 3213 w 10000"/>
                <a:gd name="connsiteY121" fmla="*/ 3348 h 10000"/>
                <a:gd name="connsiteX122" fmla="*/ 3238 w 10000"/>
                <a:gd name="connsiteY122" fmla="*/ 2884 h 10000"/>
                <a:gd name="connsiteX123" fmla="*/ 3260 w 10000"/>
                <a:gd name="connsiteY123" fmla="*/ 2011 h 10000"/>
                <a:gd name="connsiteX124" fmla="*/ 3285 w 10000"/>
                <a:gd name="connsiteY124" fmla="*/ 2531 h 10000"/>
                <a:gd name="connsiteX125" fmla="*/ 3308 w 10000"/>
                <a:gd name="connsiteY125" fmla="*/ 2899 h 10000"/>
                <a:gd name="connsiteX126" fmla="*/ 3330 w 10000"/>
                <a:gd name="connsiteY126" fmla="*/ 3074 h 10000"/>
                <a:gd name="connsiteX127" fmla="*/ 3370 w 10000"/>
                <a:gd name="connsiteY127" fmla="*/ 2899 h 10000"/>
                <a:gd name="connsiteX128" fmla="*/ 3413 w 10000"/>
                <a:gd name="connsiteY128" fmla="*/ 3277 h 10000"/>
                <a:gd name="connsiteX129" fmla="*/ 3455 w 10000"/>
                <a:gd name="connsiteY129" fmla="*/ 3506 h 10000"/>
                <a:gd name="connsiteX130" fmla="*/ 3496 w 10000"/>
                <a:gd name="connsiteY130" fmla="*/ 3898 h 10000"/>
                <a:gd name="connsiteX131" fmla="*/ 3539 w 10000"/>
                <a:gd name="connsiteY131" fmla="*/ 3301 h 10000"/>
                <a:gd name="connsiteX132" fmla="*/ 3566 w 10000"/>
                <a:gd name="connsiteY132" fmla="*/ 4116 h 10000"/>
                <a:gd name="connsiteX133" fmla="*/ 3591 w 10000"/>
                <a:gd name="connsiteY133" fmla="*/ 3638 h 10000"/>
                <a:gd name="connsiteX134" fmla="*/ 3617 w 10000"/>
                <a:gd name="connsiteY134" fmla="*/ 4779 h 10000"/>
                <a:gd name="connsiteX135" fmla="*/ 3644 w 10000"/>
                <a:gd name="connsiteY135" fmla="*/ 4456 h 10000"/>
                <a:gd name="connsiteX136" fmla="*/ 3672 w 10000"/>
                <a:gd name="connsiteY136" fmla="*/ 4039 h 10000"/>
                <a:gd name="connsiteX137" fmla="*/ 3694 w 10000"/>
                <a:gd name="connsiteY137" fmla="*/ 3890 h 10000"/>
                <a:gd name="connsiteX138" fmla="*/ 3722 w 10000"/>
                <a:gd name="connsiteY138" fmla="*/ 4763 h 10000"/>
                <a:gd name="connsiteX139" fmla="*/ 3749 w 10000"/>
                <a:gd name="connsiteY139" fmla="*/ 4196 h 10000"/>
                <a:gd name="connsiteX140" fmla="*/ 3772 w 10000"/>
                <a:gd name="connsiteY140" fmla="*/ 4921 h 10000"/>
                <a:gd name="connsiteX141" fmla="*/ 3794 w 10000"/>
                <a:gd name="connsiteY141" fmla="*/ 5101 h 10000"/>
                <a:gd name="connsiteX142" fmla="*/ 3817 w 10000"/>
                <a:gd name="connsiteY142" fmla="*/ 4034 h 10000"/>
                <a:gd name="connsiteX143" fmla="*/ 3839 w 10000"/>
                <a:gd name="connsiteY143" fmla="*/ 4630 h 10000"/>
                <a:gd name="connsiteX144" fmla="*/ 3864 w 10000"/>
                <a:gd name="connsiteY144" fmla="*/ 5470 h 10000"/>
                <a:gd name="connsiteX145" fmla="*/ 3887 w 10000"/>
                <a:gd name="connsiteY145" fmla="*/ 5455 h 10000"/>
                <a:gd name="connsiteX146" fmla="*/ 3912 w 10000"/>
                <a:gd name="connsiteY146" fmla="*/ 5620 h 10000"/>
                <a:gd name="connsiteX147" fmla="*/ 3934 w 10000"/>
                <a:gd name="connsiteY147" fmla="*/ 5714 h 10000"/>
                <a:gd name="connsiteX148" fmla="*/ 3957 w 10000"/>
                <a:gd name="connsiteY148" fmla="*/ 5196 h 10000"/>
                <a:gd name="connsiteX149" fmla="*/ 3977 w 10000"/>
                <a:gd name="connsiteY149" fmla="*/ 6321 h 10000"/>
                <a:gd name="connsiteX150" fmla="*/ 3995 w 10000"/>
                <a:gd name="connsiteY150" fmla="*/ 5611 h 10000"/>
                <a:gd name="connsiteX151" fmla="*/ 4012 w 10000"/>
                <a:gd name="connsiteY151" fmla="*/ 5353 h 10000"/>
                <a:gd name="connsiteX152" fmla="*/ 4032 w 10000"/>
                <a:gd name="connsiteY152" fmla="*/ 5386 h 10000"/>
                <a:gd name="connsiteX153" fmla="*/ 4052 w 10000"/>
                <a:gd name="connsiteY153" fmla="*/ 5541 h 10000"/>
                <a:gd name="connsiteX154" fmla="*/ 4072 w 10000"/>
                <a:gd name="connsiteY154" fmla="*/ 5706 h 10000"/>
                <a:gd name="connsiteX155" fmla="*/ 4090 w 10000"/>
                <a:gd name="connsiteY155" fmla="*/ 6067 h 10000"/>
                <a:gd name="connsiteX156" fmla="*/ 4110 w 10000"/>
                <a:gd name="connsiteY156" fmla="*/ 5926 h 10000"/>
                <a:gd name="connsiteX157" fmla="*/ 4127 w 10000"/>
                <a:gd name="connsiteY157" fmla="*/ 6257 h 10000"/>
                <a:gd name="connsiteX158" fmla="*/ 4145 w 10000"/>
                <a:gd name="connsiteY158" fmla="*/ 6249 h 10000"/>
                <a:gd name="connsiteX159" fmla="*/ 4165 w 10000"/>
                <a:gd name="connsiteY159" fmla="*/ 6626 h 10000"/>
                <a:gd name="connsiteX160" fmla="*/ 4207 w 10000"/>
                <a:gd name="connsiteY160" fmla="*/ 6830 h 10000"/>
                <a:gd name="connsiteX161" fmla="*/ 4248 w 10000"/>
                <a:gd name="connsiteY161" fmla="*/ 7576 h 10000"/>
                <a:gd name="connsiteX162" fmla="*/ 4291 w 10000"/>
                <a:gd name="connsiteY162" fmla="*/ 7885 h 10000"/>
                <a:gd name="connsiteX163" fmla="*/ 4333 w 10000"/>
                <a:gd name="connsiteY163" fmla="*/ 6901 h 10000"/>
                <a:gd name="connsiteX164" fmla="*/ 4373 w 10000"/>
                <a:gd name="connsiteY164" fmla="*/ 6438 h 10000"/>
                <a:gd name="connsiteX165" fmla="*/ 4411 w 10000"/>
                <a:gd name="connsiteY165" fmla="*/ 6620 h 10000"/>
                <a:gd name="connsiteX166" fmla="*/ 4446 w 10000"/>
                <a:gd name="connsiteY166" fmla="*/ 6334 h 10000"/>
                <a:gd name="connsiteX167" fmla="*/ 4479 w 10000"/>
                <a:gd name="connsiteY167" fmla="*/ 5871 h 10000"/>
                <a:gd name="connsiteX168" fmla="*/ 4514 w 10000"/>
                <a:gd name="connsiteY168" fmla="*/ 5776 h 10000"/>
                <a:gd name="connsiteX169" fmla="*/ 4549 w 10000"/>
                <a:gd name="connsiteY169" fmla="*/ 5478 h 10000"/>
                <a:gd name="connsiteX170" fmla="*/ 4584 w 10000"/>
                <a:gd name="connsiteY170" fmla="*/ 5887 h 10000"/>
                <a:gd name="connsiteX171" fmla="*/ 4596 w 10000"/>
                <a:gd name="connsiteY171" fmla="*/ 6004 h 10000"/>
                <a:gd name="connsiteX172" fmla="*/ 4606 w 10000"/>
                <a:gd name="connsiteY172" fmla="*/ 5738 h 10000"/>
                <a:gd name="connsiteX173" fmla="*/ 4616 w 10000"/>
                <a:gd name="connsiteY173" fmla="*/ 5635 h 10000"/>
                <a:gd name="connsiteX174" fmla="*/ 4626 w 10000"/>
                <a:gd name="connsiteY174" fmla="*/ 5053 h 10000"/>
                <a:gd name="connsiteX175" fmla="*/ 4639 w 10000"/>
                <a:gd name="connsiteY175" fmla="*/ 5864 h 10000"/>
                <a:gd name="connsiteX176" fmla="*/ 4651 w 10000"/>
                <a:gd name="connsiteY176" fmla="*/ 5699 h 10000"/>
                <a:gd name="connsiteX177" fmla="*/ 4661 w 10000"/>
                <a:gd name="connsiteY177" fmla="*/ 4630 h 10000"/>
                <a:gd name="connsiteX178" fmla="*/ 4671 w 10000"/>
                <a:gd name="connsiteY178" fmla="*/ 4504 h 10000"/>
                <a:gd name="connsiteX179" fmla="*/ 4681 w 10000"/>
                <a:gd name="connsiteY179" fmla="*/ 4903 h 10000"/>
                <a:gd name="connsiteX180" fmla="*/ 4694 w 10000"/>
                <a:gd name="connsiteY180" fmla="*/ 4338 h 10000"/>
                <a:gd name="connsiteX181" fmla="*/ 4706 w 10000"/>
                <a:gd name="connsiteY181" fmla="*/ 4363 h 10000"/>
                <a:gd name="connsiteX182" fmla="*/ 4716 w 10000"/>
                <a:gd name="connsiteY182" fmla="*/ 4268 h 10000"/>
                <a:gd name="connsiteX183" fmla="*/ 4726 w 10000"/>
                <a:gd name="connsiteY183" fmla="*/ 5367 h 10000"/>
                <a:gd name="connsiteX184" fmla="*/ 4736 w 10000"/>
                <a:gd name="connsiteY184" fmla="*/ 4519 h 10000"/>
                <a:gd name="connsiteX185" fmla="*/ 4749 w 10000"/>
                <a:gd name="connsiteY185" fmla="*/ 4644 h 10000"/>
                <a:gd name="connsiteX186" fmla="*/ 4759 w 10000"/>
                <a:gd name="connsiteY186" fmla="*/ 4834 h 10000"/>
                <a:gd name="connsiteX187" fmla="*/ 4771 w 10000"/>
                <a:gd name="connsiteY187" fmla="*/ 4039 h 10000"/>
                <a:gd name="connsiteX188" fmla="*/ 4781 w 10000"/>
                <a:gd name="connsiteY188" fmla="*/ 4189 h 10000"/>
                <a:gd name="connsiteX189" fmla="*/ 4794 w 10000"/>
                <a:gd name="connsiteY189" fmla="*/ 3348 h 10000"/>
                <a:gd name="connsiteX190" fmla="*/ 4834 w 10000"/>
                <a:gd name="connsiteY190" fmla="*/ 3568 h 10000"/>
                <a:gd name="connsiteX191" fmla="*/ 4877 w 10000"/>
                <a:gd name="connsiteY191" fmla="*/ 2970 h 10000"/>
                <a:gd name="connsiteX192" fmla="*/ 4917 w 10000"/>
                <a:gd name="connsiteY192" fmla="*/ 3708 h 10000"/>
                <a:gd name="connsiteX193" fmla="*/ 4959 w 10000"/>
                <a:gd name="connsiteY193" fmla="*/ 3906 h 10000"/>
                <a:gd name="connsiteX194" fmla="*/ 5003 w 10000"/>
                <a:gd name="connsiteY194" fmla="*/ 3544 h 10000"/>
                <a:gd name="connsiteX195" fmla="*/ 5038 w 10000"/>
                <a:gd name="connsiteY195" fmla="*/ 4134 h 10000"/>
                <a:gd name="connsiteX196" fmla="*/ 5073 w 10000"/>
                <a:gd name="connsiteY196" fmla="*/ 3576 h 10000"/>
                <a:gd name="connsiteX197" fmla="*/ 5108 w 10000"/>
                <a:gd name="connsiteY197" fmla="*/ 1760 h 10000"/>
                <a:gd name="connsiteX198" fmla="*/ 5140 w 10000"/>
                <a:gd name="connsiteY198" fmla="*/ 3410 h 10000"/>
                <a:gd name="connsiteX199" fmla="*/ 5175 w 10000"/>
                <a:gd name="connsiteY199" fmla="*/ 3819 h 10000"/>
                <a:gd name="connsiteX200" fmla="*/ 5211 w 10000"/>
                <a:gd name="connsiteY200" fmla="*/ 2970 h 10000"/>
                <a:gd name="connsiteX201" fmla="*/ 5238 w 10000"/>
                <a:gd name="connsiteY201" fmla="*/ 2781 h 10000"/>
                <a:gd name="connsiteX202" fmla="*/ 5263 w 10000"/>
                <a:gd name="connsiteY202" fmla="*/ 3388 h 10000"/>
                <a:gd name="connsiteX203" fmla="*/ 5291 w 10000"/>
                <a:gd name="connsiteY203" fmla="*/ 4039 h 10000"/>
                <a:gd name="connsiteX204" fmla="*/ 5316 w 10000"/>
                <a:gd name="connsiteY204" fmla="*/ 3513 h 10000"/>
                <a:gd name="connsiteX205" fmla="*/ 5343 w 10000"/>
                <a:gd name="connsiteY205" fmla="*/ 4063 h 10000"/>
                <a:gd name="connsiteX206" fmla="*/ 5368 w 10000"/>
                <a:gd name="connsiteY206" fmla="*/ 4795 h 10000"/>
                <a:gd name="connsiteX207" fmla="*/ 5393 w 10000"/>
                <a:gd name="connsiteY207" fmla="*/ 4111 h 10000"/>
                <a:gd name="connsiteX208" fmla="*/ 5421 w 10000"/>
                <a:gd name="connsiteY208" fmla="*/ 3946 h 10000"/>
                <a:gd name="connsiteX209" fmla="*/ 5428 w 10000"/>
                <a:gd name="connsiteY209" fmla="*/ 4834 h 10000"/>
                <a:gd name="connsiteX210" fmla="*/ 5436 w 10000"/>
                <a:gd name="connsiteY210" fmla="*/ 3890 h 10000"/>
                <a:gd name="connsiteX211" fmla="*/ 5443 w 10000"/>
                <a:gd name="connsiteY211" fmla="*/ 4116 h 10000"/>
                <a:gd name="connsiteX212" fmla="*/ 5451 w 10000"/>
                <a:gd name="connsiteY212" fmla="*/ 4189 h 10000"/>
                <a:gd name="connsiteX213" fmla="*/ 5458 w 10000"/>
                <a:gd name="connsiteY213" fmla="*/ 2806 h 10000"/>
                <a:gd name="connsiteX214" fmla="*/ 5466 w 10000"/>
                <a:gd name="connsiteY214" fmla="*/ 3371 h 10000"/>
                <a:gd name="connsiteX215" fmla="*/ 5473 w 10000"/>
                <a:gd name="connsiteY215" fmla="*/ 2027 h 10000"/>
                <a:gd name="connsiteX216" fmla="*/ 5481 w 10000"/>
                <a:gd name="connsiteY216" fmla="*/ 4795 h 10000"/>
                <a:gd name="connsiteX217" fmla="*/ 5488 w 10000"/>
                <a:gd name="connsiteY217" fmla="*/ 6391 h 10000"/>
                <a:gd name="connsiteX218" fmla="*/ 5498 w 10000"/>
                <a:gd name="connsiteY218" fmla="*/ 5817 h 10000"/>
                <a:gd name="connsiteX219" fmla="*/ 5506 w 10000"/>
                <a:gd name="connsiteY219" fmla="*/ 7169 h 10000"/>
                <a:gd name="connsiteX220" fmla="*/ 5511 w 10000"/>
                <a:gd name="connsiteY220" fmla="*/ 6774 h 10000"/>
                <a:gd name="connsiteX221" fmla="*/ 5521 w 10000"/>
                <a:gd name="connsiteY221" fmla="*/ 5722 h 10000"/>
                <a:gd name="connsiteX222" fmla="*/ 5528 w 10000"/>
                <a:gd name="connsiteY222" fmla="*/ 5833 h 10000"/>
                <a:gd name="connsiteX223" fmla="*/ 5536 w 10000"/>
                <a:gd name="connsiteY223" fmla="*/ 6933 h 10000"/>
                <a:gd name="connsiteX224" fmla="*/ 5543 w 10000"/>
                <a:gd name="connsiteY224" fmla="*/ 6444 h 10000"/>
                <a:gd name="connsiteX225" fmla="*/ 5551 w 10000"/>
                <a:gd name="connsiteY225" fmla="*/ 3906 h 10000"/>
                <a:gd name="connsiteX226" fmla="*/ 5561 w 10000"/>
                <a:gd name="connsiteY226" fmla="*/ 2018 h 10000"/>
                <a:gd name="connsiteX227" fmla="*/ 5535 w 10000"/>
                <a:gd name="connsiteY227" fmla="*/ 3995 h 10000"/>
                <a:gd name="connsiteX228" fmla="*/ 5573 w 10000"/>
                <a:gd name="connsiteY228" fmla="*/ 2255 h 10000"/>
                <a:gd name="connsiteX229" fmla="*/ 5583 w 10000"/>
                <a:gd name="connsiteY229" fmla="*/ 5353 h 10000"/>
                <a:gd name="connsiteX230" fmla="*/ 5591 w 10000"/>
                <a:gd name="connsiteY230" fmla="*/ 5189 h 10000"/>
                <a:gd name="connsiteX231" fmla="*/ 5596 w 10000"/>
                <a:gd name="connsiteY231" fmla="*/ 7869 h 10000"/>
                <a:gd name="connsiteX232" fmla="*/ 5606 w 10000"/>
                <a:gd name="connsiteY232" fmla="*/ 6940 h 10000"/>
                <a:gd name="connsiteX233" fmla="*/ 5614 w 10000"/>
                <a:gd name="connsiteY233" fmla="*/ 7978 h 10000"/>
                <a:gd name="connsiteX234" fmla="*/ 5621 w 10000"/>
                <a:gd name="connsiteY234" fmla="*/ 6391 h 10000"/>
                <a:gd name="connsiteX235" fmla="*/ 5629 w 10000"/>
                <a:gd name="connsiteY235" fmla="*/ 7436 h 10000"/>
                <a:gd name="connsiteX236" fmla="*/ 5644 w 10000"/>
                <a:gd name="connsiteY236" fmla="*/ 7398 h 10000"/>
                <a:gd name="connsiteX237" fmla="*/ 5656 w 10000"/>
                <a:gd name="connsiteY237" fmla="*/ 7885 h 10000"/>
                <a:gd name="connsiteX238" fmla="*/ 5671 w 10000"/>
                <a:gd name="connsiteY238" fmla="*/ 7358 h 10000"/>
                <a:gd name="connsiteX239" fmla="*/ 5684 w 10000"/>
                <a:gd name="connsiteY239" fmla="*/ 6524 h 10000"/>
                <a:gd name="connsiteX240" fmla="*/ 5699 w 10000"/>
                <a:gd name="connsiteY240" fmla="*/ 6240 h 10000"/>
                <a:gd name="connsiteX241" fmla="*/ 5711 w 10000"/>
                <a:gd name="connsiteY241" fmla="*/ 6107 h 10000"/>
                <a:gd name="connsiteX242" fmla="*/ 5726 w 10000"/>
                <a:gd name="connsiteY242" fmla="*/ 5417 h 10000"/>
                <a:gd name="connsiteX243" fmla="*/ 5741 w 10000"/>
                <a:gd name="connsiteY243" fmla="*/ 2932 h 10000"/>
                <a:gd name="connsiteX244" fmla="*/ 5754 w 10000"/>
                <a:gd name="connsiteY244" fmla="*/ 3906 h 10000"/>
                <a:gd name="connsiteX245" fmla="*/ 5770 w 10000"/>
                <a:gd name="connsiteY245" fmla="*/ 4960 h 10000"/>
                <a:gd name="connsiteX246" fmla="*/ 5782 w 10000"/>
                <a:gd name="connsiteY246" fmla="*/ 5367 h 10000"/>
                <a:gd name="connsiteX247" fmla="*/ 5795 w 10000"/>
                <a:gd name="connsiteY247" fmla="*/ 5787 h 10000"/>
                <a:gd name="connsiteX248" fmla="*/ 5810 w 10000"/>
                <a:gd name="connsiteY248" fmla="*/ 6761 h 10000"/>
                <a:gd name="connsiteX249" fmla="*/ 5825 w 10000"/>
                <a:gd name="connsiteY249" fmla="*/ 6062 h 10000"/>
                <a:gd name="connsiteX250" fmla="*/ 5837 w 10000"/>
                <a:gd name="connsiteY250" fmla="*/ 5558 h 10000"/>
                <a:gd name="connsiteX251" fmla="*/ 5880 w 10000"/>
                <a:gd name="connsiteY251" fmla="*/ 5644 h 10000"/>
                <a:gd name="connsiteX252" fmla="*/ 5922 w 10000"/>
                <a:gd name="connsiteY252" fmla="*/ 6011 h 10000"/>
                <a:gd name="connsiteX253" fmla="*/ 5962 w 10000"/>
                <a:gd name="connsiteY253" fmla="*/ 5879 h 10000"/>
                <a:gd name="connsiteX254" fmla="*/ 6005 w 10000"/>
                <a:gd name="connsiteY254" fmla="*/ 5236 h 10000"/>
                <a:gd name="connsiteX255" fmla="*/ 6048 w 10000"/>
                <a:gd name="connsiteY255" fmla="*/ 5699 h 10000"/>
                <a:gd name="connsiteX256" fmla="*/ 6090 w 10000"/>
                <a:gd name="connsiteY256" fmla="*/ 5611 h 10000"/>
                <a:gd name="connsiteX257" fmla="*/ 6130 w 10000"/>
                <a:gd name="connsiteY257" fmla="*/ 4622 h 10000"/>
                <a:gd name="connsiteX258" fmla="*/ 6173 w 10000"/>
                <a:gd name="connsiteY258" fmla="*/ 6327 h 10000"/>
                <a:gd name="connsiteX259" fmla="*/ 6215 w 10000"/>
                <a:gd name="connsiteY259" fmla="*/ 7484 h 10000"/>
                <a:gd name="connsiteX260" fmla="*/ 6255 w 10000"/>
                <a:gd name="connsiteY260" fmla="*/ 5291 h 10000"/>
                <a:gd name="connsiteX261" fmla="*/ 6285 w 10000"/>
                <a:gd name="connsiteY261" fmla="*/ 6163 h 10000"/>
                <a:gd name="connsiteX262" fmla="*/ 6315 w 10000"/>
                <a:gd name="connsiteY262" fmla="*/ 6145 h 10000"/>
                <a:gd name="connsiteX263" fmla="*/ 6345 w 10000"/>
                <a:gd name="connsiteY263" fmla="*/ 6484 h 10000"/>
                <a:gd name="connsiteX264" fmla="*/ 6375 w 10000"/>
                <a:gd name="connsiteY264" fmla="*/ 6493 h 10000"/>
                <a:gd name="connsiteX265" fmla="*/ 6406 w 10000"/>
                <a:gd name="connsiteY265" fmla="*/ 6107 h 10000"/>
                <a:gd name="connsiteX266" fmla="*/ 6436 w 10000"/>
                <a:gd name="connsiteY266" fmla="*/ 5430 h 10000"/>
                <a:gd name="connsiteX267" fmla="*/ 6463 w 10000"/>
                <a:gd name="connsiteY267" fmla="*/ 6099 h 10000"/>
                <a:gd name="connsiteX268" fmla="*/ 6498 w 10000"/>
                <a:gd name="connsiteY268" fmla="*/ 7688 h 10000"/>
                <a:gd name="connsiteX269" fmla="*/ 6536 w 10000"/>
                <a:gd name="connsiteY269" fmla="*/ 6067 h 10000"/>
                <a:gd name="connsiteX270" fmla="*/ 6569 w 10000"/>
                <a:gd name="connsiteY270" fmla="*/ 6037 h 10000"/>
                <a:gd name="connsiteX271" fmla="*/ 6604 w 10000"/>
                <a:gd name="connsiteY271" fmla="*/ 6768 h 10000"/>
                <a:gd name="connsiteX272" fmla="*/ 6639 w 10000"/>
                <a:gd name="connsiteY272" fmla="*/ 6484 h 10000"/>
                <a:gd name="connsiteX273" fmla="*/ 6674 w 10000"/>
                <a:gd name="connsiteY273" fmla="*/ 5652 h 10000"/>
                <a:gd name="connsiteX274" fmla="*/ 6717 w 10000"/>
                <a:gd name="connsiteY274" fmla="*/ 6580 h 10000"/>
                <a:gd name="connsiteX275" fmla="*/ 6757 w 10000"/>
                <a:gd name="connsiteY275" fmla="*/ 6918 h 10000"/>
                <a:gd name="connsiteX276" fmla="*/ 6800 w 10000"/>
                <a:gd name="connsiteY276" fmla="*/ 7300 h 10000"/>
                <a:gd name="connsiteX277" fmla="*/ 6842 w 10000"/>
                <a:gd name="connsiteY277" fmla="*/ 6210 h 10000"/>
                <a:gd name="connsiteX278" fmla="*/ 6885 w 10000"/>
                <a:gd name="connsiteY278" fmla="*/ 5864 h 10000"/>
                <a:gd name="connsiteX279" fmla="*/ 6925 w 10000"/>
                <a:gd name="connsiteY279" fmla="*/ 5839 h 10000"/>
                <a:gd name="connsiteX280" fmla="*/ 6967 w 10000"/>
                <a:gd name="connsiteY280" fmla="*/ 6972 h 10000"/>
                <a:gd name="connsiteX281" fmla="*/ 7010 w 10000"/>
                <a:gd name="connsiteY281" fmla="*/ 6037 h 10000"/>
                <a:gd name="connsiteX282" fmla="*/ 7050 w 10000"/>
                <a:gd name="connsiteY282" fmla="*/ 4630 h 10000"/>
                <a:gd name="connsiteX283" fmla="*/ 7092 w 10000"/>
                <a:gd name="connsiteY283" fmla="*/ 5596 h 10000"/>
                <a:gd name="connsiteX284" fmla="*/ 7120 w 10000"/>
                <a:gd name="connsiteY284" fmla="*/ 4684 h 10000"/>
                <a:gd name="connsiteX285" fmla="*/ 7142 w 10000"/>
                <a:gd name="connsiteY285" fmla="*/ 5179 h 10000"/>
                <a:gd name="connsiteX286" fmla="*/ 7170 w 10000"/>
                <a:gd name="connsiteY286" fmla="*/ 4990 h 10000"/>
                <a:gd name="connsiteX287" fmla="*/ 7198 w 10000"/>
                <a:gd name="connsiteY287" fmla="*/ 5541 h 10000"/>
                <a:gd name="connsiteX288" fmla="*/ 7223 w 10000"/>
                <a:gd name="connsiteY288" fmla="*/ 5588 h 10000"/>
                <a:gd name="connsiteX289" fmla="*/ 7248 w 10000"/>
                <a:gd name="connsiteY289" fmla="*/ 4740 h 10000"/>
                <a:gd name="connsiteX290" fmla="*/ 7275 w 10000"/>
                <a:gd name="connsiteY290" fmla="*/ 4990 h 10000"/>
                <a:gd name="connsiteX291" fmla="*/ 7300 w 10000"/>
                <a:gd name="connsiteY291" fmla="*/ 4771 h 10000"/>
                <a:gd name="connsiteX292" fmla="*/ 7329 w 10000"/>
                <a:gd name="connsiteY292" fmla="*/ 6226 h 10000"/>
                <a:gd name="connsiteX293" fmla="*/ 7354 w 10000"/>
                <a:gd name="connsiteY293" fmla="*/ 5189 h 10000"/>
                <a:gd name="connsiteX294" fmla="*/ 7379 w 10000"/>
                <a:gd name="connsiteY294" fmla="*/ 5541 h 10000"/>
                <a:gd name="connsiteX295" fmla="*/ 7406 w 10000"/>
                <a:gd name="connsiteY295" fmla="*/ 4580 h 10000"/>
                <a:gd name="connsiteX296" fmla="*/ 7431 w 10000"/>
                <a:gd name="connsiteY296" fmla="*/ 5386 h 10000"/>
                <a:gd name="connsiteX297" fmla="*/ 7456 w 10000"/>
                <a:gd name="connsiteY297" fmla="*/ 6163 h 10000"/>
                <a:gd name="connsiteX298" fmla="*/ 7484 w 10000"/>
                <a:gd name="connsiteY298" fmla="*/ 5864 h 10000"/>
                <a:gd name="connsiteX299" fmla="*/ 7511 w 10000"/>
                <a:gd name="connsiteY299" fmla="*/ 5675 h 10000"/>
                <a:gd name="connsiteX300" fmla="*/ 7551 w 10000"/>
                <a:gd name="connsiteY300" fmla="*/ 4675 h 10000"/>
                <a:gd name="connsiteX301" fmla="*/ 7594 w 10000"/>
                <a:gd name="connsiteY301" fmla="*/ 5446 h 10000"/>
                <a:gd name="connsiteX302" fmla="*/ 7637 w 10000"/>
                <a:gd name="connsiteY302" fmla="*/ 5455 h 10000"/>
                <a:gd name="connsiteX303" fmla="*/ 7677 w 10000"/>
                <a:gd name="connsiteY303" fmla="*/ 5871 h 10000"/>
                <a:gd name="connsiteX304" fmla="*/ 7719 w 10000"/>
                <a:gd name="connsiteY304" fmla="*/ 5312 h 10000"/>
                <a:gd name="connsiteX305" fmla="*/ 7762 w 10000"/>
                <a:gd name="connsiteY305" fmla="*/ 6830 h 10000"/>
                <a:gd name="connsiteX306" fmla="*/ 7802 w 10000"/>
                <a:gd name="connsiteY306" fmla="*/ 6365 h 10000"/>
                <a:gd name="connsiteX307" fmla="*/ 7844 w 10000"/>
                <a:gd name="connsiteY307" fmla="*/ 5463 h 10000"/>
                <a:gd name="connsiteX308" fmla="*/ 7887 w 10000"/>
                <a:gd name="connsiteY308" fmla="*/ 6288 h 10000"/>
                <a:gd name="connsiteX309" fmla="*/ 7927 w 10000"/>
                <a:gd name="connsiteY309" fmla="*/ 5730 h 10000"/>
                <a:gd name="connsiteX310" fmla="*/ 7954 w 10000"/>
                <a:gd name="connsiteY310" fmla="*/ 6697 h 10000"/>
                <a:gd name="connsiteX311" fmla="*/ 7979 w 10000"/>
                <a:gd name="connsiteY311" fmla="*/ 5558 h 10000"/>
                <a:gd name="connsiteX312" fmla="*/ 8005 w 10000"/>
                <a:gd name="connsiteY312" fmla="*/ 6430 h 10000"/>
                <a:gd name="connsiteX313" fmla="*/ 8032 w 10000"/>
                <a:gd name="connsiteY313" fmla="*/ 5787 h 10000"/>
                <a:gd name="connsiteX314" fmla="*/ 8057 w 10000"/>
                <a:gd name="connsiteY314" fmla="*/ 5291 h 10000"/>
                <a:gd name="connsiteX315" fmla="*/ 8086 w 10000"/>
                <a:gd name="connsiteY315" fmla="*/ 5063 h 10000"/>
                <a:gd name="connsiteX316" fmla="*/ 8113 w 10000"/>
                <a:gd name="connsiteY316" fmla="*/ 5787 h 10000"/>
                <a:gd name="connsiteX317" fmla="*/ 8136 w 10000"/>
                <a:gd name="connsiteY317" fmla="*/ 6601 h 10000"/>
                <a:gd name="connsiteX318" fmla="*/ 8178 w 10000"/>
                <a:gd name="connsiteY318" fmla="*/ 6524 h 10000"/>
                <a:gd name="connsiteX319" fmla="*/ 8221 w 10000"/>
                <a:gd name="connsiteY319" fmla="*/ 6296 h 10000"/>
                <a:gd name="connsiteX320" fmla="*/ 8263 w 10000"/>
                <a:gd name="connsiteY320" fmla="*/ 5833 h 10000"/>
                <a:gd name="connsiteX321" fmla="*/ 8306 w 10000"/>
                <a:gd name="connsiteY321" fmla="*/ 6240 h 10000"/>
                <a:gd name="connsiteX322" fmla="*/ 8346 w 10000"/>
                <a:gd name="connsiteY322" fmla="*/ 6444 h 10000"/>
                <a:gd name="connsiteX323" fmla="*/ 8381 w 10000"/>
                <a:gd name="connsiteY323" fmla="*/ 5919 h 10000"/>
                <a:gd name="connsiteX324" fmla="*/ 8416 w 10000"/>
                <a:gd name="connsiteY324" fmla="*/ 5879 h 10000"/>
                <a:gd name="connsiteX325" fmla="*/ 8449 w 10000"/>
                <a:gd name="connsiteY325" fmla="*/ 6610 h 10000"/>
                <a:gd name="connsiteX326" fmla="*/ 8486 w 10000"/>
                <a:gd name="connsiteY326" fmla="*/ 6830 h 10000"/>
                <a:gd name="connsiteX327" fmla="*/ 8521 w 10000"/>
                <a:gd name="connsiteY327" fmla="*/ 6075 h 10000"/>
                <a:gd name="connsiteX328" fmla="*/ 8556 w 10000"/>
                <a:gd name="connsiteY328" fmla="*/ 5895 h 10000"/>
                <a:gd name="connsiteX329" fmla="*/ 8596 w 10000"/>
                <a:gd name="connsiteY329" fmla="*/ 6145 h 10000"/>
                <a:gd name="connsiteX330" fmla="*/ 8639 w 10000"/>
                <a:gd name="connsiteY330" fmla="*/ 5353 h 10000"/>
                <a:gd name="connsiteX331" fmla="*/ 8679 w 10000"/>
                <a:gd name="connsiteY331" fmla="*/ 5808 h 10000"/>
                <a:gd name="connsiteX332" fmla="*/ 8721 w 10000"/>
                <a:gd name="connsiteY332" fmla="*/ 5620 h 10000"/>
                <a:gd name="connsiteX333" fmla="*/ 8764 w 10000"/>
                <a:gd name="connsiteY333" fmla="*/ 5895 h 10000"/>
                <a:gd name="connsiteX334" fmla="*/ 8769 w 10000"/>
                <a:gd name="connsiteY334" fmla="*/ 5652 h 10000"/>
                <a:gd name="connsiteX335" fmla="*/ 8771 w 10000"/>
                <a:gd name="connsiteY335" fmla="*/ 5494 h 10000"/>
                <a:gd name="connsiteX336" fmla="*/ 8776 w 10000"/>
                <a:gd name="connsiteY336" fmla="*/ 6352 h 10000"/>
                <a:gd name="connsiteX337" fmla="*/ 8779 w 10000"/>
                <a:gd name="connsiteY337" fmla="*/ 6278 h 10000"/>
                <a:gd name="connsiteX338" fmla="*/ 8784 w 10000"/>
                <a:gd name="connsiteY338" fmla="*/ 5730 h 10000"/>
                <a:gd name="connsiteX339" fmla="*/ 8789 w 10000"/>
                <a:gd name="connsiteY339" fmla="*/ 6092 h 10000"/>
                <a:gd name="connsiteX340" fmla="*/ 8791 w 10000"/>
                <a:gd name="connsiteY340" fmla="*/ 5690 h 10000"/>
                <a:gd name="connsiteX341" fmla="*/ 8799 w 10000"/>
                <a:gd name="connsiteY341" fmla="*/ 5439 h 10000"/>
                <a:gd name="connsiteX342" fmla="*/ 8802 w 10000"/>
                <a:gd name="connsiteY342" fmla="*/ 6067 h 10000"/>
                <a:gd name="connsiteX343" fmla="*/ 8804 w 10000"/>
                <a:gd name="connsiteY343" fmla="*/ 6549 h 10000"/>
                <a:gd name="connsiteX344" fmla="*/ 8809 w 10000"/>
                <a:gd name="connsiteY344" fmla="*/ 6217 h 10000"/>
                <a:gd name="connsiteX345" fmla="*/ 8814 w 10000"/>
                <a:gd name="connsiteY345" fmla="*/ 5761 h 10000"/>
                <a:gd name="connsiteX346" fmla="*/ 8817 w 10000"/>
                <a:gd name="connsiteY346" fmla="*/ 5596 h 10000"/>
                <a:gd name="connsiteX347" fmla="*/ 8822 w 10000"/>
                <a:gd name="connsiteY347" fmla="*/ 5533 h 10000"/>
                <a:gd name="connsiteX348" fmla="*/ 8827 w 10000"/>
                <a:gd name="connsiteY348" fmla="*/ 5988 h 10000"/>
                <a:gd name="connsiteX349" fmla="*/ 8829 w 10000"/>
                <a:gd name="connsiteY349" fmla="*/ 6099 h 10000"/>
                <a:gd name="connsiteX350" fmla="*/ 8834 w 10000"/>
                <a:gd name="connsiteY350" fmla="*/ 6312 h 10000"/>
                <a:gd name="connsiteX351" fmla="*/ 8839 w 10000"/>
                <a:gd name="connsiteY351" fmla="*/ 6524 h 10000"/>
                <a:gd name="connsiteX352" fmla="*/ 8844 w 10000"/>
                <a:gd name="connsiteY352" fmla="*/ 6099 h 10000"/>
                <a:gd name="connsiteX353" fmla="*/ 8848 w 10000"/>
                <a:gd name="connsiteY353" fmla="*/ 6210 h 10000"/>
                <a:gd name="connsiteX354" fmla="*/ 8853 w 10000"/>
                <a:gd name="connsiteY354" fmla="*/ 6092 h 10000"/>
                <a:gd name="connsiteX355" fmla="*/ 8858 w 10000"/>
                <a:gd name="connsiteY355" fmla="*/ 6011 h 10000"/>
                <a:gd name="connsiteX356" fmla="*/ 8860 w 10000"/>
                <a:gd name="connsiteY356" fmla="*/ 5666 h 10000"/>
                <a:gd name="connsiteX357" fmla="*/ 8865 w 10000"/>
                <a:gd name="connsiteY357" fmla="*/ 5037 h 10000"/>
                <a:gd name="connsiteX358" fmla="*/ 8870 w 10000"/>
                <a:gd name="connsiteY358" fmla="*/ 4534 h 10000"/>
                <a:gd name="connsiteX359" fmla="*/ 8873 w 10000"/>
                <a:gd name="connsiteY359" fmla="*/ 3960 h 10000"/>
                <a:gd name="connsiteX360" fmla="*/ 8878 w 10000"/>
                <a:gd name="connsiteY360" fmla="*/ 5053 h 10000"/>
                <a:gd name="connsiteX361" fmla="*/ 8883 w 10000"/>
                <a:gd name="connsiteY361" fmla="*/ 6171 h 10000"/>
                <a:gd name="connsiteX362" fmla="*/ 8885 w 10000"/>
                <a:gd name="connsiteY362" fmla="*/ 7963 h 10000"/>
                <a:gd name="connsiteX363" fmla="*/ 8890 w 10000"/>
                <a:gd name="connsiteY363" fmla="*/ 9646 h 10000"/>
                <a:gd name="connsiteX364" fmla="*/ 8895 w 10000"/>
                <a:gd name="connsiteY364" fmla="*/ 8647 h 10000"/>
                <a:gd name="connsiteX365" fmla="*/ 8898 w 10000"/>
                <a:gd name="connsiteY365" fmla="*/ 8662 h 10000"/>
                <a:gd name="connsiteX366" fmla="*/ 8903 w 10000"/>
                <a:gd name="connsiteY366" fmla="*/ 9134 h 10000"/>
                <a:gd name="connsiteX367" fmla="*/ 8908 w 10000"/>
                <a:gd name="connsiteY367" fmla="*/ 8309 h 10000"/>
                <a:gd name="connsiteX368" fmla="*/ 8910 w 10000"/>
                <a:gd name="connsiteY368" fmla="*/ 8309 h 10000"/>
                <a:gd name="connsiteX369" fmla="*/ 8915 w 10000"/>
                <a:gd name="connsiteY369" fmla="*/ 8724 h 10000"/>
                <a:gd name="connsiteX370" fmla="*/ 8920 w 10000"/>
                <a:gd name="connsiteY370" fmla="*/ 8829 h 10000"/>
                <a:gd name="connsiteX371" fmla="*/ 8923 w 10000"/>
                <a:gd name="connsiteY371" fmla="*/ 9079 h 10000"/>
                <a:gd name="connsiteX372" fmla="*/ 8928 w 10000"/>
                <a:gd name="connsiteY372" fmla="*/ 8638 h 10000"/>
                <a:gd name="connsiteX373" fmla="*/ 8930 w 10000"/>
                <a:gd name="connsiteY373" fmla="*/ 8615 h 10000"/>
                <a:gd name="connsiteX374" fmla="*/ 8935 w 10000"/>
                <a:gd name="connsiteY374" fmla="*/ 8451 h 10000"/>
                <a:gd name="connsiteX375" fmla="*/ 8940 w 10000"/>
                <a:gd name="connsiteY375" fmla="*/ 8192 h 10000"/>
                <a:gd name="connsiteX376" fmla="*/ 8943 w 10000"/>
                <a:gd name="connsiteY376" fmla="*/ 7742 h 10000"/>
                <a:gd name="connsiteX377" fmla="*/ 8950 w 10000"/>
                <a:gd name="connsiteY377" fmla="*/ 6743 h 10000"/>
                <a:gd name="connsiteX378" fmla="*/ 8953 w 10000"/>
                <a:gd name="connsiteY378" fmla="*/ 7757 h 10000"/>
                <a:gd name="connsiteX379" fmla="*/ 8955 w 10000"/>
                <a:gd name="connsiteY379" fmla="*/ 7453 h 10000"/>
                <a:gd name="connsiteX380" fmla="*/ 8960 w 10000"/>
                <a:gd name="connsiteY380" fmla="*/ 7815 h 10000"/>
                <a:gd name="connsiteX381" fmla="*/ 9058 w 10000"/>
                <a:gd name="connsiteY381" fmla="*/ 8753 h 10000"/>
                <a:gd name="connsiteX382" fmla="*/ 8906 w 10000"/>
                <a:gd name="connsiteY382" fmla="*/ 8729 h 10000"/>
                <a:gd name="connsiteX383" fmla="*/ 9274 w 10000"/>
                <a:gd name="connsiteY383" fmla="*/ 7962 h 10000"/>
                <a:gd name="connsiteX384" fmla="*/ 9053 w 10000"/>
                <a:gd name="connsiteY384" fmla="*/ 9221 h 10000"/>
                <a:gd name="connsiteX385" fmla="*/ 8985 w 10000"/>
                <a:gd name="connsiteY385" fmla="*/ 9960 h 10000"/>
                <a:gd name="connsiteX386" fmla="*/ 8990 w 10000"/>
                <a:gd name="connsiteY386" fmla="*/ 9410 h 10000"/>
                <a:gd name="connsiteX387" fmla="*/ 8995 w 10000"/>
                <a:gd name="connsiteY387" fmla="*/ 9236 h 10000"/>
                <a:gd name="connsiteX388" fmla="*/ 9000 w 10000"/>
                <a:gd name="connsiteY388" fmla="*/ 8205 h 10000"/>
                <a:gd name="connsiteX389" fmla="*/ 9005 w 10000"/>
                <a:gd name="connsiteY389" fmla="*/ 8394 h 10000"/>
                <a:gd name="connsiteX390" fmla="*/ 9010 w 10000"/>
                <a:gd name="connsiteY390" fmla="*/ 8025 h 10000"/>
                <a:gd name="connsiteX391" fmla="*/ 9015 w 10000"/>
                <a:gd name="connsiteY391" fmla="*/ 8097 h 10000"/>
                <a:gd name="connsiteX392" fmla="*/ 9020 w 10000"/>
                <a:gd name="connsiteY392" fmla="*/ 8472 h 10000"/>
                <a:gd name="connsiteX393" fmla="*/ 9028 w 10000"/>
                <a:gd name="connsiteY393" fmla="*/ 7932 h 10000"/>
                <a:gd name="connsiteX394" fmla="*/ 9033 w 10000"/>
                <a:gd name="connsiteY394" fmla="*/ 7853 h 10000"/>
                <a:gd name="connsiteX395" fmla="*/ 9038 w 10000"/>
                <a:gd name="connsiteY395" fmla="*/ 7561 h 10000"/>
                <a:gd name="connsiteX396" fmla="*/ 9043 w 10000"/>
                <a:gd name="connsiteY396" fmla="*/ 7287 h 10000"/>
                <a:gd name="connsiteX397" fmla="*/ 9048 w 10000"/>
                <a:gd name="connsiteY397" fmla="*/ 8757 h 10000"/>
                <a:gd name="connsiteX398" fmla="*/ 9053 w 10000"/>
                <a:gd name="connsiteY398" fmla="*/ 8569 h 10000"/>
                <a:gd name="connsiteX399" fmla="*/ 9058 w 10000"/>
                <a:gd name="connsiteY399" fmla="*/ 8796 h 10000"/>
                <a:gd name="connsiteX400" fmla="*/ 9063 w 10000"/>
                <a:gd name="connsiteY400" fmla="*/ 7648 h 10000"/>
                <a:gd name="connsiteX401" fmla="*/ 9070 w 10000"/>
                <a:gd name="connsiteY401" fmla="*/ 7963 h 10000"/>
                <a:gd name="connsiteX402" fmla="*/ 9075 w 10000"/>
                <a:gd name="connsiteY402" fmla="*/ 8293 h 10000"/>
                <a:gd name="connsiteX403" fmla="*/ 9080 w 10000"/>
                <a:gd name="connsiteY403" fmla="*/ 7529 h 10000"/>
                <a:gd name="connsiteX404" fmla="*/ 9085 w 10000"/>
                <a:gd name="connsiteY404" fmla="*/ 7484 h 10000"/>
                <a:gd name="connsiteX405" fmla="*/ 9090 w 10000"/>
                <a:gd name="connsiteY405" fmla="*/ 7703 h 10000"/>
                <a:gd name="connsiteX406" fmla="*/ 9095 w 10000"/>
                <a:gd name="connsiteY406" fmla="*/ 7783 h 10000"/>
                <a:gd name="connsiteX407" fmla="*/ 9100 w 10000"/>
                <a:gd name="connsiteY407" fmla="*/ 8472 h 10000"/>
                <a:gd name="connsiteX408" fmla="*/ 9105 w 10000"/>
                <a:gd name="connsiteY408" fmla="*/ 8420 h 10000"/>
                <a:gd name="connsiteX409" fmla="*/ 9110 w 10000"/>
                <a:gd name="connsiteY409" fmla="*/ 9033 h 10000"/>
                <a:gd name="connsiteX410" fmla="*/ 9118 w 10000"/>
                <a:gd name="connsiteY410" fmla="*/ 8433 h 10000"/>
                <a:gd name="connsiteX411" fmla="*/ 9123 w 10000"/>
                <a:gd name="connsiteY411" fmla="*/ 7937 h 10000"/>
                <a:gd name="connsiteX412" fmla="*/ 9130 w 10000"/>
                <a:gd name="connsiteY412" fmla="*/ 8441 h 10000"/>
                <a:gd name="connsiteX413" fmla="*/ 9135 w 10000"/>
                <a:gd name="connsiteY413" fmla="*/ 9206 h 10000"/>
                <a:gd name="connsiteX414" fmla="*/ 9140 w 10000"/>
                <a:gd name="connsiteY414" fmla="*/ 8215 h 10000"/>
                <a:gd name="connsiteX415" fmla="*/ 9145 w 10000"/>
                <a:gd name="connsiteY415" fmla="*/ 8670 h 10000"/>
                <a:gd name="connsiteX416" fmla="*/ 9150 w 10000"/>
                <a:gd name="connsiteY416" fmla="*/ 8553 h 10000"/>
                <a:gd name="connsiteX417" fmla="*/ 9155 w 10000"/>
                <a:gd name="connsiteY417" fmla="*/ 8333 h 10000"/>
                <a:gd name="connsiteX418" fmla="*/ 9160 w 10000"/>
                <a:gd name="connsiteY418" fmla="*/ 9023 h 10000"/>
                <a:gd name="connsiteX419" fmla="*/ 9165 w 10000"/>
                <a:gd name="connsiteY419" fmla="*/ 8184 h 10000"/>
                <a:gd name="connsiteX420" fmla="*/ 9170 w 10000"/>
                <a:gd name="connsiteY420" fmla="*/ 7340 h 10000"/>
                <a:gd name="connsiteX421" fmla="*/ 9178 w 10000"/>
                <a:gd name="connsiteY421" fmla="*/ 7412 h 10000"/>
                <a:gd name="connsiteX422" fmla="*/ 9183 w 10000"/>
                <a:gd name="connsiteY422" fmla="*/ 7412 h 10000"/>
                <a:gd name="connsiteX423" fmla="*/ 9206 w 10000"/>
                <a:gd name="connsiteY423" fmla="*/ 8222 h 10000"/>
                <a:gd name="connsiteX424" fmla="*/ 9228 w 10000"/>
                <a:gd name="connsiteY424" fmla="*/ 8741 h 10000"/>
                <a:gd name="connsiteX425" fmla="*/ 9251 w 10000"/>
                <a:gd name="connsiteY425" fmla="*/ 8670 h 10000"/>
                <a:gd name="connsiteX426" fmla="*/ 9273 w 10000"/>
                <a:gd name="connsiteY426" fmla="*/ 6327 h 10000"/>
                <a:gd name="connsiteX427" fmla="*/ 9298 w 10000"/>
                <a:gd name="connsiteY427" fmla="*/ 6948 h 10000"/>
                <a:gd name="connsiteX428" fmla="*/ 9321 w 10000"/>
                <a:gd name="connsiteY428" fmla="*/ 8254 h 10000"/>
                <a:gd name="connsiteX429" fmla="*/ 9346 w 10000"/>
                <a:gd name="connsiteY429" fmla="*/ 8237 h 10000"/>
                <a:gd name="connsiteX430" fmla="*/ 9368 w 10000"/>
                <a:gd name="connsiteY430" fmla="*/ 7248 h 10000"/>
                <a:gd name="connsiteX431" fmla="*/ 9391 w 10000"/>
                <a:gd name="connsiteY431" fmla="*/ 6384 h 10000"/>
                <a:gd name="connsiteX432" fmla="*/ 9426 w 10000"/>
                <a:gd name="connsiteY432" fmla="*/ 7002 h 10000"/>
                <a:gd name="connsiteX433" fmla="*/ 9461 w 10000"/>
                <a:gd name="connsiteY433" fmla="*/ 6997 h 10000"/>
                <a:gd name="connsiteX434" fmla="*/ 9496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9990"/>
                <a:gd name="connsiteY0" fmla="*/ 2754 h 10000"/>
                <a:gd name="connsiteX1" fmla="*/ 1 w 9990"/>
                <a:gd name="connsiteY1" fmla="*/ 3021 h 10000"/>
                <a:gd name="connsiteX2" fmla="*/ 73 w 9990"/>
                <a:gd name="connsiteY2" fmla="*/ 2563 h 10000"/>
                <a:gd name="connsiteX3" fmla="*/ 89 w 9990"/>
                <a:gd name="connsiteY3" fmla="*/ 2431 h 10000"/>
                <a:gd name="connsiteX4" fmla="*/ 158 w 9990"/>
                <a:gd name="connsiteY4" fmla="*/ 2069 h 10000"/>
                <a:gd name="connsiteX5" fmla="*/ 126 w 9990"/>
                <a:gd name="connsiteY5" fmla="*/ 2299 h 10000"/>
                <a:gd name="connsiteX6" fmla="*/ 144 w 9990"/>
                <a:gd name="connsiteY6" fmla="*/ 2163 h 10000"/>
                <a:gd name="connsiteX7" fmla="*/ 122 w 9990"/>
                <a:gd name="connsiteY7" fmla="*/ 2408 h 10000"/>
                <a:gd name="connsiteX8" fmla="*/ 152 w 9990"/>
                <a:gd name="connsiteY8" fmla="*/ 2098 h 10000"/>
                <a:gd name="connsiteX9" fmla="*/ 178 w 9990"/>
                <a:gd name="connsiteY9" fmla="*/ 1945 h 10000"/>
                <a:gd name="connsiteX10" fmla="*/ 250 w 9990"/>
                <a:gd name="connsiteY10" fmla="*/ 1702 h 10000"/>
                <a:gd name="connsiteX11" fmla="*/ 286 w 9990"/>
                <a:gd name="connsiteY11" fmla="*/ 1641 h 10000"/>
                <a:gd name="connsiteX12" fmla="*/ 224 w 9990"/>
                <a:gd name="connsiteY12" fmla="*/ 1828 h 10000"/>
                <a:gd name="connsiteX13" fmla="*/ 303 w 9990"/>
                <a:gd name="connsiteY13" fmla="*/ 1287 h 10000"/>
                <a:gd name="connsiteX14" fmla="*/ 385 w 9990"/>
                <a:gd name="connsiteY14" fmla="*/ 1524 h 10000"/>
                <a:gd name="connsiteX15" fmla="*/ 394 w 9990"/>
                <a:gd name="connsiteY15" fmla="*/ 1477 h 10000"/>
                <a:gd name="connsiteX16" fmla="*/ 414 w 9990"/>
                <a:gd name="connsiteY16" fmla="*/ 1180 h 10000"/>
                <a:gd name="connsiteX17" fmla="*/ 394 w 9990"/>
                <a:gd name="connsiteY17" fmla="*/ 1209 h 10000"/>
                <a:gd name="connsiteX18" fmla="*/ 418 w 9990"/>
                <a:gd name="connsiteY18" fmla="*/ 1307 h 10000"/>
                <a:gd name="connsiteX19" fmla="*/ 471 w 9990"/>
                <a:gd name="connsiteY19" fmla="*/ 1264 h 10000"/>
                <a:gd name="connsiteX20" fmla="*/ 489 w 9990"/>
                <a:gd name="connsiteY20" fmla="*/ 1302 h 10000"/>
                <a:gd name="connsiteX21" fmla="*/ 502 w 9990"/>
                <a:gd name="connsiteY21" fmla="*/ 1104 h 10000"/>
                <a:gd name="connsiteX22" fmla="*/ 467 w 9990"/>
                <a:gd name="connsiteY22" fmla="*/ 1056 h 10000"/>
                <a:gd name="connsiteX23" fmla="*/ 546 w 9990"/>
                <a:gd name="connsiteY23" fmla="*/ 894 h 10000"/>
                <a:gd name="connsiteX24" fmla="*/ 488 w 9990"/>
                <a:gd name="connsiteY24" fmla="*/ 1034 h 10000"/>
                <a:gd name="connsiteX25" fmla="*/ 584 w 9990"/>
                <a:gd name="connsiteY25" fmla="*/ 644 h 10000"/>
                <a:gd name="connsiteX26" fmla="*/ 604 w 9990"/>
                <a:gd name="connsiteY26" fmla="*/ 62 h 10000"/>
                <a:gd name="connsiteX27" fmla="*/ 639 w 9990"/>
                <a:gd name="connsiteY27" fmla="*/ 871 h 10000"/>
                <a:gd name="connsiteX28" fmla="*/ 674 w 9990"/>
                <a:gd name="connsiteY28" fmla="*/ 1131 h 10000"/>
                <a:gd name="connsiteX29" fmla="*/ 654 w 9990"/>
                <a:gd name="connsiteY29" fmla="*/ 434 h 10000"/>
                <a:gd name="connsiteX30" fmla="*/ 748 w 9990"/>
                <a:gd name="connsiteY30" fmla="*/ 126 h 10000"/>
                <a:gd name="connsiteX31" fmla="*/ 776 w 9990"/>
                <a:gd name="connsiteY31" fmla="*/ 981 h 10000"/>
                <a:gd name="connsiteX32" fmla="*/ 812 w 9990"/>
                <a:gd name="connsiteY32" fmla="*/ 556 h 10000"/>
                <a:gd name="connsiteX33" fmla="*/ 854 w 9990"/>
                <a:gd name="connsiteY33" fmla="*/ 68 h 10000"/>
                <a:gd name="connsiteX34" fmla="*/ 897 w 9990"/>
                <a:gd name="connsiteY34" fmla="*/ 1649 h 10000"/>
                <a:gd name="connsiteX35" fmla="*/ 937 w 9990"/>
                <a:gd name="connsiteY35" fmla="*/ 13 h 10000"/>
                <a:gd name="connsiteX36" fmla="*/ 979 w 9990"/>
                <a:gd name="connsiteY36" fmla="*/ 415 h 10000"/>
                <a:gd name="connsiteX37" fmla="*/ 1022 w 9990"/>
                <a:gd name="connsiteY37" fmla="*/ 958 h 10000"/>
                <a:gd name="connsiteX38" fmla="*/ 1054 w 9990"/>
                <a:gd name="connsiteY38" fmla="*/ 547 h 10000"/>
                <a:gd name="connsiteX39" fmla="*/ 1089 w 9990"/>
                <a:gd name="connsiteY39" fmla="*/ 697 h 10000"/>
                <a:gd name="connsiteX40" fmla="*/ 1127 w 9990"/>
                <a:gd name="connsiteY40" fmla="*/ 658 h 10000"/>
                <a:gd name="connsiteX41" fmla="*/ 1160 w 9990"/>
                <a:gd name="connsiteY41" fmla="*/ 0 h 10000"/>
                <a:gd name="connsiteX42" fmla="*/ 1196 w 9990"/>
                <a:gd name="connsiteY42" fmla="*/ 1823 h 10000"/>
                <a:gd name="connsiteX43" fmla="*/ 1231 w 9990"/>
                <a:gd name="connsiteY43" fmla="*/ 1462 h 10000"/>
                <a:gd name="connsiteX44" fmla="*/ 1271 w 9990"/>
                <a:gd name="connsiteY44" fmla="*/ 1516 h 10000"/>
                <a:gd name="connsiteX45" fmla="*/ 1313 w 9990"/>
                <a:gd name="connsiteY45" fmla="*/ 1815 h 10000"/>
                <a:gd name="connsiteX46" fmla="*/ 1356 w 9990"/>
                <a:gd name="connsiteY46" fmla="*/ 1209 h 10000"/>
                <a:gd name="connsiteX47" fmla="*/ 1398 w 9990"/>
                <a:gd name="connsiteY47" fmla="*/ 2011 h 10000"/>
                <a:gd name="connsiteX48" fmla="*/ 1438 w 9990"/>
                <a:gd name="connsiteY48" fmla="*/ 1776 h 10000"/>
                <a:gd name="connsiteX49" fmla="*/ 1466 w 9990"/>
                <a:gd name="connsiteY49" fmla="*/ 1453 h 10000"/>
                <a:gd name="connsiteX50" fmla="*/ 1491 w 9990"/>
                <a:gd name="connsiteY50" fmla="*/ 2239 h 10000"/>
                <a:gd name="connsiteX51" fmla="*/ 1518 w 9990"/>
                <a:gd name="connsiteY51" fmla="*/ 1737 h 10000"/>
                <a:gd name="connsiteX52" fmla="*/ 1543 w 9990"/>
                <a:gd name="connsiteY52" fmla="*/ 651 h 10000"/>
                <a:gd name="connsiteX53" fmla="*/ 1571 w 9990"/>
                <a:gd name="connsiteY53" fmla="*/ 1924 h 10000"/>
                <a:gd name="connsiteX54" fmla="*/ 1596 w 9990"/>
                <a:gd name="connsiteY54" fmla="*/ 2483 h 10000"/>
                <a:gd name="connsiteX55" fmla="*/ 1621 w 9990"/>
                <a:gd name="connsiteY55" fmla="*/ 2263 h 10000"/>
                <a:gd name="connsiteX56" fmla="*/ 1649 w 9990"/>
                <a:gd name="connsiteY56" fmla="*/ 2671 h 10000"/>
                <a:gd name="connsiteX57" fmla="*/ 1666 w 9990"/>
                <a:gd name="connsiteY57" fmla="*/ 2845 h 10000"/>
                <a:gd name="connsiteX58" fmla="*/ 1684 w 9990"/>
                <a:gd name="connsiteY58" fmla="*/ 2239 h 10000"/>
                <a:gd name="connsiteX59" fmla="*/ 1699 w 9990"/>
                <a:gd name="connsiteY59" fmla="*/ 2978 h 10000"/>
                <a:gd name="connsiteX60" fmla="*/ 1716 w 9990"/>
                <a:gd name="connsiteY60" fmla="*/ 2791 h 10000"/>
                <a:gd name="connsiteX61" fmla="*/ 1734 w 9990"/>
                <a:gd name="connsiteY61" fmla="*/ 3348 h 10000"/>
                <a:gd name="connsiteX62" fmla="*/ 1751 w 9990"/>
                <a:gd name="connsiteY62" fmla="*/ 3049 h 10000"/>
                <a:gd name="connsiteX63" fmla="*/ 1769 w 9990"/>
                <a:gd name="connsiteY63" fmla="*/ 2924 h 10000"/>
                <a:gd name="connsiteX64" fmla="*/ 1789 w 9990"/>
                <a:gd name="connsiteY64" fmla="*/ 3481 h 10000"/>
                <a:gd name="connsiteX65" fmla="*/ 1804 w 9990"/>
                <a:gd name="connsiteY65" fmla="*/ 3999 h 10000"/>
                <a:gd name="connsiteX66" fmla="*/ 1821 w 9990"/>
                <a:gd name="connsiteY66" fmla="*/ 3773 h 10000"/>
                <a:gd name="connsiteX67" fmla="*/ 1839 w 9990"/>
                <a:gd name="connsiteY67" fmla="*/ 3734 h 10000"/>
                <a:gd name="connsiteX68" fmla="*/ 1856 w 9990"/>
                <a:gd name="connsiteY68" fmla="*/ 4244 h 10000"/>
                <a:gd name="connsiteX69" fmla="*/ 1891 w 9990"/>
                <a:gd name="connsiteY69" fmla="*/ 4102 h 10000"/>
                <a:gd name="connsiteX70" fmla="*/ 1927 w 9990"/>
                <a:gd name="connsiteY70" fmla="*/ 4456 h 10000"/>
                <a:gd name="connsiteX71" fmla="*/ 1962 w 9990"/>
                <a:gd name="connsiteY71" fmla="*/ 4165 h 10000"/>
                <a:gd name="connsiteX72" fmla="*/ 1998 w 9990"/>
                <a:gd name="connsiteY72" fmla="*/ 5635 h 10000"/>
                <a:gd name="connsiteX73" fmla="*/ 2030 w 9990"/>
                <a:gd name="connsiteY73" fmla="*/ 5140 h 10000"/>
                <a:gd name="connsiteX74" fmla="*/ 2065 w 9990"/>
                <a:gd name="connsiteY74" fmla="*/ 4779 h 10000"/>
                <a:gd name="connsiteX75" fmla="*/ 2093 w 9990"/>
                <a:gd name="connsiteY75" fmla="*/ 5690 h 10000"/>
                <a:gd name="connsiteX76" fmla="*/ 2120 w 9990"/>
                <a:gd name="connsiteY76" fmla="*/ 5519 h 10000"/>
                <a:gd name="connsiteX77" fmla="*/ 2143 w 9990"/>
                <a:gd name="connsiteY77" fmla="*/ 5446 h 10000"/>
                <a:gd name="connsiteX78" fmla="*/ 2170 w 9990"/>
                <a:gd name="connsiteY78" fmla="*/ 5337 h 10000"/>
                <a:gd name="connsiteX79" fmla="*/ 2198 w 9990"/>
                <a:gd name="connsiteY79" fmla="*/ 5949 h 10000"/>
                <a:gd name="connsiteX80" fmla="*/ 2223 w 9990"/>
                <a:gd name="connsiteY80" fmla="*/ 6023 h 10000"/>
                <a:gd name="connsiteX81" fmla="*/ 2248 w 9990"/>
                <a:gd name="connsiteY81" fmla="*/ 5367 h 10000"/>
                <a:gd name="connsiteX82" fmla="*/ 2275 w 9990"/>
                <a:gd name="connsiteY82" fmla="*/ 5659 h 10000"/>
                <a:gd name="connsiteX83" fmla="*/ 2318 w 9990"/>
                <a:gd name="connsiteY83" fmla="*/ 5321 h 10000"/>
                <a:gd name="connsiteX84" fmla="*/ 2358 w 9990"/>
                <a:gd name="connsiteY84" fmla="*/ 5321 h 10000"/>
                <a:gd name="connsiteX85" fmla="*/ 2401 w 9990"/>
                <a:gd name="connsiteY85" fmla="*/ 4771 h 10000"/>
                <a:gd name="connsiteX86" fmla="*/ 2443 w 9990"/>
                <a:gd name="connsiteY86" fmla="*/ 5023 h 10000"/>
                <a:gd name="connsiteX87" fmla="*/ 2483 w 9990"/>
                <a:gd name="connsiteY87" fmla="*/ 5478 h 10000"/>
                <a:gd name="connsiteX88" fmla="*/ 2501 w 9990"/>
                <a:gd name="connsiteY88" fmla="*/ 4723 h 10000"/>
                <a:gd name="connsiteX89" fmla="*/ 2518 w 9990"/>
                <a:gd name="connsiteY89" fmla="*/ 4393 h 10000"/>
                <a:gd name="connsiteX90" fmla="*/ 2536 w 9990"/>
                <a:gd name="connsiteY90" fmla="*/ 3780 h 10000"/>
                <a:gd name="connsiteX91" fmla="*/ 2553 w 9990"/>
                <a:gd name="connsiteY91" fmla="*/ 3828 h 10000"/>
                <a:gd name="connsiteX92" fmla="*/ 2571 w 9990"/>
                <a:gd name="connsiteY92" fmla="*/ 3860 h 10000"/>
                <a:gd name="connsiteX93" fmla="*/ 2588 w 9990"/>
                <a:gd name="connsiteY93" fmla="*/ 4929 h 10000"/>
                <a:gd name="connsiteX94" fmla="*/ 2606 w 9990"/>
                <a:gd name="connsiteY94" fmla="*/ 3834 h 10000"/>
                <a:gd name="connsiteX95" fmla="*/ 2623 w 9990"/>
                <a:gd name="connsiteY95" fmla="*/ 3923 h 10000"/>
                <a:gd name="connsiteX96" fmla="*/ 2641 w 9990"/>
                <a:gd name="connsiteY96" fmla="*/ 4244 h 10000"/>
                <a:gd name="connsiteX97" fmla="*/ 2658 w 9990"/>
                <a:gd name="connsiteY97" fmla="*/ 3340 h 10000"/>
                <a:gd name="connsiteX98" fmla="*/ 2676 w 9990"/>
                <a:gd name="connsiteY98" fmla="*/ 3717 h 10000"/>
                <a:gd name="connsiteX99" fmla="*/ 2692 w 9990"/>
                <a:gd name="connsiteY99" fmla="*/ 4024 h 10000"/>
                <a:gd name="connsiteX100" fmla="*/ 2722 w 9990"/>
                <a:gd name="connsiteY100" fmla="*/ 3017 h 10000"/>
                <a:gd name="connsiteX101" fmla="*/ 2752 w 9990"/>
                <a:gd name="connsiteY101" fmla="*/ 3623 h 10000"/>
                <a:gd name="connsiteX102" fmla="*/ 2782 w 9990"/>
                <a:gd name="connsiteY102" fmla="*/ 3088 h 10000"/>
                <a:gd name="connsiteX103" fmla="*/ 2812 w 9990"/>
                <a:gd name="connsiteY103" fmla="*/ 3810 h 10000"/>
                <a:gd name="connsiteX104" fmla="*/ 2842 w 9990"/>
                <a:gd name="connsiteY104" fmla="*/ 2536 h 10000"/>
                <a:gd name="connsiteX105" fmla="*/ 2872 w 9990"/>
                <a:gd name="connsiteY105" fmla="*/ 3285 h 10000"/>
                <a:gd name="connsiteX106" fmla="*/ 2902 w 9990"/>
                <a:gd name="connsiteY106" fmla="*/ 3269 h 10000"/>
                <a:gd name="connsiteX107" fmla="*/ 2920 w 9990"/>
                <a:gd name="connsiteY107" fmla="*/ 2765 h 10000"/>
                <a:gd name="connsiteX108" fmla="*/ 2940 w 9990"/>
                <a:gd name="connsiteY108" fmla="*/ 2088 h 10000"/>
                <a:gd name="connsiteX109" fmla="*/ 2960 w 9990"/>
                <a:gd name="connsiteY109" fmla="*/ 2128 h 10000"/>
                <a:gd name="connsiteX110" fmla="*/ 2977 w 9990"/>
                <a:gd name="connsiteY110" fmla="*/ 1420 h 10000"/>
                <a:gd name="connsiteX111" fmla="*/ 2997 w 9990"/>
                <a:gd name="connsiteY111" fmla="*/ 3041 h 10000"/>
                <a:gd name="connsiteX112" fmla="*/ 3017 w 9990"/>
                <a:gd name="connsiteY112" fmla="*/ 2859 h 10000"/>
                <a:gd name="connsiteX113" fmla="*/ 3035 w 9990"/>
                <a:gd name="connsiteY113" fmla="*/ 2773 h 10000"/>
                <a:gd name="connsiteX114" fmla="*/ 3052 w 9990"/>
                <a:gd name="connsiteY114" fmla="*/ 2215 h 10000"/>
                <a:gd name="connsiteX115" fmla="*/ 3072 w 9990"/>
                <a:gd name="connsiteY115" fmla="*/ 2685 h 10000"/>
                <a:gd name="connsiteX116" fmla="*/ 3092 w 9990"/>
                <a:gd name="connsiteY116" fmla="*/ 3261 h 10000"/>
                <a:gd name="connsiteX117" fmla="*/ 3112 w 9990"/>
                <a:gd name="connsiteY117" fmla="*/ 1973 h 10000"/>
                <a:gd name="connsiteX118" fmla="*/ 3135 w 9990"/>
                <a:gd name="connsiteY118" fmla="*/ 3315 h 10000"/>
                <a:gd name="connsiteX119" fmla="*/ 3157 w 9990"/>
                <a:gd name="connsiteY119" fmla="*/ 2908 h 10000"/>
                <a:gd name="connsiteX120" fmla="*/ 3180 w 9990"/>
                <a:gd name="connsiteY120" fmla="*/ 2899 h 10000"/>
                <a:gd name="connsiteX121" fmla="*/ 3203 w 9990"/>
                <a:gd name="connsiteY121" fmla="*/ 3348 h 10000"/>
                <a:gd name="connsiteX122" fmla="*/ 3228 w 9990"/>
                <a:gd name="connsiteY122" fmla="*/ 2884 h 10000"/>
                <a:gd name="connsiteX123" fmla="*/ 3250 w 9990"/>
                <a:gd name="connsiteY123" fmla="*/ 2011 h 10000"/>
                <a:gd name="connsiteX124" fmla="*/ 3275 w 9990"/>
                <a:gd name="connsiteY124" fmla="*/ 2531 h 10000"/>
                <a:gd name="connsiteX125" fmla="*/ 3298 w 9990"/>
                <a:gd name="connsiteY125" fmla="*/ 2899 h 10000"/>
                <a:gd name="connsiteX126" fmla="*/ 3320 w 9990"/>
                <a:gd name="connsiteY126" fmla="*/ 3074 h 10000"/>
                <a:gd name="connsiteX127" fmla="*/ 3360 w 9990"/>
                <a:gd name="connsiteY127" fmla="*/ 2899 h 10000"/>
                <a:gd name="connsiteX128" fmla="*/ 3403 w 9990"/>
                <a:gd name="connsiteY128" fmla="*/ 3277 h 10000"/>
                <a:gd name="connsiteX129" fmla="*/ 3445 w 9990"/>
                <a:gd name="connsiteY129" fmla="*/ 3506 h 10000"/>
                <a:gd name="connsiteX130" fmla="*/ 3486 w 9990"/>
                <a:gd name="connsiteY130" fmla="*/ 3898 h 10000"/>
                <a:gd name="connsiteX131" fmla="*/ 3529 w 9990"/>
                <a:gd name="connsiteY131" fmla="*/ 3301 h 10000"/>
                <a:gd name="connsiteX132" fmla="*/ 3556 w 9990"/>
                <a:gd name="connsiteY132" fmla="*/ 4116 h 10000"/>
                <a:gd name="connsiteX133" fmla="*/ 3581 w 9990"/>
                <a:gd name="connsiteY133" fmla="*/ 3638 h 10000"/>
                <a:gd name="connsiteX134" fmla="*/ 3607 w 9990"/>
                <a:gd name="connsiteY134" fmla="*/ 4779 h 10000"/>
                <a:gd name="connsiteX135" fmla="*/ 3634 w 9990"/>
                <a:gd name="connsiteY135" fmla="*/ 4456 h 10000"/>
                <a:gd name="connsiteX136" fmla="*/ 3662 w 9990"/>
                <a:gd name="connsiteY136" fmla="*/ 4039 h 10000"/>
                <a:gd name="connsiteX137" fmla="*/ 3684 w 9990"/>
                <a:gd name="connsiteY137" fmla="*/ 3890 h 10000"/>
                <a:gd name="connsiteX138" fmla="*/ 3712 w 9990"/>
                <a:gd name="connsiteY138" fmla="*/ 4763 h 10000"/>
                <a:gd name="connsiteX139" fmla="*/ 3739 w 9990"/>
                <a:gd name="connsiteY139" fmla="*/ 4196 h 10000"/>
                <a:gd name="connsiteX140" fmla="*/ 3762 w 9990"/>
                <a:gd name="connsiteY140" fmla="*/ 4921 h 10000"/>
                <a:gd name="connsiteX141" fmla="*/ 3784 w 9990"/>
                <a:gd name="connsiteY141" fmla="*/ 5101 h 10000"/>
                <a:gd name="connsiteX142" fmla="*/ 3807 w 9990"/>
                <a:gd name="connsiteY142" fmla="*/ 4034 h 10000"/>
                <a:gd name="connsiteX143" fmla="*/ 3829 w 9990"/>
                <a:gd name="connsiteY143" fmla="*/ 4630 h 10000"/>
                <a:gd name="connsiteX144" fmla="*/ 3854 w 9990"/>
                <a:gd name="connsiteY144" fmla="*/ 5470 h 10000"/>
                <a:gd name="connsiteX145" fmla="*/ 3877 w 9990"/>
                <a:gd name="connsiteY145" fmla="*/ 5455 h 10000"/>
                <a:gd name="connsiteX146" fmla="*/ 3902 w 9990"/>
                <a:gd name="connsiteY146" fmla="*/ 5620 h 10000"/>
                <a:gd name="connsiteX147" fmla="*/ 3924 w 9990"/>
                <a:gd name="connsiteY147" fmla="*/ 5714 h 10000"/>
                <a:gd name="connsiteX148" fmla="*/ 3947 w 9990"/>
                <a:gd name="connsiteY148" fmla="*/ 5196 h 10000"/>
                <a:gd name="connsiteX149" fmla="*/ 3967 w 9990"/>
                <a:gd name="connsiteY149" fmla="*/ 6321 h 10000"/>
                <a:gd name="connsiteX150" fmla="*/ 3985 w 9990"/>
                <a:gd name="connsiteY150" fmla="*/ 5611 h 10000"/>
                <a:gd name="connsiteX151" fmla="*/ 4002 w 9990"/>
                <a:gd name="connsiteY151" fmla="*/ 5353 h 10000"/>
                <a:gd name="connsiteX152" fmla="*/ 4022 w 9990"/>
                <a:gd name="connsiteY152" fmla="*/ 5386 h 10000"/>
                <a:gd name="connsiteX153" fmla="*/ 4042 w 9990"/>
                <a:gd name="connsiteY153" fmla="*/ 5541 h 10000"/>
                <a:gd name="connsiteX154" fmla="*/ 4062 w 9990"/>
                <a:gd name="connsiteY154" fmla="*/ 5706 h 10000"/>
                <a:gd name="connsiteX155" fmla="*/ 4080 w 9990"/>
                <a:gd name="connsiteY155" fmla="*/ 6067 h 10000"/>
                <a:gd name="connsiteX156" fmla="*/ 4100 w 9990"/>
                <a:gd name="connsiteY156" fmla="*/ 5926 h 10000"/>
                <a:gd name="connsiteX157" fmla="*/ 4117 w 9990"/>
                <a:gd name="connsiteY157" fmla="*/ 6257 h 10000"/>
                <a:gd name="connsiteX158" fmla="*/ 4135 w 9990"/>
                <a:gd name="connsiteY158" fmla="*/ 6249 h 10000"/>
                <a:gd name="connsiteX159" fmla="*/ 4155 w 9990"/>
                <a:gd name="connsiteY159" fmla="*/ 6626 h 10000"/>
                <a:gd name="connsiteX160" fmla="*/ 4197 w 9990"/>
                <a:gd name="connsiteY160" fmla="*/ 6830 h 10000"/>
                <a:gd name="connsiteX161" fmla="*/ 4238 w 9990"/>
                <a:gd name="connsiteY161" fmla="*/ 7576 h 10000"/>
                <a:gd name="connsiteX162" fmla="*/ 4281 w 9990"/>
                <a:gd name="connsiteY162" fmla="*/ 7885 h 10000"/>
                <a:gd name="connsiteX163" fmla="*/ 4323 w 9990"/>
                <a:gd name="connsiteY163" fmla="*/ 6901 h 10000"/>
                <a:gd name="connsiteX164" fmla="*/ 4363 w 9990"/>
                <a:gd name="connsiteY164" fmla="*/ 6438 h 10000"/>
                <a:gd name="connsiteX165" fmla="*/ 4401 w 9990"/>
                <a:gd name="connsiteY165" fmla="*/ 6620 h 10000"/>
                <a:gd name="connsiteX166" fmla="*/ 4436 w 9990"/>
                <a:gd name="connsiteY166" fmla="*/ 6334 h 10000"/>
                <a:gd name="connsiteX167" fmla="*/ 4469 w 9990"/>
                <a:gd name="connsiteY167" fmla="*/ 5871 h 10000"/>
                <a:gd name="connsiteX168" fmla="*/ 4504 w 9990"/>
                <a:gd name="connsiteY168" fmla="*/ 5776 h 10000"/>
                <a:gd name="connsiteX169" fmla="*/ 4539 w 9990"/>
                <a:gd name="connsiteY169" fmla="*/ 5478 h 10000"/>
                <a:gd name="connsiteX170" fmla="*/ 4574 w 9990"/>
                <a:gd name="connsiteY170" fmla="*/ 5887 h 10000"/>
                <a:gd name="connsiteX171" fmla="*/ 4586 w 9990"/>
                <a:gd name="connsiteY171" fmla="*/ 6004 h 10000"/>
                <a:gd name="connsiteX172" fmla="*/ 4596 w 9990"/>
                <a:gd name="connsiteY172" fmla="*/ 5738 h 10000"/>
                <a:gd name="connsiteX173" fmla="*/ 4606 w 9990"/>
                <a:gd name="connsiteY173" fmla="*/ 5635 h 10000"/>
                <a:gd name="connsiteX174" fmla="*/ 4616 w 9990"/>
                <a:gd name="connsiteY174" fmla="*/ 5053 h 10000"/>
                <a:gd name="connsiteX175" fmla="*/ 4629 w 9990"/>
                <a:gd name="connsiteY175" fmla="*/ 5864 h 10000"/>
                <a:gd name="connsiteX176" fmla="*/ 4641 w 9990"/>
                <a:gd name="connsiteY176" fmla="*/ 5699 h 10000"/>
                <a:gd name="connsiteX177" fmla="*/ 4651 w 9990"/>
                <a:gd name="connsiteY177" fmla="*/ 4630 h 10000"/>
                <a:gd name="connsiteX178" fmla="*/ 4661 w 9990"/>
                <a:gd name="connsiteY178" fmla="*/ 4504 h 10000"/>
                <a:gd name="connsiteX179" fmla="*/ 4671 w 9990"/>
                <a:gd name="connsiteY179" fmla="*/ 4903 h 10000"/>
                <a:gd name="connsiteX180" fmla="*/ 4684 w 9990"/>
                <a:gd name="connsiteY180" fmla="*/ 4338 h 10000"/>
                <a:gd name="connsiteX181" fmla="*/ 4696 w 9990"/>
                <a:gd name="connsiteY181" fmla="*/ 4363 h 10000"/>
                <a:gd name="connsiteX182" fmla="*/ 4706 w 9990"/>
                <a:gd name="connsiteY182" fmla="*/ 4268 h 10000"/>
                <a:gd name="connsiteX183" fmla="*/ 4716 w 9990"/>
                <a:gd name="connsiteY183" fmla="*/ 5367 h 10000"/>
                <a:gd name="connsiteX184" fmla="*/ 4726 w 9990"/>
                <a:gd name="connsiteY184" fmla="*/ 4519 h 10000"/>
                <a:gd name="connsiteX185" fmla="*/ 4739 w 9990"/>
                <a:gd name="connsiteY185" fmla="*/ 4644 h 10000"/>
                <a:gd name="connsiteX186" fmla="*/ 4749 w 9990"/>
                <a:gd name="connsiteY186" fmla="*/ 4834 h 10000"/>
                <a:gd name="connsiteX187" fmla="*/ 4761 w 9990"/>
                <a:gd name="connsiteY187" fmla="*/ 4039 h 10000"/>
                <a:gd name="connsiteX188" fmla="*/ 4771 w 9990"/>
                <a:gd name="connsiteY188" fmla="*/ 4189 h 10000"/>
                <a:gd name="connsiteX189" fmla="*/ 4784 w 9990"/>
                <a:gd name="connsiteY189" fmla="*/ 3348 h 10000"/>
                <a:gd name="connsiteX190" fmla="*/ 4824 w 9990"/>
                <a:gd name="connsiteY190" fmla="*/ 3568 h 10000"/>
                <a:gd name="connsiteX191" fmla="*/ 4867 w 9990"/>
                <a:gd name="connsiteY191" fmla="*/ 2970 h 10000"/>
                <a:gd name="connsiteX192" fmla="*/ 4907 w 9990"/>
                <a:gd name="connsiteY192" fmla="*/ 3708 h 10000"/>
                <a:gd name="connsiteX193" fmla="*/ 4949 w 9990"/>
                <a:gd name="connsiteY193" fmla="*/ 3906 h 10000"/>
                <a:gd name="connsiteX194" fmla="*/ 4993 w 9990"/>
                <a:gd name="connsiteY194" fmla="*/ 3544 h 10000"/>
                <a:gd name="connsiteX195" fmla="*/ 5028 w 9990"/>
                <a:gd name="connsiteY195" fmla="*/ 4134 h 10000"/>
                <a:gd name="connsiteX196" fmla="*/ 5063 w 9990"/>
                <a:gd name="connsiteY196" fmla="*/ 3576 h 10000"/>
                <a:gd name="connsiteX197" fmla="*/ 5098 w 9990"/>
                <a:gd name="connsiteY197" fmla="*/ 1760 h 10000"/>
                <a:gd name="connsiteX198" fmla="*/ 5130 w 9990"/>
                <a:gd name="connsiteY198" fmla="*/ 3410 h 10000"/>
                <a:gd name="connsiteX199" fmla="*/ 5165 w 9990"/>
                <a:gd name="connsiteY199" fmla="*/ 3819 h 10000"/>
                <a:gd name="connsiteX200" fmla="*/ 5201 w 9990"/>
                <a:gd name="connsiteY200" fmla="*/ 2970 h 10000"/>
                <a:gd name="connsiteX201" fmla="*/ 5228 w 9990"/>
                <a:gd name="connsiteY201" fmla="*/ 2781 h 10000"/>
                <a:gd name="connsiteX202" fmla="*/ 5253 w 9990"/>
                <a:gd name="connsiteY202" fmla="*/ 3388 h 10000"/>
                <a:gd name="connsiteX203" fmla="*/ 5281 w 9990"/>
                <a:gd name="connsiteY203" fmla="*/ 4039 h 10000"/>
                <a:gd name="connsiteX204" fmla="*/ 5306 w 9990"/>
                <a:gd name="connsiteY204" fmla="*/ 3513 h 10000"/>
                <a:gd name="connsiteX205" fmla="*/ 5333 w 9990"/>
                <a:gd name="connsiteY205" fmla="*/ 4063 h 10000"/>
                <a:gd name="connsiteX206" fmla="*/ 5358 w 9990"/>
                <a:gd name="connsiteY206" fmla="*/ 4795 h 10000"/>
                <a:gd name="connsiteX207" fmla="*/ 5383 w 9990"/>
                <a:gd name="connsiteY207" fmla="*/ 4111 h 10000"/>
                <a:gd name="connsiteX208" fmla="*/ 5411 w 9990"/>
                <a:gd name="connsiteY208" fmla="*/ 3946 h 10000"/>
                <a:gd name="connsiteX209" fmla="*/ 5418 w 9990"/>
                <a:gd name="connsiteY209" fmla="*/ 4834 h 10000"/>
                <a:gd name="connsiteX210" fmla="*/ 5426 w 9990"/>
                <a:gd name="connsiteY210" fmla="*/ 3890 h 10000"/>
                <a:gd name="connsiteX211" fmla="*/ 5433 w 9990"/>
                <a:gd name="connsiteY211" fmla="*/ 4116 h 10000"/>
                <a:gd name="connsiteX212" fmla="*/ 5441 w 9990"/>
                <a:gd name="connsiteY212" fmla="*/ 4189 h 10000"/>
                <a:gd name="connsiteX213" fmla="*/ 5448 w 9990"/>
                <a:gd name="connsiteY213" fmla="*/ 2806 h 10000"/>
                <a:gd name="connsiteX214" fmla="*/ 5456 w 9990"/>
                <a:gd name="connsiteY214" fmla="*/ 3371 h 10000"/>
                <a:gd name="connsiteX215" fmla="*/ 5463 w 9990"/>
                <a:gd name="connsiteY215" fmla="*/ 2027 h 10000"/>
                <a:gd name="connsiteX216" fmla="*/ 5471 w 9990"/>
                <a:gd name="connsiteY216" fmla="*/ 4795 h 10000"/>
                <a:gd name="connsiteX217" fmla="*/ 5478 w 9990"/>
                <a:gd name="connsiteY217" fmla="*/ 6391 h 10000"/>
                <a:gd name="connsiteX218" fmla="*/ 5488 w 9990"/>
                <a:gd name="connsiteY218" fmla="*/ 5817 h 10000"/>
                <a:gd name="connsiteX219" fmla="*/ 5496 w 9990"/>
                <a:gd name="connsiteY219" fmla="*/ 7169 h 10000"/>
                <a:gd name="connsiteX220" fmla="*/ 5501 w 9990"/>
                <a:gd name="connsiteY220" fmla="*/ 6774 h 10000"/>
                <a:gd name="connsiteX221" fmla="*/ 5511 w 9990"/>
                <a:gd name="connsiteY221" fmla="*/ 5722 h 10000"/>
                <a:gd name="connsiteX222" fmla="*/ 5518 w 9990"/>
                <a:gd name="connsiteY222" fmla="*/ 5833 h 10000"/>
                <a:gd name="connsiteX223" fmla="*/ 5526 w 9990"/>
                <a:gd name="connsiteY223" fmla="*/ 6933 h 10000"/>
                <a:gd name="connsiteX224" fmla="*/ 5533 w 9990"/>
                <a:gd name="connsiteY224" fmla="*/ 6444 h 10000"/>
                <a:gd name="connsiteX225" fmla="*/ 5541 w 9990"/>
                <a:gd name="connsiteY225" fmla="*/ 3906 h 10000"/>
                <a:gd name="connsiteX226" fmla="*/ 5551 w 9990"/>
                <a:gd name="connsiteY226" fmla="*/ 2018 h 10000"/>
                <a:gd name="connsiteX227" fmla="*/ 5525 w 9990"/>
                <a:gd name="connsiteY227" fmla="*/ 3995 h 10000"/>
                <a:gd name="connsiteX228" fmla="*/ 5563 w 9990"/>
                <a:gd name="connsiteY228" fmla="*/ 2255 h 10000"/>
                <a:gd name="connsiteX229" fmla="*/ 5573 w 9990"/>
                <a:gd name="connsiteY229" fmla="*/ 5353 h 10000"/>
                <a:gd name="connsiteX230" fmla="*/ 5581 w 9990"/>
                <a:gd name="connsiteY230" fmla="*/ 5189 h 10000"/>
                <a:gd name="connsiteX231" fmla="*/ 5586 w 9990"/>
                <a:gd name="connsiteY231" fmla="*/ 7869 h 10000"/>
                <a:gd name="connsiteX232" fmla="*/ 5596 w 9990"/>
                <a:gd name="connsiteY232" fmla="*/ 6940 h 10000"/>
                <a:gd name="connsiteX233" fmla="*/ 5604 w 9990"/>
                <a:gd name="connsiteY233" fmla="*/ 7978 h 10000"/>
                <a:gd name="connsiteX234" fmla="*/ 5611 w 9990"/>
                <a:gd name="connsiteY234" fmla="*/ 6391 h 10000"/>
                <a:gd name="connsiteX235" fmla="*/ 5619 w 9990"/>
                <a:gd name="connsiteY235" fmla="*/ 7436 h 10000"/>
                <a:gd name="connsiteX236" fmla="*/ 5634 w 9990"/>
                <a:gd name="connsiteY236" fmla="*/ 7398 h 10000"/>
                <a:gd name="connsiteX237" fmla="*/ 5646 w 9990"/>
                <a:gd name="connsiteY237" fmla="*/ 7885 h 10000"/>
                <a:gd name="connsiteX238" fmla="*/ 5661 w 9990"/>
                <a:gd name="connsiteY238" fmla="*/ 7358 h 10000"/>
                <a:gd name="connsiteX239" fmla="*/ 5674 w 9990"/>
                <a:gd name="connsiteY239" fmla="*/ 6524 h 10000"/>
                <a:gd name="connsiteX240" fmla="*/ 5689 w 9990"/>
                <a:gd name="connsiteY240" fmla="*/ 6240 h 10000"/>
                <a:gd name="connsiteX241" fmla="*/ 5701 w 9990"/>
                <a:gd name="connsiteY241" fmla="*/ 6107 h 10000"/>
                <a:gd name="connsiteX242" fmla="*/ 5716 w 9990"/>
                <a:gd name="connsiteY242" fmla="*/ 5417 h 10000"/>
                <a:gd name="connsiteX243" fmla="*/ 5731 w 9990"/>
                <a:gd name="connsiteY243" fmla="*/ 2932 h 10000"/>
                <a:gd name="connsiteX244" fmla="*/ 5744 w 9990"/>
                <a:gd name="connsiteY244" fmla="*/ 3906 h 10000"/>
                <a:gd name="connsiteX245" fmla="*/ 5760 w 9990"/>
                <a:gd name="connsiteY245" fmla="*/ 4960 h 10000"/>
                <a:gd name="connsiteX246" fmla="*/ 5772 w 9990"/>
                <a:gd name="connsiteY246" fmla="*/ 5367 h 10000"/>
                <a:gd name="connsiteX247" fmla="*/ 5785 w 9990"/>
                <a:gd name="connsiteY247" fmla="*/ 5787 h 10000"/>
                <a:gd name="connsiteX248" fmla="*/ 5800 w 9990"/>
                <a:gd name="connsiteY248" fmla="*/ 6761 h 10000"/>
                <a:gd name="connsiteX249" fmla="*/ 5815 w 9990"/>
                <a:gd name="connsiteY249" fmla="*/ 6062 h 10000"/>
                <a:gd name="connsiteX250" fmla="*/ 5827 w 9990"/>
                <a:gd name="connsiteY250" fmla="*/ 5558 h 10000"/>
                <a:gd name="connsiteX251" fmla="*/ 5870 w 9990"/>
                <a:gd name="connsiteY251" fmla="*/ 5644 h 10000"/>
                <a:gd name="connsiteX252" fmla="*/ 5912 w 9990"/>
                <a:gd name="connsiteY252" fmla="*/ 6011 h 10000"/>
                <a:gd name="connsiteX253" fmla="*/ 5952 w 9990"/>
                <a:gd name="connsiteY253" fmla="*/ 5879 h 10000"/>
                <a:gd name="connsiteX254" fmla="*/ 5995 w 9990"/>
                <a:gd name="connsiteY254" fmla="*/ 5236 h 10000"/>
                <a:gd name="connsiteX255" fmla="*/ 6038 w 9990"/>
                <a:gd name="connsiteY255" fmla="*/ 5699 h 10000"/>
                <a:gd name="connsiteX256" fmla="*/ 6080 w 9990"/>
                <a:gd name="connsiteY256" fmla="*/ 5611 h 10000"/>
                <a:gd name="connsiteX257" fmla="*/ 6120 w 9990"/>
                <a:gd name="connsiteY257" fmla="*/ 4622 h 10000"/>
                <a:gd name="connsiteX258" fmla="*/ 6163 w 9990"/>
                <a:gd name="connsiteY258" fmla="*/ 6327 h 10000"/>
                <a:gd name="connsiteX259" fmla="*/ 6205 w 9990"/>
                <a:gd name="connsiteY259" fmla="*/ 7484 h 10000"/>
                <a:gd name="connsiteX260" fmla="*/ 6245 w 9990"/>
                <a:gd name="connsiteY260" fmla="*/ 5291 h 10000"/>
                <a:gd name="connsiteX261" fmla="*/ 6275 w 9990"/>
                <a:gd name="connsiteY261" fmla="*/ 6163 h 10000"/>
                <a:gd name="connsiteX262" fmla="*/ 6305 w 9990"/>
                <a:gd name="connsiteY262" fmla="*/ 6145 h 10000"/>
                <a:gd name="connsiteX263" fmla="*/ 6335 w 9990"/>
                <a:gd name="connsiteY263" fmla="*/ 6484 h 10000"/>
                <a:gd name="connsiteX264" fmla="*/ 6365 w 9990"/>
                <a:gd name="connsiteY264" fmla="*/ 6493 h 10000"/>
                <a:gd name="connsiteX265" fmla="*/ 6396 w 9990"/>
                <a:gd name="connsiteY265" fmla="*/ 6107 h 10000"/>
                <a:gd name="connsiteX266" fmla="*/ 6426 w 9990"/>
                <a:gd name="connsiteY266" fmla="*/ 5430 h 10000"/>
                <a:gd name="connsiteX267" fmla="*/ 6453 w 9990"/>
                <a:gd name="connsiteY267" fmla="*/ 6099 h 10000"/>
                <a:gd name="connsiteX268" fmla="*/ 6488 w 9990"/>
                <a:gd name="connsiteY268" fmla="*/ 7688 h 10000"/>
                <a:gd name="connsiteX269" fmla="*/ 6526 w 9990"/>
                <a:gd name="connsiteY269" fmla="*/ 6067 h 10000"/>
                <a:gd name="connsiteX270" fmla="*/ 6559 w 9990"/>
                <a:gd name="connsiteY270" fmla="*/ 6037 h 10000"/>
                <a:gd name="connsiteX271" fmla="*/ 6594 w 9990"/>
                <a:gd name="connsiteY271" fmla="*/ 6768 h 10000"/>
                <a:gd name="connsiteX272" fmla="*/ 6629 w 9990"/>
                <a:gd name="connsiteY272" fmla="*/ 6484 h 10000"/>
                <a:gd name="connsiteX273" fmla="*/ 6664 w 9990"/>
                <a:gd name="connsiteY273" fmla="*/ 5652 h 10000"/>
                <a:gd name="connsiteX274" fmla="*/ 6707 w 9990"/>
                <a:gd name="connsiteY274" fmla="*/ 6580 h 10000"/>
                <a:gd name="connsiteX275" fmla="*/ 6747 w 9990"/>
                <a:gd name="connsiteY275" fmla="*/ 6918 h 10000"/>
                <a:gd name="connsiteX276" fmla="*/ 6790 w 9990"/>
                <a:gd name="connsiteY276" fmla="*/ 7300 h 10000"/>
                <a:gd name="connsiteX277" fmla="*/ 6832 w 9990"/>
                <a:gd name="connsiteY277" fmla="*/ 6210 h 10000"/>
                <a:gd name="connsiteX278" fmla="*/ 6875 w 9990"/>
                <a:gd name="connsiteY278" fmla="*/ 5864 h 10000"/>
                <a:gd name="connsiteX279" fmla="*/ 6915 w 9990"/>
                <a:gd name="connsiteY279" fmla="*/ 5839 h 10000"/>
                <a:gd name="connsiteX280" fmla="*/ 6957 w 9990"/>
                <a:gd name="connsiteY280" fmla="*/ 6972 h 10000"/>
                <a:gd name="connsiteX281" fmla="*/ 7000 w 9990"/>
                <a:gd name="connsiteY281" fmla="*/ 6037 h 10000"/>
                <a:gd name="connsiteX282" fmla="*/ 7040 w 9990"/>
                <a:gd name="connsiteY282" fmla="*/ 4630 h 10000"/>
                <a:gd name="connsiteX283" fmla="*/ 7082 w 9990"/>
                <a:gd name="connsiteY283" fmla="*/ 5596 h 10000"/>
                <a:gd name="connsiteX284" fmla="*/ 7110 w 9990"/>
                <a:gd name="connsiteY284" fmla="*/ 4684 h 10000"/>
                <a:gd name="connsiteX285" fmla="*/ 7132 w 9990"/>
                <a:gd name="connsiteY285" fmla="*/ 5179 h 10000"/>
                <a:gd name="connsiteX286" fmla="*/ 7160 w 9990"/>
                <a:gd name="connsiteY286" fmla="*/ 4990 h 10000"/>
                <a:gd name="connsiteX287" fmla="*/ 7188 w 9990"/>
                <a:gd name="connsiteY287" fmla="*/ 5541 h 10000"/>
                <a:gd name="connsiteX288" fmla="*/ 7213 w 9990"/>
                <a:gd name="connsiteY288" fmla="*/ 5588 h 10000"/>
                <a:gd name="connsiteX289" fmla="*/ 7238 w 9990"/>
                <a:gd name="connsiteY289" fmla="*/ 4740 h 10000"/>
                <a:gd name="connsiteX290" fmla="*/ 7265 w 9990"/>
                <a:gd name="connsiteY290" fmla="*/ 4990 h 10000"/>
                <a:gd name="connsiteX291" fmla="*/ 7290 w 9990"/>
                <a:gd name="connsiteY291" fmla="*/ 4771 h 10000"/>
                <a:gd name="connsiteX292" fmla="*/ 7319 w 9990"/>
                <a:gd name="connsiteY292" fmla="*/ 6226 h 10000"/>
                <a:gd name="connsiteX293" fmla="*/ 7344 w 9990"/>
                <a:gd name="connsiteY293" fmla="*/ 5189 h 10000"/>
                <a:gd name="connsiteX294" fmla="*/ 7369 w 9990"/>
                <a:gd name="connsiteY294" fmla="*/ 5541 h 10000"/>
                <a:gd name="connsiteX295" fmla="*/ 7396 w 9990"/>
                <a:gd name="connsiteY295" fmla="*/ 4580 h 10000"/>
                <a:gd name="connsiteX296" fmla="*/ 7421 w 9990"/>
                <a:gd name="connsiteY296" fmla="*/ 5386 h 10000"/>
                <a:gd name="connsiteX297" fmla="*/ 7446 w 9990"/>
                <a:gd name="connsiteY297" fmla="*/ 6163 h 10000"/>
                <a:gd name="connsiteX298" fmla="*/ 7474 w 9990"/>
                <a:gd name="connsiteY298" fmla="*/ 5864 h 10000"/>
                <a:gd name="connsiteX299" fmla="*/ 7501 w 9990"/>
                <a:gd name="connsiteY299" fmla="*/ 5675 h 10000"/>
                <a:gd name="connsiteX300" fmla="*/ 7541 w 9990"/>
                <a:gd name="connsiteY300" fmla="*/ 4675 h 10000"/>
                <a:gd name="connsiteX301" fmla="*/ 7584 w 9990"/>
                <a:gd name="connsiteY301" fmla="*/ 5446 h 10000"/>
                <a:gd name="connsiteX302" fmla="*/ 7627 w 9990"/>
                <a:gd name="connsiteY302" fmla="*/ 5455 h 10000"/>
                <a:gd name="connsiteX303" fmla="*/ 7667 w 9990"/>
                <a:gd name="connsiteY303" fmla="*/ 5871 h 10000"/>
                <a:gd name="connsiteX304" fmla="*/ 7709 w 9990"/>
                <a:gd name="connsiteY304" fmla="*/ 5312 h 10000"/>
                <a:gd name="connsiteX305" fmla="*/ 7752 w 9990"/>
                <a:gd name="connsiteY305" fmla="*/ 6830 h 10000"/>
                <a:gd name="connsiteX306" fmla="*/ 7792 w 9990"/>
                <a:gd name="connsiteY306" fmla="*/ 6365 h 10000"/>
                <a:gd name="connsiteX307" fmla="*/ 7834 w 9990"/>
                <a:gd name="connsiteY307" fmla="*/ 5463 h 10000"/>
                <a:gd name="connsiteX308" fmla="*/ 7877 w 9990"/>
                <a:gd name="connsiteY308" fmla="*/ 6288 h 10000"/>
                <a:gd name="connsiteX309" fmla="*/ 7917 w 9990"/>
                <a:gd name="connsiteY309" fmla="*/ 5730 h 10000"/>
                <a:gd name="connsiteX310" fmla="*/ 7944 w 9990"/>
                <a:gd name="connsiteY310" fmla="*/ 6697 h 10000"/>
                <a:gd name="connsiteX311" fmla="*/ 7969 w 9990"/>
                <a:gd name="connsiteY311" fmla="*/ 5558 h 10000"/>
                <a:gd name="connsiteX312" fmla="*/ 7995 w 9990"/>
                <a:gd name="connsiteY312" fmla="*/ 6430 h 10000"/>
                <a:gd name="connsiteX313" fmla="*/ 8022 w 9990"/>
                <a:gd name="connsiteY313" fmla="*/ 5787 h 10000"/>
                <a:gd name="connsiteX314" fmla="*/ 8047 w 9990"/>
                <a:gd name="connsiteY314" fmla="*/ 5291 h 10000"/>
                <a:gd name="connsiteX315" fmla="*/ 8076 w 9990"/>
                <a:gd name="connsiteY315" fmla="*/ 5063 h 10000"/>
                <a:gd name="connsiteX316" fmla="*/ 8103 w 9990"/>
                <a:gd name="connsiteY316" fmla="*/ 5787 h 10000"/>
                <a:gd name="connsiteX317" fmla="*/ 8126 w 9990"/>
                <a:gd name="connsiteY317" fmla="*/ 6601 h 10000"/>
                <a:gd name="connsiteX318" fmla="*/ 8168 w 9990"/>
                <a:gd name="connsiteY318" fmla="*/ 6524 h 10000"/>
                <a:gd name="connsiteX319" fmla="*/ 8211 w 9990"/>
                <a:gd name="connsiteY319" fmla="*/ 6296 h 10000"/>
                <a:gd name="connsiteX320" fmla="*/ 8253 w 9990"/>
                <a:gd name="connsiteY320" fmla="*/ 5833 h 10000"/>
                <a:gd name="connsiteX321" fmla="*/ 8296 w 9990"/>
                <a:gd name="connsiteY321" fmla="*/ 6240 h 10000"/>
                <a:gd name="connsiteX322" fmla="*/ 8336 w 9990"/>
                <a:gd name="connsiteY322" fmla="*/ 6444 h 10000"/>
                <a:gd name="connsiteX323" fmla="*/ 8371 w 9990"/>
                <a:gd name="connsiteY323" fmla="*/ 5919 h 10000"/>
                <a:gd name="connsiteX324" fmla="*/ 8406 w 9990"/>
                <a:gd name="connsiteY324" fmla="*/ 5879 h 10000"/>
                <a:gd name="connsiteX325" fmla="*/ 8439 w 9990"/>
                <a:gd name="connsiteY325" fmla="*/ 6610 h 10000"/>
                <a:gd name="connsiteX326" fmla="*/ 8476 w 9990"/>
                <a:gd name="connsiteY326" fmla="*/ 6830 h 10000"/>
                <a:gd name="connsiteX327" fmla="*/ 8511 w 9990"/>
                <a:gd name="connsiteY327" fmla="*/ 6075 h 10000"/>
                <a:gd name="connsiteX328" fmla="*/ 8546 w 9990"/>
                <a:gd name="connsiteY328" fmla="*/ 5895 h 10000"/>
                <a:gd name="connsiteX329" fmla="*/ 8586 w 9990"/>
                <a:gd name="connsiteY329" fmla="*/ 6145 h 10000"/>
                <a:gd name="connsiteX330" fmla="*/ 8629 w 9990"/>
                <a:gd name="connsiteY330" fmla="*/ 5353 h 10000"/>
                <a:gd name="connsiteX331" fmla="*/ 8669 w 9990"/>
                <a:gd name="connsiteY331" fmla="*/ 5808 h 10000"/>
                <a:gd name="connsiteX332" fmla="*/ 8711 w 9990"/>
                <a:gd name="connsiteY332" fmla="*/ 5620 h 10000"/>
                <a:gd name="connsiteX333" fmla="*/ 8754 w 9990"/>
                <a:gd name="connsiteY333" fmla="*/ 5895 h 10000"/>
                <a:gd name="connsiteX334" fmla="*/ 8759 w 9990"/>
                <a:gd name="connsiteY334" fmla="*/ 5652 h 10000"/>
                <a:gd name="connsiteX335" fmla="*/ 8761 w 9990"/>
                <a:gd name="connsiteY335" fmla="*/ 5494 h 10000"/>
                <a:gd name="connsiteX336" fmla="*/ 8766 w 9990"/>
                <a:gd name="connsiteY336" fmla="*/ 6352 h 10000"/>
                <a:gd name="connsiteX337" fmla="*/ 8769 w 9990"/>
                <a:gd name="connsiteY337" fmla="*/ 6278 h 10000"/>
                <a:gd name="connsiteX338" fmla="*/ 8774 w 9990"/>
                <a:gd name="connsiteY338" fmla="*/ 5730 h 10000"/>
                <a:gd name="connsiteX339" fmla="*/ 8779 w 9990"/>
                <a:gd name="connsiteY339" fmla="*/ 6092 h 10000"/>
                <a:gd name="connsiteX340" fmla="*/ 8781 w 9990"/>
                <a:gd name="connsiteY340" fmla="*/ 5690 h 10000"/>
                <a:gd name="connsiteX341" fmla="*/ 8789 w 9990"/>
                <a:gd name="connsiteY341" fmla="*/ 5439 h 10000"/>
                <a:gd name="connsiteX342" fmla="*/ 8792 w 9990"/>
                <a:gd name="connsiteY342" fmla="*/ 6067 h 10000"/>
                <a:gd name="connsiteX343" fmla="*/ 8794 w 9990"/>
                <a:gd name="connsiteY343" fmla="*/ 6549 h 10000"/>
                <a:gd name="connsiteX344" fmla="*/ 8799 w 9990"/>
                <a:gd name="connsiteY344" fmla="*/ 6217 h 10000"/>
                <a:gd name="connsiteX345" fmla="*/ 8804 w 9990"/>
                <a:gd name="connsiteY345" fmla="*/ 5761 h 10000"/>
                <a:gd name="connsiteX346" fmla="*/ 8807 w 9990"/>
                <a:gd name="connsiteY346" fmla="*/ 5596 h 10000"/>
                <a:gd name="connsiteX347" fmla="*/ 8812 w 9990"/>
                <a:gd name="connsiteY347" fmla="*/ 5533 h 10000"/>
                <a:gd name="connsiteX348" fmla="*/ 8817 w 9990"/>
                <a:gd name="connsiteY348" fmla="*/ 5988 h 10000"/>
                <a:gd name="connsiteX349" fmla="*/ 8819 w 9990"/>
                <a:gd name="connsiteY349" fmla="*/ 6099 h 10000"/>
                <a:gd name="connsiteX350" fmla="*/ 8824 w 9990"/>
                <a:gd name="connsiteY350" fmla="*/ 6312 h 10000"/>
                <a:gd name="connsiteX351" fmla="*/ 8829 w 9990"/>
                <a:gd name="connsiteY351" fmla="*/ 6524 h 10000"/>
                <a:gd name="connsiteX352" fmla="*/ 8834 w 9990"/>
                <a:gd name="connsiteY352" fmla="*/ 6099 h 10000"/>
                <a:gd name="connsiteX353" fmla="*/ 8838 w 9990"/>
                <a:gd name="connsiteY353" fmla="*/ 6210 h 10000"/>
                <a:gd name="connsiteX354" fmla="*/ 8843 w 9990"/>
                <a:gd name="connsiteY354" fmla="*/ 6092 h 10000"/>
                <a:gd name="connsiteX355" fmla="*/ 8848 w 9990"/>
                <a:gd name="connsiteY355" fmla="*/ 6011 h 10000"/>
                <a:gd name="connsiteX356" fmla="*/ 8850 w 9990"/>
                <a:gd name="connsiteY356" fmla="*/ 5666 h 10000"/>
                <a:gd name="connsiteX357" fmla="*/ 8855 w 9990"/>
                <a:gd name="connsiteY357" fmla="*/ 5037 h 10000"/>
                <a:gd name="connsiteX358" fmla="*/ 8860 w 9990"/>
                <a:gd name="connsiteY358" fmla="*/ 4534 h 10000"/>
                <a:gd name="connsiteX359" fmla="*/ 8863 w 9990"/>
                <a:gd name="connsiteY359" fmla="*/ 3960 h 10000"/>
                <a:gd name="connsiteX360" fmla="*/ 8868 w 9990"/>
                <a:gd name="connsiteY360" fmla="*/ 5053 h 10000"/>
                <a:gd name="connsiteX361" fmla="*/ 8873 w 9990"/>
                <a:gd name="connsiteY361" fmla="*/ 6171 h 10000"/>
                <a:gd name="connsiteX362" fmla="*/ 8875 w 9990"/>
                <a:gd name="connsiteY362" fmla="*/ 7963 h 10000"/>
                <a:gd name="connsiteX363" fmla="*/ 8880 w 9990"/>
                <a:gd name="connsiteY363" fmla="*/ 9646 h 10000"/>
                <a:gd name="connsiteX364" fmla="*/ 8885 w 9990"/>
                <a:gd name="connsiteY364" fmla="*/ 8647 h 10000"/>
                <a:gd name="connsiteX365" fmla="*/ 8888 w 9990"/>
                <a:gd name="connsiteY365" fmla="*/ 8662 h 10000"/>
                <a:gd name="connsiteX366" fmla="*/ 8893 w 9990"/>
                <a:gd name="connsiteY366" fmla="*/ 9134 h 10000"/>
                <a:gd name="connsiteX367" fmla="*/ 8898 w 9990"/>
                <a:gd name="connsiteY367" fmla="*/ 8309 h 10000"/>
                <a:gd name="connsiteX368" fmla="*/ 8900 w 9990"/>
                <a:gd name="connsiteY368" fmla="*/ 8309 h 10000"/>
                <a:gd name="connsiteX369" fmla="*/ 8905 w 9990"/>
                <a:gd name="connsiteY369" fmla="*/ 8724 h 10000"/>
                <a:gd name="connsiteX370" fmla="*/ 8910 w 9990"/>
                <a:gd name="connsiteY370" fmla="*/ 8829 h 10000"/>
                <a:gd name="connsiteX371" fmla="*/ 8913 w 9990"/>
                <a:gd name="connsiteY371" fmla="*/ 9079 h 10000"/>
                <a:gd name="connsiteX372" fmla="*/ 8918 w 9990"/>
                <a:gd name="connsiteY372" fmla="*/ 8638 h 10000"/>
                <a:gd name="connsiteX373" fmla="*/ 8920 w 9990"/>
                <a:gd name="connsiteY373" fmla="*/ 8615 h 10000"/>
                <a:gd name="connsiteX374" fmla="*/ 8925 w 9990"/>
                <a:gd name="connsiteY374" fmla="*/ 8451 h 10000"/>
                <a:gd name="connsiteX375" fmla="*/ 8930 w 9990"/>
                <a:gd name="connsiteY375" fmla="*/ 8192 h 10000"/>
                <a:gd name="connsiteX376" fmla="*/ 8933 w 9990"/>
                <a:gd name="connsiteY376" fmla="*/ 7742 h 10000"/>
                <a:gd name="connsiteX377" fmla="*/ 8940 w 9990"/>
                <a:gd name="connsiteY377" fmla="*/ 6743 h 10000"/>
                <a:gd name="connsiteX378" fmla="*/ 8943 w 9990"/>
                <a:gd name="connsiteY378" fmla="*/ 7757 h 10000"/>
                <a:gd name="connsiteX379" fmla="*/ 8945 w 9990"/>
                <a:gd name="connsiteY379" fmla="*/ 7453 h 10000"/>
                <a:gd name="connsiteX380" fmla="*/ 8950 w 9990"/>
                <a:gd name="connsiteY380" fmla="*/ 7815 h 10000"/>
                <a:gd name="connsiteX381" fmla="*/ 9048 w 9990"/>
                <a:gd name="connsiteY381" fmla="*/ 8753 h 10000"/>
                <a:gd name="connsiteX382" fmla="*/ 8896 w 9990"/>
                <a:gd name="connsiteY382" fmla="*/ 8729 h 10000"/>
                <a:gd name="connsiteX383" fmla="*/ 9264 w 9990"/>
                <a:gd name="connsiteY383" fmla="*/ 7962 h 10000"/>
                <a:gd name="connsiteX384" fmla="*/ 9043 w 9990"/>
                <a:gd name="connsiteY384" fmla="*/ 9221 h 10000"/>
                <a:gd name="connsiteX385" fmla="*/ 8975 w 9990"/>
                <a:gd name="connsiteY385" fmla="*/ 9960 h 10000"/>
                <a:gd name="connsiteX386" fmla="*/ 8980 w 9990"/>
                <a:gd name="connsiteY386" fmla="*/ 9410 h 10000"/>
                <a:gd name="connsiteX387" fmla="*/ 8985 w 9990"/>
                <a:gd name="connsiteY387" fmla="*/ 9236 h 10000"/>
                <a:gd name="connsiteX388" fmla="*/ 8990 w 9990"/>
                <a:gd name="connsiteY388" fmla="*/ 8205 h 10000"/>
                <a:gd name="connsiteX389" fmla="*/ 8995 w 9990"/>
                <a:gd name="connsiteY389" fmla="*/ 8394 h 10000"/>
                <a:gd name="connsiteX390" fmla="*/ 9000 w 9990"/>
                <a:gd name="connsiteY390" fmla="*/ 8025 h 10000"/>
                <a:gd name="connsiteX391" fmla="*/ 9005 w 9990"/>
                <a:gd name="connsiteY391" fmla="*/ 8097 h 10000"/>
                <a:gd name="connsiteX392" fmla="*/ 9010 w 9990"/>
                <a:gd name="connsiteY392" fmla="*/ 8472 h 10000"/>
                <a:gd name="connsiteX393" fmla="*/ 9018 w 9990"/>
                <a:gd name="connsiteY393" fmla="*/ 7932 h 10000"/>
                <a:gd name="connsiteX394" fmla="*/ 9023 w 9990"/>
                <a:gd name="connsiteY394" fmla="*/ 7853 h 10000"/>
                <a:gd name="connsiteX395" fmla="*/ 9028 w 9990"/>
                <a:gd name="connsiteY395" fmla="*/ 7561 h 10000"/>
                <a:gd name="connsiteX396" fmla="*/ 9033 w 9990"/>
                <a:gd name="connsiteY396" fmla="*/ 7287 h 10000"/>
                <a:gd name="connsiteX397" fmla="*/ 9038 w 9990"/>
                <a:gd name="connsiteY397" fmla="*/ 8757 h 10000"/>
                <a:gd name="connsiteX398" fmla="*/ 9043 w 9990"/>
                <a:gd name="connsiteY398" fmla="*/ 8569 h 10000"/>
                <a:gd name="connsiteX399" fmla="*/ 9048 w 9990"/>
                <a:gd name="connsiteY399" fmla="*/ 8796 h 10000"/>
                <a:gd name="connsiteX400" fmla="*/ 9053 w 9990"/>
                <a:gd name="connsiteY400" fmla="*/ 7648 h 10000"/>
                <a:gd name="connsiteX401" fmla="*/ 9060 w 9990"/>
                <a:gd name="connsiteY401" fmla="*/ 7963 h 10000"/>
                <a:gd name="connsiteX402" fmla="*/ 9065 w 9990"/>
                <a:gd name="connsiteY402" fmla="*/ 8293 h 10000"/>
                <a:gd name="connsiteX403" fmla="*/ 9070 w 9990"/>
                <a:gd name="connsiteY403" fmla="*/ 7529 h 10000"/>
                <a:gd name="connsiteX404" fmla="*/ 9075 w 9990"/>
                <a:gd name="connsiteY404" fmla="*/ 7484 h 10000"/>
                <a:gd name="connsiteX405" fmla="*/ 9080 w 9990"/>
                <a:gd name="connsiteY405" fmla="*/ 7703 h 10000"/>
                <a:gd name="connsiteX406" fmla="*/ 9085 w 9990"/>
                <a:gd name="connsiteY406" fmla="*/ 7783 h 10000"/>
                <a:gd name="connsiteX407" fmla="*/ 9090 w 9990"/>
                <a:gd name="connsiteY407" fmla="*/ 8472 h 10000"/>
                <a:gd name="connsiteX408" fmla="*/ 9095 w 9990"/>
                <a:gd name="connsiteY408" fmla="*/ 8420 h 10000"/>
                <a:gd name="connsiteX409" fmla="*/ 9100 w 9990"/>
                <a:gd name="connsiteY409" fmla="*/ 9033 h 10000"/>
                <a:gd name="connsiteX410" fmla="*/ 9108 w 9990"/>
                <a:gd name="connsiteY410" fmla="*/ 8433 h 10000"/>
                <a:gd name="connsiteX411" fmla="*/ 9113 w 9990"/>
                <a:gd name="connsiteY411" fmla="*/ 7937 h 10000"/>
                <a:gd name="connsiteX412" fmla="*/ 9120 w 9990"/>
                <a:gd name="connsiteY412" fmla="*/ 8441 h 10000"/>
                <a:gd name="connsiteX413" fmla="*/ 9125 w 9990"/>
                <a:gd name="connsiteY413" fmla="*/ 9206 h 10000"/>
                <a:gd name="connsiteX414" fmla="*/ 9130 w 9990"/>
                <a:gd name="connsiteY414" fmla="*/ 8215 h 10000"/>
                <a:gd name="connsiteX415" fmla="*/ 9135 w 9990"/>
                <a:gd name="connsiteY415" fmla="*/ 8670 h 10000"/>
                <a:gd name="connsiteX416" fmla="*/ 9140 w 9990"/>
                <a:gd name="connsiteY416" fmla="*/ 8553 h 10000"/>
                <a:gd name="connsiteX417" fmla="*/ 9145 w 9990"/>
                <a:gd name="connsiteY417" fmla="*/ 8333 h 10000"/>
                <a:gd name="connsiteX418" fmla="*/ 9150 w 9990"/>
                <a:gd name="connsiteY418" fmla="*/ 9023 h 10000"/>
                <a:gd name="connsiteX419" fmla="*/ 9155 w 9990"/>
                <a:gd name="connsiteY419" fmla="*/ 8184 h 10000"/>
                <a:gd name="connsiteX420" fmla="*/ 9160 w 9990"/>
                <a:gd name="connsiteY420" fmla="*/ 7340 h 10000"/>
                <a:gd name="connsiteX421" fmla="*/ 9168 w 9990"/>
                <a:gd name="connsiteY421" fmla="*/ 7412 h 10000"/>
                <a:gd name="connsiteX422" fmla="*/ 9173 w 9990"/>
                <a:gd name="connsiteY422" fmla="*/ 7412 h 10000"/>
                <a:gd name="connsiteX423" fmla="*/ 9196 w 9990"/>
                <a:gd name="connsiteY423" fmla="*/ 8222 h 10000"/>
                <a:gd name="connsiteX424" fmla="*/ 9218 w 9990"/>
                <a:gd name="connsiteY424" fmla="*/ 8741 h 10000"/>
                <a:gd name="connsiteX425" fmla="*/ 9241 w 9990"/>
                <a:gd name="connsiteY425" fmla="*/ 8670 h 10000"/>
                <a:gd name="connsiteX426" fmla="*/ 9263 w 9990"/>
                <a:gd name="connsiteY426" fmla="*/ 6327 h 10000"/>
                <a:gd name="connsiteX427" fmla="*/ 9288 w 9990"/>
                <a:gd name="connsiteY427" fmla="*/ 6948 h 10000"/>
                <a:gd name="connsiteX428" fmla="*/ 9311 w 9990"/>
                <a:gd name="connsiteY428" fmla="*/ 8254 h 10000"/>
                <a:gd name="connsiteX429" fmla="*/ 9336 w 9990"/>
                <a:gd name="connsiteY429" fmla="*/ 8237 h 10000"/>
                <a:gd name="connsiteX430" fmla="*/ 9358 w 9990"/>
                <a:gd name="connsiteY430" fmla="*/ 7248 h 10000"/>
                <a:gd name="connsiteX431" fmla="*/ 9381 w 9990"/>
                <a:gd name="connsiteY431" fmla="*/ 6384 h 10000"/>
                <a:gd name="connsiteX432" fmla="*/ 9416 w 9990"/>
                <a:gd name="connsiteY432" fmla="*/ 7002 h 10000"/>
                <a:gd name="connsiteX433" fmla="*/ 9451 w 9990"/>
                <a:gd name="connsiteY433" fmla="*/ 6997 h 10000"/>
                <a:gd name="connsiteX434" fmla="*/ 9486 w 9990"/>
                <a:gd name="connsiteY434" fmla="*/ 6462 h 10000"/>
                <a:gd name="connsiteX435" fmla="*/ 9521 w 9990"/>
                <a:gd name="connsiteY435" fmla="*/ 6422 h 10000"/>
                <a:gd name="connsiteX436" fmla="*/ 9553 w 9990"/>
                <a:gd name="connsiteY436" fmla="*/ 6729 h 10000"/>
                <a:gd name="connsiteX437" fmla="*/ 9588 w 9990"/>
                <a:gd name="connsiteY437" fmla="*/ 6822 h 10000"/>
                <a:gd name="connsiteX438" fmla="*/ 9607 w 9990"/>
                <a:gd name="connsiteY438" fmla="*/ 6626 h 10000"/>
                <a:gd name="connsiteX439" fmla="*/ 9625 w 9990"/>
                <a:gd name="connsiteY439" fmla="*/ 6444 h 10000"/>
                <a:gd name="connsiteX440" fmla="*/ 9645 w 9990"/>
                <a:gd name="connsiteY440" fmla="*/ 6163 h 10000"/>
                <a:gd name="connsiteX441" fmla="*/ 9660 w 9990"/>
                <a:gd name="connsiteY441" fmla="*/ 5958 h 10000"/>
                <a:gd name="connsiteX442" fmla="*/ 9677 w 9990"/>
                <a:gd name="connsiteY442" fmla="*/ 5943 h 10000"/>
                <a:gd name="connsiteX443" fmla="*/ 9695 w 9990"/>
                <a:gd name="connsiteY443" fmla="*/ 6360 h 10000"/>
                <a:gd name="connsiteX444" fmla="*/ 9712 w 9990"/>
                <a:gd name="connsiteY444" fmla="*/ 5478 h 10000"/>
                <a:gd name="connsiteX445" fmla="*/ 9730 w 9990"/>
                <a:gd name="connsiteY445" fmla="*/ 6334 h 10000"/>
                <a:gd name="connsiteX446" fmla="*/ 9747 w 9990"/>
                <a:gd name="connsiteY446" fmla="*/ 5558 h 10000"/>
                <a:gd name="connsiteX447" fmla="*/ 9765 w 9990"/>
                <a:gd name="connsiteY447" fmla="*/ 6028 h 10000"/>
                <a:gd name="connsiteX448" fmla="*/ 9782 w 9990"/>
                <a:gd name="connsiteY448" fmla="*/ 5572 h 10000"/>
                <a:gd name="connsiteX449" fmla="*/ 9800 w 9990"/>
                <a:gd name="connsiteY449" fmla="*/ 5321 h 10000"/>
                <a:gd name="connsiteX450" fmla="*/ 9842 w 9990"/>
                <a:gd name="connsiteY450" fmla="*/ 4779 h 10000"/>
                <a:gd name="connsiteX451" fmla="*/ 9882 w 9990"/>
                <a:gd name="connsiteY451" fmla="*/ 5847 h 10000"/>
                <a:gd name="connsiteX452" fmla="*/ 9925 w 9990"/>
                <a:gd name="connsiteY452" fmla="*/ 4826 h 10000"/>
                <a:gd name="connsiteX453" fmla="*/ 9967 w 9990"/>
                <a:gd name="connsiteY453" fmla="*/ 5329 h 10000"/>
                <a:gd name="connsiteX454" fmla="*/ 9990 w 999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03 w 10000"/>
                <a:gd name="connsiteY13" fmla="*/ 1287 h 10000"/>
                <a:gd name="connsiteX14" fmla="*/ 385 w 10000"/>
                <a:gd name="connsiteY14" fmla="*/ 1524 h 10000"/>
                <a:gd name="connsiteX15" fmla="*/ 394 w 10000"/>
                <a:gd name="connsiteY15" fmla="*/ 1477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18 w 10000"/>
                <a:gd name="connsiteY18" fmla="*/ 1307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03 w 10000"/>
                <a:gd name="connsiteY13" fmla="*/ 1368 h 10000"/>
                <a:gd name="connsiteX14" fmla="*/ 385 w 10000"/>
                <a:gd name="connsiteY14" fmla="*/ 1524 h 10000"/>
                <a:gd name="connsiteX15" fmla="*/ 394 w 10000"/>
                <a:gd name="connsiteY15" fmla="*/ 1477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18 w 10000"/>
                <a:gd name="connsiteY18" fmla="*/ 1307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03 w 10000"/>
                <a:gd name="connsiteY13" fmla="*/ 1368 h 10000"/>
                <a:gd name="connsiteX14" fmla="*/ 385 w 10000"/>
                <a:gd name="connsiteY14" fmla="*/ 1524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18 w 10000"/>
                <a:gd name="connsiteY18" fmla="*/ 1307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03 w 10000"/>
                <a:gd name="connsiteY13" fmla="*/ 136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18 w 10000"/>
                <a:gd name="connsiteY18" fmla="*/ 1307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03 w 10000"/>
                <a:gd name="connsiteY13" fmla="*/ 136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03 w 10000"/>
                <a:gd name="connsiteY21" fmla="*/ 1104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71 w 10000"/>
                <a:gd name="connsiteY19" fmla="*/ 1264 h 10000"/>
                <a:gd name="connsiteX20" fmla="*/ 489 w 10000"/>
                <a:gd name="connsiteY20" fmla="*/ 1302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71 w 10000"/>
                <a:gd name="connsiteY19" fmla="*/ 1264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644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05 w 10000"/>
                <a:gd name="connsiteY26" fmla="*/ 62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55 w 10000"/>
                <a:gd name="connsiteY29" fmla="*/ 434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40 w 10000"/>
                <a:gd name="connsiteY27" fmla="*/ 871 h 10000"/>
                <a:gd name="connsiteX28" fmla="*/ 675 w 10000"/>
                <a:gd name="connsiteY28" fmla="*/ 1131 h 10000"/>
                <a:gd name="connsiteX29" fmla="*/ 697 w 10000"/>
                <a:gd name="connsiteY29" fmla="*/ 718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75 w 10000"/>
                <a:gd name="connsiteY28" fmla="*/ 1131 h 10000"/>
                <a:gd name="connsiteX29" fmla="*/ 697 w 10000"/>
                <a:gd name="connsiteY29" fmla="*/ 718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49 w 10000"/>
                <a:gd name="connsiteY30" fmla="*/ 126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9 w 10000"/>
                <a:gd name="connsiteY30" fmla="*/ 541 h 10000"/>
                <a:gd name="connsiteX31" fmla="*/ 777 w 10000"/>
                <a:gd name="connsiteY31" fmla="*/ 981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9 w 10000"/>
                <a:gd name="connsiteY30" fmla="*/ 541 h 10000"/>
                <a:gd name="connsiteX31" fmla="*/ 767 w 10000"/>
                <a:gd name="connsiteY31" fmla="*/ 596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67 w 10000"/>
                <a:gd name="connsiteY31" fmla="*/ 596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13 w 10000"/>
                <a:gd name="connsiteY32" fmla="*/ 556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5 w 10000"/>
                <a:gd name="connsiteY33" fmla="*/ 68 h 10000"/>
                <a:gd name="connsiteX34" fmla="*/ 898 w 10000"/>
                <a:gd name="connsiteY34" fmla="*/ 1649 h 10000"/>
                <a:gd name="connsiteX35" fmla="*/ 938 w 10000"/>
                <a:gd name="connsiteY35" fmla="*/ 13 h 10000"/>
                <a:gd name="connsiteX36" fmla="*/ 980 w 10000"/>
                <a:gd name="connsiteY36" fmla="*/ 415 h 10000"/>
                <a:gd name="connsiteX37" fmla="*/ 1023 w 10000"/>
                <a:gd name="connsiteY37" fmla="*/ 958 h 10000"/>
                <a:gd name="connsiteX38" fmla="*/ 1055 w 10000"/>
                <a:gd name="connsiteY38" fmla="*/ 547 h 10000"/>
                <a:gd name="connsiteX39" fmla="*/ 1090 w 10000"/>
                <a:gd name="connsiteY39" fmla="*/ 697 h 10000"/>
                <a:gd name="connsiteX40" fmla="*/ 1128 w 10000"/>
                <a:gd name="connsiteY40" fmla="*/ 658 h 10000"/>
                <a:gd name="connsiteX41" fmla="*/ 1161 w 10000"/>
                <a:gd name="connsiteY41" fmla="*/ 0 h 10000"/>
                <a:gd name="connsiteX42" fmla="*/ 1197 w 10000"/>
                <a:gd name="connsiteY42" fmla="*/ 1823 h 10000"/>
                <a:gd name="connsiteX43" fmla="*/ 1232 w 10000"/>
                <a:gd name="connsiteY43" fmla="*/ 1462 h 10000"/>
                <a:gd name="connsiteX44" fmla="*/ 1272 w 10000"/>
                <a:gd name="connsiteY44" fmla="*/ 1516 h 10000"/>
                <a:gd name="connsiteX45" fmla="*/ 1314 w 10000"/>
                <a:gd name="connsiteY45" fmla="*/ 1815 h 10000"/>
                <a:gd name="connsiteX46" fmla="*/ 1357 w 10000"/>
                <a:gd name="connsiteY46" fmla="*/ 1209 h 10000"/>
                <a:gd name="connsiteX47" fmla="*/ 1399 w 10000"/>
                <a:gd name="connsiteY47" fmla="*/ 2011 h 10000"/>
                <a:gd name="connsiteX48" fmla="*/ 1439 w 10000"/>
                <a:gd name="connsiteY48" fmla="*/ 1776 h 10000"/>
                <a:gd name="connsiteX49" fmla="*/ 1467 w 10000"/>
                <a:gd name="connsiteY49" fmla="*/ 1453 h 10000"/>
                <a:gd name="connsiteX50" fmla="*/ 1492 w 10000"/>
                <a:gd name="connsiteY50" fmla="*/ 2239 h 10000"/>
                <a:gd name="connsiteX51" fmla="*/ 1520 w 10000"/>
                <a:gd name="connsiteY51" fmla="*/ 1737 h 10000"/>
                <a:gd name="connsiteX52" fmla="*/ 1545 w 10000"/>
                <a:gd name="connsiteY52" fmla="*/ 651 h 10000"/>
                <a:gd name="connsiteX53" fmla="*/ 1573 w 10000"/>
                <a:gd name="connsiteY53" fmla="*/ 1924 h 10000"/>
                <a:gd name="connsiteX54" fmla="*/ 1598 w 10000"/>
                <a:gd name="connsiteY54" fmla="*/ 2483 h 10000"/>
                <a:gd name="connsiteX55" fmla="*/ 1623 w 10000"/>
                <a:gd name="connsiteY55" fmla="*/ 2263 h 10000"/>
                <a:gd name="connsiteX56" fmla="*/ 1651 w 10000"/>
                <a:gd name="connsiteY56" fmla="*/ 2671 h 10000"/>
                <a:gd name="connsiteX57" fmla="*/ 1668 w 10000"/>
                <a:gd name="connsiteY57" fmla="*/ 2845 h 10000"/>
                <a:gd name="connsiteX58" fmla="*/ 1686 w 10000"/>
                <a:gd name="connsiteY58" fmla="*/ 2239 h 10000"/>
                <a:gd name="connsiteX59" fmla="*/ 1701 w 10000"/>
                <a:gd name="connsiteY59" fmla="*/ 2978 h 10000"/>
                <a:gd name="connsiteX60" fmla="*/ 1718 w 10000"/>
                <a:gd name="connsiteY60" fmla="*/ 2791 h 10000"/>
                <a:gd name="connsiteX61" fmla="*/ 1736 w 10000"/>
                <a:gd name="connsiteY61" fmla="*/ 3348 h 10000"/>
                <a:gd name="connsiteX62" fmla="*/ 1753 w 10000"/>
                <a:gd name="connsiteY62" fmla="*/ 3049 h 10000"/>
                <a:gd name="connsiteX63" fmla="*/ 1771 w 10000"/>
                <a:gd name="connsiteY63" fmla="*/ 2924 h 10000"/>
                <a:gd name="connsiteX64" fmla="*/ 1791 w 10000"/>
                <a:gd name="connsiteY64" fmla="*/ 3481 h 10000"/>
                <a:gd name="connsiteX65" fmla="*/ 1806 w 10000"/>
                <a:gd name="connsiteY65" fmla="*/ 3999 h 10000"/>
                <a:gd name="connsiteX66" fmla="*/ 1823 w 10000"/>
                <a:gd name="connsiteY66" fmla="*/ 3773 h 10000"/>
                <a:gd name="connsiteX67" fmla="*/ 1841 w 10000"/>
                <a:gd name="connsiteY67" fmla="*/ 3734 h 10000"/>
                <a:gd name="connsiteX68" fmla="*/ 1858 w 10000"/>
                <a:gd name="connsiteY68" fmla="*/ 4244 h 10000"/>
                <a:gd name="connsiteX69" fmla="*/ 1893 w 10000"/>
                <a:gd name="connsiteY69" fmla="*/ 4102 h 10000"/>
                <a:gd name="connsiteX70" fmla="*/ 1929 w 10000"/>
                <a:gd name="connsiteY70" fmla="*/ 4456 h 10000"/>
                <a:gd name="connsiteX71" fmla="*/ 1964 w 10000"/>
                <a:gd name="connsiteY71" fmla="*/ 4165 h 10000"/>
                <a:gd name="connsiteX72" fmla="*/ 2000 w 10000"/>
                <a:gd name="connsiteY72" fmla="*/ 5635 h 10000"/>
                <a:gd name="connsiteX73" fmla="*/ 2032 w 10000"/>
                <a:gd name="connsiteY73" fmla="*/ 5140 h 10000"/>
                <a:gd name="connsiteX74" fmla="*/ 2067 w 10000"/>
                <a:gd name="connsiteY74" fmla="*/ 4779 h 10000"/>
                <a:gd name="connsiteX75" fmla="*/ 2095 w 10000"/>
                <a:gd name="connsiteY75" fmla="*/ 5690 h 10000"/>
                <a:gd name="connsiteX76" fmla="*/ 2122 w 10000"/>
                <a:gd name="connsiteY76" fmla="*/ 5519 h 10000"/>
                <a:gd name="connsiteX77" fmla="*/ 2145 w 10000"/>
                <a:gd name="connsiteY77" fmla="*/ 5446 h 10000"/>
                <a:gd name="connsiteX78" fmla="*/ 2172 w 10000"/>
                <a:gd name="connsiteY78" fmla="*/ 5337 h 10000"/>
                <a:gd name="connsiteX79" fmla="*/ 2200 w 10000"/>
                <a:gd name="connsiteY79" fmla="*/ 5949 h 10000"/>
                <a:gd name="connsiteX80" fmla="*/ 2225 w 10000"/>
                <a:gd name="connsiteY80" fmla="*/ 6023 h 10000"/>
                <a:gd name="connsiteX81" fmla="*/ 2250 w 10000"/>
                <a:gd name="connsiteY81" fmla="*/ 5367 h 10000"/>
                <a:gd name="connsiteX82" fmla="*/ 2277 w 10000"/>
                <a:gd name="connsiteY82" fmla="*/ 5659 h 10000"/>
                <a:gd name="connsiteX83" fmla="*/ 2320 w 10000"/>
                <a:gd name="connsiteY83" fmla="*/ 5321 h 10000"/>
                <a:gd name="connsiteX84" fmla="*/ 2360 w 10000"/>
                <a:gd name="connsiteY84" fmla="*/ 5321 h 10000"/>
                <a:gd name="connsiteX85" fmla="*/ 2403 w 10000"/>
                <a:gd name="connsiteY85" fmla="*/ 4771 h 10000"/>
                <a:gd name="connsiteX86" fmla="*/ 2445 w 10000"/>
                <a:gd name="connsiteY86" fmla="*/ 5023 h 10000"/>
                <a:gd name="connsiteX87" fmla="*/ 2485 w 10000"/>
                <a:gd name="connsiteY87" fmla="*/ 5478 h 10000"/>
                <a:gd name="connsiteX88" fmla="*/ 2504 w 10000"/>
                <a:gd name="connsiteY88" fmla="*/ 4723 h 10000"/>
                <a:gd name="connsiteX89" fmla="*/ 2521 w 10000"/>
                <a:gd name="connsiteY89" fmla="*/ 4393 h 10000"/>
                <a:gd name="connsiteX90" fmla="*/ 2539 w 10000"/>
                <a:gd name="connsiteY90" fmla="*/ 3780 h 10000"/>
                <a:gd name="connsiteX91" fmla="*/ 2556 w 10000"/>
                <a:gd name="connsiteY91" fmla="*/ 3828 h 10000"/>
                <a:gd name="connsiteX92" fmla="*/ 2574 w 10000"/>
                <a:gd name="connsiteY92" fmla="*/ 3860 h 10000"/>
                <a:gd name="connsiteX93" fmla="*/ 2591 w 10000"/>
                <a:gd name="connsiteY93" fmla="*/ 4929 h 10000"/>
                <a:gd name="connsiteX94" fmla="*/ 2609 w 10000"/>
                <a:gd name="connsiteY94" fmla="*/ 3834 h 10000"/>
                <a:gd name="connsiteX95" fmla="*/ 2626 w 10000"/>
                <a:gd name="connsiteY95" fmla="*/ 3923 h 10000"/>
                <a:gd name="connsiteX96" fmla="*/ 2644 w 10000"/>
                <a:gd name="connsiteY96" fmla="*/ 4244 h 10000"/>
                <a:gd name="connsiteX97" fmla="*/ 2661 w 10000"/>
                <a:gd name="connsiteY97" fmla="*/ 3340 h 10000"/>
                <a:gd name="connsiteX98" fmla="*/ 2679 w 10000"/>
                <a:gd name="connsiteY98" fmla="*/ 3717 h 10000"/>
                <a:gd name="connsiteX99" fmla="*/ 2695 w 10000"/>
                <a:gd name="connsiteY99" fmla="*/ 4024 h 10000"/>
                <a:gd name="connsiteX100" fmla="*/ 2725 w 10000"/>
                <a:gd name="connsiteY100" fmla="*/ 3017 h 10000"/>
                <a:gd name="connsiteX101" fmla="*/ 2755 w 10000"/>
                <a:gd name="connsiteY101" fmla="*/ 3623 h 10000"/>
                <a:gd name="connsiteX102" fmla="*/ 2785 w 10000"/>
                <a:gd name="connsiteY102" fmla="*/ 3088 h 10000"/>
                <a:gd name="connsiteX103" fmla="*/ 2815 w 10000"/>
                <a:gd name="connsiteY103" fmla="*/ 3810 h 10000"/>
                <a:gd name="connsiteX104" fmla="*/ 2845 w 10000"/>
                <a:gd name="connsiteY104" fmla="*/ 2536 h 10000"/>
                <a:gd name="connsiteX105" fmla="*/ 2875 w 10000"/>
                <a:gd name="connsiteY105" fmla="*/ 3285 h 10000"/>
                <a:gd name="connsiteX106" fmla="*/ 2905 w 10000"/>
                <a:gd name="connsiteY106" fmla="*/ 3269 h 10000"/>
                <a:gd name="connsiteX107" fmla="*/ 2923 w 10000"/>
                <a:gd name="connsiteY107" fmla="*/ 2765 h 10000"/>
                <a:gd name="connsiteX108" fmla="*/ 2943 w 10000"/>
                <a:gd name="connsiteY108" fmla="*/ 2088 h 10000"/>
                <a:gd name="connsiteX109" fmla="*/ 2963 w 10000"/>
                <a:gd name="connsiteY109" fmla="*/ 2128 h 10000"/>
                <a:gd name="connsiteX110" fmla="*/ 2980 w 10000"/>
                <a:gd name="connsiteY110" fmla="*/ 1420 h 10000"/>
                <a:gd name="connsiteX111" fmla="*/ 3000 w 10000"/>
                <a:gd name="connsiteY111" fmla="*/ 3041 h 10000"/>
                <a:gd name="connsiteX112" fmla="*/ 3020 w 10000"/>
                <a:gd name="connsiteY112" fmla="*/ 2859 h 10000"/>
                <a:gd name="connsiteX113" fmla="*/ 3038 w 10000"/>
                <a:gd name="connsiteY113" fmla="*/ 2773 h 10000"/>
                <a:gd name="connsiteX114" fmla="*/ 3055 w 10000"/>
                <a:gd name="connsiteY114" fmla="*/ 2215 h 10000"/>
                <a:gd name="connsiteX115" fmla="*/ 3075 w 10000"/>
                <a:gd name="connsiteY115" fmla="*/ 2685 h 10000"/>
                <a:gd name="connsiteX116" fmla="*/ 3095 w 10000"/>
                <a:gd name="connsiteY116" fmla="*/ 3261 h 10000"/>
                <a:gd name="connsiteX117" fmla="*/ 3115 w 10000"/>
                <a:gd name="connsiteY117" fmla="*/ 1973 h 10000"/>
                <a:gd name="connsiteX118" fmla="*/ 3138 w 10000"/>
                <a:gd name="connsiteY118" fmla="*/ 3315 h 10000"/>
                <a:gd name="connsiteX119" fmla="*/ 3160 w 10000"/>
                <a:gd name="connsiteY119" fmla="*/ 2908 h 10000"/>
                <a:gd name="connsiteX120" fmla="*/ 3183 w 10000"/>
                <a:gd name="connsiteY120" fmla="*/ 2899 h 10000"/>
                <a:gd name="connsiteX121" fmla="*/ 3206 w 10000"/>
                <a:gd name="connsiteY121" fmla="*/ 3348 h 10000"/>
                <a:gd name="connsiteX122" fmla="*/ 3231 w 10000"/>
                <a:gd name="connsiteY122" fmla="*/ 2884 h 10000"/>
                <a:gd name="connsiteX123" fmla="*/ 3253 w 10000"/>
                <a:gd name="connsiteY123" fmla="*/ 2011 h 10000"/>
                <a:gd name="connsiteX124" fmla="*/ 3278 w 10000"/>
                <a:gd name="connsiteY124" fmla="*/ 2531 h 10000"/>
                <a:gd name="connsiteX125" fmla="*/ 3301 w 10000"/>
                <a:gd name="connsiteY125" fmla="*/ 2899 h 10000"/>
                <a:gd name="connsiteX126" fmla="*/ 3323 w 10000"/>
                <a:gd name="connsiteY126" fmla="*/ 3074 h 10000"/>
                <a:gd name="connsiteX127" fmla="*/ 3363 w 10000"/>
                <a:gd name="connsiteY127" fmla="*/ 2899 h 10000"/>
                <a:gd name="connsiteX128" fmla="*/ 3406 w 10000"/>
                <a:gd name="connsiteY128" fmla="*/ 3277 h 10000"/>
                <a:gd name="connsiteX129" fmla="*/ 3448 w 10000"/>
                <a:gd name="connsiteY129" fmla="*/ 3506 h 10000"/>
                <a:gd name="connsiteX130" fmla="*/ 3489 w 10000"/>
                <a:gd name="connsiteY130" fmla="*/ 3898 h 10000"/>
                <a:gd name="connsiteX131" fmla="*/ 3533 w 10000"/>
                <a:gd name="connsiteY131" fmla="*/ 3301 h 10000"/>
                <a:gd name="connsiteX132" fmla="*/ 3560 w 10000"/>
                <a:gd name="connsiteY132" fmla="*/ 4116 h 10000"/>
                <a:gd name="connsiteX133" fmla="*/ 3585 w 10000"/>
                <a:gd name="connsiteY133" fmla="*/ 3638 h 10000"/>
                <a:gd name="connsiteX134" fmla="*/ 3611 w 10000"/>
                <a:gd name="connsiteY134" fmla="*/ 4779 h 10000"/>
                <a:gd name="connsiteX135" fmla="*/ 3638 w 10000"/>
                <a:gd name="connsiteY135" fmla="*/ 4456 h 10000"/>
                <a:gd name="connsiteX136" fmla="*/ 3666 w 10000"/>
                <a:gd name="connsiteY136" fmla="*/ 4039 h 10000"/>
                <a:gd name="connsiteX137" fmla="*/ 3688 w 10000"/>
                <a:gd name="connsiteY137" fmla="*/ 3890 h 10000"/>
                <a:gd name="connsiteX138" fmla="*/ 3716 w 10000"/>
                <a:gd name="connsiteY138" fmla="*/ 4763 h 10000"/>
                <a:gd name="connsiteX139" fmla="*/ 3743 w 10000"/>
                <a:gd name="connsiteY139" fmla="*/ 4196 h 10000"/>
                <a:gd name="connsiteX140" fmla="*/ 3766 w 10000"/>
                <a:gd name="connsiteY140" fmla="*/ 4921 h 10000"/>
                <a:gd name="connsiteX141" fmla="*/ 3788 w 10000"/>
                <a:gd name="connsiteY141" fmla="*/ 5101 h 10000"/>
                <a:gd name="connsiteX142" fmla="*/ 3811 w 10000"/>
                <a:gd name="connsiteY142" fmla="*/ 4034 h 10000"/>
                <a:gd name="connsiteX143" fmla="*/ 3833 w 10000"/>
                <a:gd name="connsiteY143" fmla="*/ 4630 h 10000"/>
                <a:gd name="connsiteX144" fmla="*/ 3858 w 10000"/>
                <a:gd name="connsiteY144" fmla="*/ 5470 h 10000"/>
                <a:gd name="connsiteX145" fmla="*/ 3881 w 10000"/>
                <a:gd name="connsiteY145" fmla="*/ 5455 h 10000"/>
                <a:gd name="connsiteX146" fmla="*/ 3906 w 10000"/>
                <a:gd name="connsiteY146" fmla="*/ 5620 h 10000"/>
                <a:gd name="connsiteX147" fmla="*/ 3928 w 10000"/>
                <a:gd name="connsiteY147" fmla="*/ 5714 h 10000"/>
                <a:gd name="connsiteX148" fmla="*/ 3951 w 10000"/>
                <a:gd name="connsiteY148" fmla="*/ 5196 h 10000"/>
                <a:gd name="connsiteX149" fmla="*/ 3971 w 10000"/>
                <a:gd name="connsiteY149" fmla="*/ 6321 h 10000"/>
                <a:gd name="connsiteX150" fmla="*/ 3989 w 10000"/>
                <a:gd name="connsiteY150" fmla="*/ 5611 h 10000"/>
                <a:gd name="connsiteX151" fmla="*/ 4006 w 10000"/>
                <a:gd name="connsiteY151" fmla="*/ 5353 h 10000"/>
                <a:gd name="connsiteX152" fmla="*/ 4026 w 10000"/>
                <a:gd name="connsiteY152" fmla="*/ 5386 h 10000"/>
                <a:gd name="connsiteX153" fmla="*/ 4046 w 10000"/>
                <a:gd name="connsiteY153" fmla="*/ 5541 h 10000"/>
                <a:gd name="connsiteX154" fmla="*/ 4066 w 10000"/>
                <a:gd name="connsiteY154" fmla="*/ 5706 h 10000"/>
                <a:gd name="connsiteX155" fmla="*/ 4084 w 10000"/>
                <a:gd name="connsiteY155" fmla="*/ 6067 h 10000"/>
                <a:gd name="connsiteX156" fmla="*/ 4104 w 10000"/>
                <a:gd name="connsiteY156" fmla="*/ 5926 h 10000"/>
                <a:gd name="connsiteX157" fmla="*/ 4121 w 10000"/>
                <a:gd name="connsiteY157" fmla="*/ 6257 h 10000"/>
                <a:gd name="connsiteX158" fmla="*/ 4139 w 10000"/>
                <a:gd name="connsiteY158" fmla="*/ 6249 h 10000"/>
                <a:gd name="connsiteX159" fmla="*/ 4159 w 10000"/>
                <a:gd name="connsiteY159" fmla="*/ 6626 h 10000"/>
                <a:gd name="connsiteX160" fmla="*/ 4201 w 10000"/>
                <a:gd name="connsiteY160" fmla="*/ 6830 h 10000"/>
                <a:gd name="connsiteX161" fmla="*/ 4242 w 10000"/>
                <a:gd name="connsiteY161" fmla="*/ 7576 h 10000"/>
                <a:gd name="connsiteX162" fmla="*/ 4285 w 10000"/>
                <a:gd name="connsiteY162" fmla="*/ 7885 h 10000"/>
                <a:gd name="connsiteX163" fmla="*/ 4327 w 10000"/>
                <a:gd name="connsiteY163" fmla="*/ 6901 h 10000"/>
                <a:gd name="connsiteX164" fmla="*/ 4367 w 10000"/>
                <a:gd name="connsiteY164" fmla="*/ 6438 h 10000"/>
                <a:gd name="connsiteX165" fmla="*/ 4405 w 10000"/>
                <a:gd name="connsiteY165" fmla="*/ 6620 h 10000"/>
                <a:gd name="connsiteX166" fmla="*/ 4440 w 10000"/>
                <a:gd name="connsiteY166" fmla="*/ 6334 h 10000"/>
                <a:gd name="connsiteX167" fmla="*/ 4473 w 10000"/>
                <a:gd name="connsiteY167" fmla="*/ 5871 h 10000"/>
                <a:gd name="connsiteX168" fmla="*/ 4509 w 10000"/>
                <a:gd name="connsiteY168" fmla="*/ 5776 h 10000"/>
                <a:gd name="connsiteX169" fmla="*/ 4544 w 10000"/>
                <a:gd name="connsiteY169" fmla="*/ 5478 h 10000"/>
                <a:gd name="connsiteX170" fmla="*/ 4579 w 10000"/>
                <a:gd name="connsiteY170" fmla="*/ 5887 h 10000"/>
                <a:gd name="connsiteX171" fmla="*/ 4591 w 10000"/>
                <a:gd name="connsiteY171" fmla="*/ 6004 h 10000"/>
                <a:gd name="connsiteX172" fmla="*/ 4601 w 10000"/>
                <a:gd name="connsiteY172" fmla="*/ 5738 h 10000"/>
                <a:gd name="connsiteX173" fmla="*/ 4611 w 10000"/>
                <a:gd name="connsiteY173" fmla="*/ 5635 h 10000"/>
                <a:gd name="connsiteX174" fmla="*/ 4621 w 10000"/>
                <a:gd name="connsiteY174" fmla="*/ 5053 h 10000"/>
                <a:gd name="connsiteX175" fmla="*/ 4634 w 10000"/>
                <a:gd name="connsiteY175" fmla="*/ 5864 h 10000"/>
                <a:gd name="connsiteX176" fmla="*/ 4646 w 10000"/>
                <a:gd name="connsiteY176" fmla="*/ 5699 h 10000"/>
                <a:gd name="connsiteX177" fmla="*/ 4656 w 10000"/>
                <a:gd name="connsiteY177" fmla="*/ 4630 h 10000"/>
                <a:gd name="connsiteX178" fmla="*/ 4666 w 10000"/>
                <a:gd name="connsiteY178" fmla="*/ 4504 h 10000"/>
                <a:gd name="connsiteX179" fmla="*/ 4676 w 10000"/>
                <a:gd name="connsiteY179" fmla="*/ 4903 h 10000"/>
                <a:gd name="connsiteX180" fmla="*/ 4689 w 10000"/>
                <a:gd name="connsiteY180" fmla="*/ 4338 h 10000"/>
                <a:gd name="connsiteX181" fmla="*/ 4701 w 10000"/>
                <a:gd name="connsiteY181" fmla="*/ 4363 h 10000"/>
                <a:gd name="connsiteX182" fmla="*/ 4711 w 10000"/>
                <a:gd name="connsiteY182" fmla="*/ 4268 h 10000"/>
                <a:gd name="connsiteX183" fmla="*/ 4721 w 10000"/>
                <a:gd name="connsiteY183" fmla="*/ 5367 h 10000"/>
                <a:gd name="connsiteX184" fmla="*/ 4731 w 10000"/>
                <a:gd name="connsiteY184" fmla="*/ 4519 h 10000"/>
                <a:gd name="connsiteX185" fmla="*/ 4744 w 10000"/>
                <a:gd name="connsiteY185" fmla="*/ 4644 h 10000"/>
                <a:gd name="connsiteX186" fmla="*/ 4754 w 10000"/>
                <a:gd name="connsiteY186" fmla="*/ 4834 h 10000"/>
                <a:gd name="connsiteX187" fmla="*/ 4766 w 10000"/>
                <a:gd name="connsiteY187" fmla="*/ 4039 h 10000"/>
                <a:gd name="connsiteX188" fmla="*/ 4776 w 10000"/>
                <a:gd name="connsiteY188" fmla="*/ 4189 h 10000"/>
                <a:gd name="connsiteX189" fmla="*/ 4789 w 10000"/>
                <a:gd name="connsiteY189" fmla="*/ 3348 h 10000"/>
                <a:gd name="connsiteX190" fmla="*/ 4829 w 10000"/>
                <a:gd name="connsiteY190" fmla="*/ 3568 h 10000"/>
                <a:gd name="connsiteX191" fmla="*/ 4872 w 10000"/>
                <a:gd name="connsiteY191" fmla="*/ 2970 h 10000"/>
                <a:gd name="connsiteX192" fmla="*/ 4912 w 10000"/>
                <a:gd name="connsiteY192" fmla="*/ 3708 h 10000"/>
                <a:gd name="connsiteX193" fmla="*/ 4954 w 10000"/>
                <a:gd name="connsiteY193" fmla="*/ 3906 h 10000"/>
                <a:gd name="connsiteX194" fmla="*/ 4998 w 10000"/>
                <a:gd name="connsiteY194" fmla="*/ 3544 h 10000"/>
                <a:gd name="connsiteX195" fmla="*/ 5033 w 10000"/>
                <a:gd name="connsiteY195" fmla="*/ 4134 h 10000"/>
                <a:gd name="connsiteX196" fmla="*/ 5068 w 10000"/>
                <a:gd name="connsiteY196" fmla="*/ 3576 h 10000"/>
                <a:gd name="connsiteX197" fmla="*/ 5103 w 10000"/>
                <a:gd name="connsiteY197" fmla="*/ 1760 h 10000"/>
                <a:gd name="connsiteX198" fmla="*/ 5135 w 10000"/>
                <a:gd name="connsiteY198" fmla="*/ 3410 h 10000"/>
                <a:gd name="connsiteX199" fmla="*/ 5170 w 10000"/>
                <a:gd name="connsiteY199" fmla="*/ 3819 h 10000"/>
                <a:gd name="connsiteX200" fmla="*/ 5206 w 10000"/>
                <a:gd name="connsiteY200" fmla="*/ 2970 h 10000"/>
                <a:gd name="connsiteX201" fmla="*/ 5233 w 10000"/>
                <a:gd name="connsiteY201" fmla="*/ 2781 h 10000"/>
                <a:gd name="connsiteX202" fmla="*/ 5258 w 10000"/>
                <a:gd name="connsiteY202" fmla="*/ 3388 h 10000"/>
                <a:gd name="connsiteX203" fmla="*/ 5286 w 10000"/>
                <a:gd name="connsiteY203" fmla="*/ 4039 h 10000"/>
                <a:gd name="connsiteX204" fmla="*/ 5311 w 10000"/>
                <a:gd name="connsiteY204" fmla="*/ 3513 h 10000"/>
                <a:gd name="connsiteX205" fmla="*/ 5338 w 10000"/>
                <a:gd name="connsiteY205" fmla="*/ 4063 h 10000"/>
                <a:gd name="connsiteX206" fmla="*/ 5363 w 10000"/>
                <a:gd name="connsiteY206" fmla="*/ 4795 h 10000"/>
                <a:gd name="connsiteX207" fmla="*/ 5388 w 10000"/>
                <a:gd name="connsiteY207" fmla="*/ 4111 h 10000"/>
                <a:gd name="connsiteX208" fmla="*/ 5416 w 10000"/>
                <a:gd name="connsiteY208" fmla="*/ 3946 h 10000"/>
                <a:gd name="connsiteX209" fmla="*/ 5423 w 10000"/>
                <a:gd name="connsiteY209" fmla="*/ 4834 h 10000"/>
                <a:gd name="connsiteX210" fmla="*/ 5431 w 10000"/>
                <a:gd name="connsiteY210" fmla="*/ 3890 h 10000"/>
                <a:gd name="connsiteX211" fmla="*/ 5438 w 10000"/>
                <a:gd name="connsiteY211" fmla="*/ 4116 h 10000"/>
                <a:gd name="connsiteX212" fmla="*/ 5446 w 10000"/>
                <a:gd name="connsiteY212" fmla="*/ 4189 h 10000"/>
                <a:gd name="connsiteX213" fmla="*/ 5453 w 10000"/>
                <a:gd name="connsiteY213" fmla="*/ 2806 h 10000"/>
                <a:gd name="connsiteX214" fmla="*/ 5461 w 10000"/>
                <a:gd name="connsiteY214" fmla="*/ 3371 h 10000"/>
                <a:gd name="connsiteX215" fmla="*/ 5468 w 10000"/>
                <a:gd name="connsiteY215" fmla="*/ 2027 h 10000"/>
                <a:gd name="connsiteX216" fmla="*/ 5476 w 10000"/>
                <a:gd name="connsiteY216" fmla="*/ 4795 h 10000"/>
                <a:gd name="connsiteX217" fmla="*/ 5483 w 10000"/>
                <a:gd name="connsiteY217" fmla="*/ 6391 h 10000"/>
                <a:gd name="connsiteX218" fmla="*/ 5493 w 10000"/>
                <a:gd name="connsiteY218" fmla="*/ 5817 h 10000"/>
                <a:gd name="connsiteX219" fmla="*/ 5502 w 10000"/>
                <a:gd name="connsiteY219" fmla="*/ 7169 h 10000"/>
                <a:gd name="connsiteX220" fmla="*/ 5507 w 10000"/>
                <a:gd name="connsiteY220" fmla="*/ 6774 h 10000"/>
                <a:gd name="connsiteX221" fmla="*/ 5517 w 10000"/>
                <a:gd name="connsiteY221" fmla="*/ 5722 h 10000"/>
                <a:gd name="connsiteX222" fmla="*/ 5524 w 10000"/>
                <a:gd name="connsiteY222" fmla="*/ 5833 h 10000"/>
                <a:gd name="connsiteX223" fmla="*/ 5532 w 10000"/>
                <a:gd name="connsiteY223" fmla="*/ 6933 h 10000"/>
                <a:gd name="connsiteX224" fmla="*/ 5539 w 10000"/>
                <a:gd name="connsiteY224" fmla="*/ 6444 h 10000"/>
                <a:gd name="connsiteX225" fmla="*/ 5547 w 10000"/>
                <a:gd name="connsiteY225" fmla="*/ 3906 h 10000"/>
                <a:gd name="connsiteX226" fmla="*/ 5557 w 10000"/>
                <a:gd name="connsiteY226" fmla="*/ 2018 h 10000"/>
                <a:gd name="connsiteX227" fmla="*/ 5531 w 10000"/>
                <a:gd name="connsiteY227" fmla="*/ 3995 h 10000"/>
                <a:gd name="connsiteX228" fmla="*/ 5569 w 10000"/>
                <a:gd name="connsiteY228" fmla="*/ 2255 h 10000"/>
                <a:gd name="connsiteX229" fmla="*/ 5579 w 10000"/>
                <a:gd name="connsiteY229" fmla="*/ 5353 h 10000"/>
                <a:gd name="connsiteX230" fmla="*/ 5587 w 10000"/>
                <a:gd name="connsiteY230" fmla="*/ 5189 h 10000"/>
                <a:gd name="connsiteX231" fmla="*/ 5592 w 10000"/>
                <a:gd name="connsiteY231" fmla="*/ 7869 h 10000"/>
                <a:gd name="connsiteX232" fmla="*/ 5602 w 10000"/>
                <a:gd name="connsiteY232" fmla="*/ 6940 h 10000"/>
                <a:gd name="connsiteX233" fmla="*/ 5610 w 10000"/>
                <a:gd name="connsiteY233" fmla="*/ 7978 h 10000"/>
                <a:gd name="connsiteX234" fmla="*/ 5617 w 10000"/>
                <a:gd name="connsiteY234" fmla="*/ 6391 h 10000"/>
                <a:gd name="connsiteX235" fmla="*/ 5625 w 10000"/>
                <a:gd name="connsiteY235" fmla="*/ 7436 h 10000"/>
                <a:gd name="connsiteX236" fmla="*/ 5640 w 10000"/>
                <a:gd name="connsiteY236" fmla="*/ 7398 h 10000"/>
                <a:gd name="connsiteX237" fmla="*/ 5652 w 10000"/>
                <a:gd name="connsiteY237" fmla="*/ 7885 h 10000"/>
                <a:gd name="connsiteX238" fmla="*/ 5667 w 10000"/>
                <a:gd name="connsiteY238" fmla="*/ 7358 h 10000"/>
                <a:gd name="connsiteX239" fmla="*/ 5680 w 10000"/>
                <a:gd name="connsiteY239" fmla="*/ 6524 h 10000"/>
                <a:gd name="connsiteX240" fmla="*/ 5695 w 10000"/>
                <a:gd name="connsiteY240" fmla="*/ 6240 h 10000"/>
                <a:gd name="connsiteX241" fmla="*/ 5707 w 10000"/>
                <a:gd name="connsiteY241" fmla="*/ 6107 h 10000"/>
                <a:gd name="connsiteX242" fmla="*/ 5722 w 10000"/>
                <a:gd name="connsiteY242" fmla="*/ 5417 h 10000"/>
                <a:gd name="connsiteX243" fmla="*/ 5737 w 10000"/>
                <a:gd name="connsiteY243" fmla="*/ 2932 h 10000"/>
                <a:gd name="connsiteX244" fmla="*/ 5750 w 10000"/>
                <a:gd name="connsiteY244" fmla="*/ 3906 h 10000"/>
                <a:gd name="connsiteX245" fmla="*/ 5766 w 10000"/>
                <a:gd name="connsiteY245" fmla="*/ 4960 h 10000"/>
                <a:gd name="connsiteX246" fmla="*/ 5778 w 10000"/>
                <a:gd name="connsiteY246" fmla="*/ 5367 h 10000"/>
                <a:gd name="connsiteX247" fmla="*/ 5791 w 10000"/>
                <a:gd name="connsiteY247" fmla="*/ 5787 h 10000"/>
                <a:gd name="connsiteX248" fmla="*/ 5806 w 10000"/>
                <a:gd name="connsiteY248" fmla="*/ 6761 h 10000"/>
                <a:gd name="connsiteX249" fmla="*/ 5821 w 10000"/>
                <a:gd name="connsiteY249" fmla="*/ 6062 h 10000"/>
                <a:gd name="connsiteX250" fmla="*/ 5833 w 10000"/>
                <a:gd name="connsiteY250" fmla="*/ 5558 h 10000"/>
                <a:gd name="connsiteX251" fmla="*/ 5876 w 10000"/>
                <a:gd name="connsiteY251" fmla="*/ 5644 h 10000"/>
                <a:gd name="connsiteX252" fmla="*/ 5918 w 10000"/>
                <a:gd name="connsiteY252" fmla="*/ 6011 h 10000"/>
                <a:gd name="connsiteX253" fmla="*/ 5958 w 10000"/>
                <a:gd name="connsiteY253" fmla="*/ 5879 h 10000"/>
                <a:gd name="connsiteX254" fmla="*/ 6001 w 10000"/>
                <a:gd name="connsiteY254" fmla="*/ 5236 h 10000"/>
                <a:gd name="connsiteX255" fmla="*/ 6044 w 10000"/>
                <a:gd name="connsiteY255" fmla="*/ 5699 h 10000"/>
                <a:gd name="connsiteX256" fmla="*/ 6086 w 10000"/>
                <a:gd name="connsiteY256" fmla="*/ 5611 h 10000"/>
                <a:gd name="connsiteX257" fmla="*/ 6126 w 10000"/>
                <a:gd name="connsiteY257" fmla="*/ 4622 h 10000"/>
                <a:gd name="connsiteX258" fmla="*/ 6169 w 10000"/>
                <a:gd name="connsiteY258" fmla="*/ 6327 h 10000"/>
                <a:gd name="connsiteX259" fmla="*/ 6211 w 10000"/>
                <a:gd name="connsiteY259" fmla="*/ 7484 h 10000"/>
                <a:gd name="connsiteX260" fmla="*/ 6251 w 10000"/>
                <a:gd name="connsiteY260" fmla="*/ 5291 h 10000"/>
                <a:gd name="connsiteX261" fmla="*/ 6281 w 10000"/>
                <a:gd name="connsiteY261" fmla="*/ 6163 h 10000"/>
                <a:gd name="connsiteX262" fmla="*/ 6311 w 10000"/>
                <a:gd name="connsiteY262" fmla="*/ 6145 h 10000"/>
                <a:gd name="connsiteX263" fmla="*/ 6341 w 10000"/>
                <a:gd name="connsiteY263" fmla="*/ 6484 h 10000"/>
                <a:gd name="connsiteX264" fmla="*/ 6371 w 10000"/>
                <a:gd name="connsiteY264" fmla="*/ 6493 h 10000"/>
                <a:gd name="connsiteX265" fmla="*/ 6402 w 10000"/>
                <a:gd name="connsiteY265" fmla="*/ 6107 h 10000"/>
                <a:gd name="connsiteX266" fmla="*/ 6432 w 10000"/>
                <a:gd name="connsiteY266" fmla="*/ 5430 h 10000"/>
                <a:gd name="connsiteX267" fmla="*/ 6459 w 10000"/>
                <a:gd name="connsiteY267" fmla="*/ 6099 h 10000"/>
                <a:gd name="connsiteX268" fmla="*/ 6494 w 10000"/>
                <a:gd name="connsiteY268" fmla="*/ 7688 h 10000"/>
                <a:gd name="connsiteX269" fmla="*/ 6533 w 10000"/>
                <a:gd name="connsiteY269" fmla="*/ 6067 h 10000"/>
                <a:gd name="connsiteX270" fmla="*/ 6566 w 10000"/>
                <a:gd name="connsiteY270" fmla="*/ 6037 h 10000"/>
                <a:gd name="connsiteX271" fmla="*/ 6601 w 10000"/>
                <a:gd name="connsiteY271" fmla="*/ 6768 h 10000"/>
                <a:gd name="connsiteX272" fmla="*/ 6636 w 10000"/>
                <a:gd name="connsiteY272" fmla="*/ 6484 h 10000"/>
                <a:gd name="connsiteX273" fmla="*/ 6671 w 10000"/>
                <a:gd name="connsiteY273" fmla="*/ 5652 h 10000"/>
                <a:gd name="connsiteX274" fmla="*/ 6714 w 10000"/>
                <a:gd name="connsiteY274" fmla="*/ 6580 h 10000"/>
                <a:gd name="connsiteX275" fmla="*/ 6754 w 10000"/>
                <a:gd name="connsiteY275" fmla="*/ 6918 h 10000"/>
                <a:gd name="connsiteX276" fmla="*/ 6797 w 10000"/>
                <a:gd name="connsiteY276" fmla="*/ 7300 h 10000"/>
                <a:gd name="connsiteX277" fmla="*/ 6839 w 10000"/>
                <a:gd name="connsiteY277" fmla="*/ 6210 h 10000"/>
                <a:gd name="connsiteX278" fmla="*/ 6882 w 10000"/>
                <a:gd name="connsiteY278" fmla="*/ 5864 h 10000"/>
                <a:gd name="connsiteX279" fmla="*/ 6922 w 10000"/>
                <a:gd name="connsiteY279" fmla="*/ 5839 h 10000"/>
                <a:gd name="connsiteX280" fmla="*/ 6964 w 10000"/>
                <a:gd name="connsiteY280" fmla="*/ 6972 h 10000"/>
                <a:gd name="connsiteX281" fmla="*/ 7007 w 10000"/>
                <a:gd name="connsiteY281" fmla="*/ 6037 h 10000"/>
                <a:gd name="connsiteX282" fmla="*/ 7047 w 10000"/>
                <a:gd name="connsiteY282" fmla="*/ 4630 h 10000"/>
                <a:gd name="connsiteX283" fmla="*/ 7089 w 10000"/>
                <a:gd name="connsiteY283" fmla="*/ 5596 h 10000"/>
                <a:gd name="connsiteX284" fmla="*/ 7117 w 10000"/>
                <a:gd name="connsiteY284" fmla="*/ 4684 h 10000"/>
                <a:gd name="connsiteX285" fmla="*/ 7139 w 10000"/>
                <a:gd name="connsiteY285" fmla="*/ 5179 h 10000"/>
                <a:gd name="connsiteX286" fmla="*/ 7167 w 10000"/>
                <a:gd name="connsiteY286" fmla="*/ 4990 h 10000"/>
                <a:gd name="connsiteX287" fmla="*/ 7195 w 10000"/>
                <a:gd name="connsiteY287" fmla="*/ 5541 h 10000"/>
                <a:gd name="connsiteX288" fmla="*/ 7220 w 10000"/>
                <a:gd name="connsiteY288" fmla="*/ 5588 h 10000"/>
                <a:gd name="connsiteX289" fmla="*/ 7245 w 10000"/>
                <a:gd name="connsiteY289" fmla="*/ 4740 h 10000"/>
                <a:gd name="connsiteX290" fmla="*/ 7272 w 10000"/>
                <a:gd name="connsiteY290" fmla="*/ 4990 h 10000"/>
                <a:gd name="connsiteX291" fmla="*/ 7297 w 10000"/>
                <a:gd name="connsiteY291" fmla="*/ 4771 h 10000"/>
                <a:gd name="connsiteX292" fmla="*/ 7326 w 10000"/>
                <a:gd name="connsiteY292" fmla="*/ 6226 h 10000"/>
                <a:gd name="connsiteX293" fmla="*/ 7351 w 10000"/>
                <a:gd name="connsiteY293" fmla="*/ 5189 h 10000"/>
                <a:gd name="connsiteX294" fmla="*/ 7376 w 10000"/>
                <a:gd name="connsiteY294" fmla="*/ 5541 h 10000"/>
                <a:gd name="connsiteX295" fmla="*/ 7403 w 10000"/>
                <a:gd name="connsiteY295" fmla="*/ 4580 h 10000"/>
                <a:gd name="connsiteX296" fmla="*/ 7428 w 10000"/>
                <a:gd name="connsiteY296" fmla="*/ 5386 h 10000"/>
                <a:gd name="connsiteX297" fmla="*/ 7453 w 10000"/>
                <a:gd name="connsiteY297" fmla="*/ 6163 h 10000"/>
                <a:gd name="connsiteX298" fmla="*/ 7481 w 10000"/>
                <a:gd name="connsiteY298" fmla="*/ 5864 h 10000"/>
                <a:gd name="connsiteX299" fmla="*/ 7509 w 10000"/>
                <a:gd name="connsiteY299" fmla="*/ 5675 h 10000"/>
                <a:gd name="connsiteX300" fmla="*/ 7549 w 10000"/>
                <a:gd name="connsiteY300" fmla="*/ 4675 h 10000"/>
                <a:gd name="connsiteX301" fmla="*/ 7592 w 10000"/>
                <a:gd name="connsiteY301" fmla="*/ 5446 h 10000"/>
                <a:gd name="connsiteX302" fmla="*/ 7635 w 10000"/>
                <a:gd name="connsiteY302" fmla="*/ 5455 h 10000"/>
                <a:gd name="connsiteX303" fmla="*/ 7675 w 10000"/>
                <a:gd name="connsiteY303" fmla="*/ 5871 h 10000"/>
                <a:gd name="connsiteX304" fmla="*/ 7717 w 10000"/>
                <a:gd name="connsiteY304" fmla="*/ 5312 h 10000"/>
                <a:gd name="connsiteX305" fmla="*/ 7760 w 10000"/>
                <a:gd name="connsiteY305" fmla="*/ 6830 h 10000"/>
                <a:gd name="connsiteX306" fmla="*/ 7800 w 10000"/>
                <a:gd name="connsiteY306" fmla="*/ 6365 h 10000"/>
                <a:gd name="connsiteX307" fmla="*/ 7842 w 10000"/>
                <a:gd name="connsiteY307" fmla="*/ 5463 h 10000"/>
                <a:gd name="connsiteX308" fmla="*/ 7885 w 10000"/>
                <a:gd name="connsiteY308" fmla="*/ 6288 h 10000"/>
                <a:gd name="connsiteX309" fmla="*/ 7925 w 10000"/>
                <a:gd name="connsiteY309" fmla="*/ 5730 h 10000"/>
                <a:gd name="connsiteX310" fmla="*/ 7952 w 10000"/>
                <a:gd name="connsiteY310" fmla="*/ 6697 h 10000"/>
                <a:gd name="connsiteX311" fmla="*/ 7977 w 10000"/>
                <a:gd name="connsiteY311" fmla="*/ 5558 h 10000"/>
                <a:gd name="connsiteX312" fmla="*/ 8003 w 10000"/>
                <a:gd name="connsiteY312" fmla="*/ 6430 h 10000"/>
                <a:gd name="connsiteX313" fmla="*/ 8030 w 10000"/>
                <a:gd name="connsiteY313" fmla="*/ 5787 h 10000"/>
                <a:gd name="connsiteX314" fmla="*/ 8055 w 10000"/>
                <a:gd name="connsiteY314" fmla="*/ 5291 h 10000"/>
                <a:gd name="connsiteX315" fmla="*/ 8084 w 10000"/>
                <a:gd name="connsiteY315" fmla="*/ 5063 h 10000"/>
                <a:gd name="connsiteX316" fmla="*/ 8111 w 10000"/>
                <a:gd name="connsiteY316" fmla="*/ 5787 h 10000"/>
                <a:gd name="connsiteX317" fmla="*/ 8134 w 10000"/>
                <a:gd name="connsiteY317" fmla="*/ 6601 h 10000"/>
                <a:gd name="connsiteX318" fmla="*/ 8176 w 10000"/>
                <a:gd name="connsiteY318" fmla="*/ 6524 h 10000"/>
                <a:gd name="connsiteX319" fmla="*/ 8219 w 10000"/>
                <a:gd name="connsiteY319" fmla="*/ 6296 h 10000"/>
                <a:gd name="connsiteX320" fmla="*/ 8261 w 10000"/>
                <a:gd name="connsiteY320" fmla="*/ 5833 h 10000"/>
                <a:gd name="connsiteX321" fmla="*/ 8304 w 10000"/>
                <a:gd name="connsiteY321" fmla="*/ 6240 h 10000"/>
                <a:gd name="connsiteX322" fmla="*/ 8344 w 10000"/>
                <a:gd name="connsiteY322" fmla="*/ 6444 h 10000"/>
                <a:gd name="connsiteX323" fmla="*/ 8379 w 10000"/>
                <a:gd name="connsiteY323" fmla="*/ 5919 h 10000"/>
                <a:gd name="connsiteX324" fmla="*/ 8414 w 10000"/>
                <a:gd name="connsiteY324" fmla="*/ 5879 h 10000"/>
                <a:gd name="connsiteX325" fmla="*/ 8447 w 10000"/>
                <a:gd name="connsiteY325" fmla="*/ 6610 h 10000"/>
                <a:gd name="connsiteX326" fmla="*/ 8484 w 10000"/>
                <a:gd name="connsiteY326" fmla="*/ 6830 h 10000"/>
                <a:gd name="connsiteX327" fmla="*/ 8520 w 10000"/>
                <a:gd name="connsiteY327" fmla="*/ 6075 h 10000"/>
                <a:gd name="connsiteX328" fmla="*/ 8555 w 10000"/>
                <a:gd name="connsiteY328" fmla="*/ 5895 h 10000"/>
                <a:gd name="connsiteX329" fmla="*/ 8595 w 10000"/>
                <a:gd name="connsiteY329" fmla="*/ 6145 h 10000"/>
                <a:gd name="connsiteX330" fmla="*/ 8638 w 10000"/>
                <a:gd name="connsiteY330" fmla="*/ 5353 h 10000"/>
                <a:gd name="connsiteX331" fmla="*/ 8678 w 10000"/>
                <a:gd name="connsiteY331" fmla="*/ 5808 h 10000"/>
                <a:gd name="connsiteX332" fmla="*/ 8720 w 10000"/>
                <a:gd name="connsiteY332" fmla="*/ 5620 h 10000"/>
                <a:gd name="connsiteX333" fmla="*/ 8763 w 10000"/>
                <a:gd name="connsiteY333" fmla="*/ 5895 h 10000"/>
                <a:gd name="connsiteX334" fmla="*/ 8768 w 10000"/>
                <a:gd name="connsiteY334" fmla="*/ 5652 h 10000"/>
                <a:gd name="connsiteX335" fmla="*/ 8770 w 10000"/>
                <a:gd name="connsiteY335" fmla="*/ 5494 h 10000"/>
                <a:gd name="connsiteX336" fmla="*/ 8775 w 10000"/>
                <a:gd name="connsiteY336" fmla="*/ 6352 h 10000"/>
                <a:gd name="connsiteX337" fmla="*/ 8778 w 10000"/>
                <a:gd name="connsiteY337" fmla="*/ 6278 h 10000"/>
                <a:gd name="connsiteX338" fmla="*/ 8783 w 10000"/>
                <a:gd name="connsiteY338" fmla="*/ 5730 h 10000"/>
                <a:gd name="connsiteX339" fmla="*/ 8788 w 10000"/>
                <a:gd name="connsiteY339" fmla="*/ 6092 h 10000"/>
                <a:gd name="connsiteX340" fmla="*/ 8790 w 10000"/>
                <a:gd name="connsiteY340" fmla="*/ 5690 h 10000"/>
                <a:gd name="connsiteX341" fmla="*/ 8798 w 10000"/>
                <a:gd name="connsiteY341" fmla="*/ 5439 h 10000"/>
                <a:gd name="connsiteX342" fmla="*/ 8801 w 10000"/>
                <a:gd name="connsiteY342" fmla="*/ 6067 h 10000"/>
                <a:gd name="connsiteX343" fmla="*/ 8803 w 10000"/>
                <a:gd name="connsiteY343" fmla="*/ 6549 h 10000"/>
                <a:gd name="connsiteX344" fmla="*/ 8808 w 10000"/>
                <a:gd name="connsiteY344" fmla="*/ 6217 h 10000"/>
                <a:gd name="connsiteX345" fmla="*/ 8813 w 10000"/>
                <a:gd name="connsiteY345" fmla="*/ 5761 h 10000"/>
                <a:gd name="connsiteX346" fmla="*/ 8816 w 10000"/>
                <a:gd name="connsiteY346" fmla="*/ 5596 h 10000"/>
                <a:gd name="connsiteX347" fmla="*/ 8821 w 10000"/>
                <a:gd name="connsiteY347" fmla="*/ 5533 h 10000"/>
                <a:gd name="connsiteX348" fmla="*/ 8826 w 10000"/>
                <a:gd name="connsiteY348" fmla="*/ 5988 h 10000"/>
                <a:gd name="connsiteX349" fmla="*/ 8828 w 10000"/>
                <a:gd name="connsiteY349" fmla="*/ 6099 h 10000"/>
                <a:gd name="connsiteX350" fmla="*/ 8833 w 10000"/>
                <a:gd name="connsiteY350" fmla="*/ 6312 h 10000"/>
                <a:gd name="connsiteX351" fmla="*/ 8838 w 10000"/>
                <a:gd name="connsiteY351" fmla="*/ 6524 h 10000"/>
                <a:gd name="connsiteX352" fmla="*/ 8843 w 10000"/>
                <a:gd name="connsiteY352" fmla="*/ 6099 h 10000"/>
                <a:gd name="connsiteX353" fmla="*/ 8847 w 10000"/>
                <a:gd name="connsiteY353" fmla="*/ 6210 h 10000"/>
                <a:gd name="connsiteX354" fmla="*/ 8852 w 10000"/>
                <a:gd name="connsiteY354" fmla="*/ 6092 h 10000"/>
                <a:gd name="connsiteX355" fmla="*/ 8857 w 10000"/>
                <a:gd name="connsiteY355" fmla="*/ 6011 h 10000"/>
                <a:gd name="connsiteX356" fmla="*/ 8859 w 10000"/>
                <a:gd name="connsiteY356" fmla="*/ 5666 h 10000"/>
                <a:gd name="connsiteX357" fmla="*/ 8864 w 10000"/>
                <a:gd name="connsiteY357" fmla="*/ 5037 h 10000"/>
                <a:gd name="connsiteX358" fmla="*/ 8869 w 10000"/>
                <a:gd name="connsiteY358" fmla="*/ 4534 h 10000"/>
                <a:gd name="connsiteX359" fmla="*/ 8872 w 10000"/>
                <a:gd name="connsiteY359" fmla="*/ 3960 h 10000"/>
                <a:gd name="connsiteX360" fmla="*/ 8877 w 10000"/>
                <a:gd name="connsiteY360" fmla="*/ 5053 h 10000"/>
                <a:gd name="connsiteX361" fmla="*/ 8882 w 10000"/>
                <a:gd name="connsiteY361" fmla="*/ 6171 h 10000"/>
                <a:gd name="connsiteX362" fmla="*/ 8884 w 10000"/>
                <a:gd name="connsiteY362" fmla="*/ 7963 h 10000"/>
                <a:gd name="connsiteX363" fmla="*/ 8889 w 10000"/>
                <a:gd name="connsiteY363" fmla="*/ 9646 h 10000"/>
                <a:gd name="connsiteX364" fmla="*/ 8894 w 10000"/>
                <a:gd name="connsiteY364" fmla="*/ 8647 h 10000"/>
                <a:gd name="connsiteX365" fmla="*/ 8897 w 10000"/>
                <a:gd name="connsiteY365" fmla="*/ 8662 h 10000"/>
                <a:gd name="connsiteX366" fmla="*/ 8902 w 10000"/>
                <a:gd name="connsiteY366" fmla="*/ 9134 h 10000"/>
                <a:gd name="connsiteX367" fmla="*/ 8907 w 10000"/>
                <a:gd name="connsiteY367" fmla="*/ 8309 h 10000"/>
                <a:gd name="connsiteX368" fmla="*/ 8909 w 10000"/>
                <a:gd name="connsiteY368" fmla="*/ 8309 h 10000"/>
                <a:gd name="connsiteX369" fmla="*/ 8914 w 10000"/>
                <a:gd name="connsiteY369" fmla="*/ 8724 h 10000"/>
                <a:gd name="connsiteX370" fmla="*/ 8919 w 10000"/>
                <a:gd name="connsiteY370" fmla="*/ 8829 h 10000"/>
                <a:gd name="connsiteX371" fmla="*/ 8922 w 10000"/>
                <a:gd name="connsiteY371" fmla="*/ 9079 h 10000"/>
                <a:gd name="connsiteX372" fmla="*/ 8927 w 10000"/>
                <a:gd name="connsiteY372" fmla="*/ 8638 h 10000"/>
                <a:gd name="connsiteX373" fmla="*/ 8929 w 10000"/>
                <a:gd name="connsiteY373" fmla="*/ 8615 h 10000"/>
                <a:gd name="connsiteX374" fmla="*/ 8934 w 10000"/>
                <a:gd name="connsiteY374" fmla="*/ 8451 h 10000"/>
                <a:gd name="connsiteX375" fmla="*/ 8939 w 10000"/>
                <a:gd name="connsiteY375" fmla="*/ 8192 h 10000"/>
                <a:gd name="connsiteX376" fmla="*/ 8942 w 10000"/>
                <a:gd name="connsiteY376" fmla="*/ 7742 h 10000"/>
                <a:gd name="connsiteX377" fmla="*/ 8949 w 10000"/>
                <a:gd name="connsiteY377" fmla="*/ 6743 h 10000"/>
                <a:gd name="connsiteX378" fmla="*/ 8952 w 10000"/>
                <a:gd name="connsiteY378" fmla="*/ 7757 h 10000"/>
                <a:gd name="connsiteX379" fmla="*/ 8954 w 10000"/>
                <a:gd name="connsiteY379" fmla="*/ 7453 h 10000"/>
                <a:gd name="connsiteX380" fmla="*/ 8959 w 10000"/>
                <a:gd name="connsiteY380" fmla="*/ 7815 h 10000"/>
                <a:gd name="connsiteX381" fmla="*/ 9057 w 10000"/>
                <a:gd name="connsiteY381" fmla="*/ 8753 h 10000"/>
                <a:gd name="connsiteX382" fmla="*/ 8905 w 10000"/>
                <a:gd name="connsiteY382" fmla="*/ 8729 h 10000"/>
                <a:gd name="connsiteX383" fmla="*/ 9273 w 10000"/>
                <a:gd name="connsiteY383" fmla="*/ 7962 h 10000"/>
                <a:gd name="connsiteX384" fmla="*/ 9052 w 10000"/>
                <a:gd name="connsiteY384" fmla="*/ 9221 h 10000"/>
                <a:gd name="connsiteX385" fmla="*/ 8984 w 10000"/>
                <a:gd name="connsiteY385" fmla="*/ 9960 h 10000"/>
                <a:gd name="connsiteX386" fmla="*/ 8989 w 10000"/>
                <a:gd name="connsiteY386" fmla="*/ 9410 h 10000"/>
                <a:gd name="connsiteX387" fmla="*/ 8994 w 10000"/>
                <a:gd name="connsiteY387" fmla="*/ 9236 h 10000"/>
                <a:gd name="connsiteX388" fmla="*/ 8999 w 10000"/>
                <a:gd name="connsiteY388" fmla="*/ 8205 h 10000"/>
                <a:gd name="connsiteX389" fmla="*/ 9004 w 10000"/>
                <a:gd name="connsiteY389" fmla="*/ 8394 h 10000"/>
                <a:gd name="connsiteX390" fmla="*/ 9009 w 10000"/>
                <a:gd name="connsiteY390" fmla="*/ 8025 h 10000"/>
                <a:gd name="connsiteX391" fmla="*/ 9014 w 10000"/>
                <a:gd name="connsiteY391" fmla="*/ 8097 h 10000"/>
                <a:gd name="connsiteX392" fmla="*/ 9019 w 10000"/>
                <a:gd name="connsiteY392" fmla="*/ 8472 h 10000"/>
                <a:gd name="connsiteX393" fmla="*/ 9027 w 10000"/>
                <a:gd name="connsiteY393" fmla="*/ 7932 h 10000"/>
                <a:gd name="connsiteX394" fmla="*/ 9032 w 10000"/>
                <a:gd name="connsiteY394" fmla="*/ 7853 h 10000"/>
                <a:gd name="connsiteX395" fmla="*/ 9037 w 10000"/>
                <a:gd name="connsiteY395" fmla="*/ 7561 h 10000"/>
                <a:gd name="connsiteX396" fmla="*/ 9042 w 10000"/>
                <a:gd name="connsiteY396" fmla="*/ 7287 h 10000"/>
                <a:gd name="connsiteX397" fmla="*/ 9047 w 10000"/>
                <a:gd name="connsiteY397" fmla="*/ 8757 h 10000"/>
                <a:gd name="connsiteX398" fmla="*/ 9052 w 10000"/>
                <a:gd name="connsiteY398" fmla="*/ 8569 h 10000"/>
                <a:gd name="connsiteX399" fmla="*/ 9057 w 10000"/>
                <a:gd name="connsiteY399" fmla="*/ 8796 h 10000"/>
                <a:gd name="connsiteX400" fmla="*/ 9062 w 10000"/>
                <a:gd name="connsiteY400" fmla="*/ 7648 h 10000"/>
                <a:gd name="connsiteX401" fmla="*/ 9069 w 10000"/>
                <a:gd name="connsiteY401" fmla="*/ 7963 h 10000"/>
                <a:gd name="connsiteX402" fmla="*/ 9074 w 10000"/>
                <a:gd name="connsiteY402" fmla="*/ 8293 h 10000"/>
                <a:gd name="connsiteX403" fmla="*/ 9079 w 10000"/>
                <a:gd name="connsiteY403" fmla="*/ 7529 h 10000"/>
                <a:gd name="connsiteX404" fmla="*/ 9084 w 10000"/>
                <a:gd name="connsiteY404" fmla="*/ 7484 h 10000"/>
                <a:gd name="connsiteX405" fmla="*/ 9089 w 10000"/>
                <a:gd name="connsiteY405" fmla="*/ 7703 h 10000"/>
                <a:gd name="connsiteX406" fmla="*/ 9094 w 10000"/>
                <a:gd name="connsiteY406" fmla="*/ 7783 h 10000"/>
                <a:gd name="connsiteX407" fmla="*/ 9099 w 10000"/>
                <a:gd name="connsiteY407" fmla="*/ 8472 h 10000"/>
                <a:gd name="connsiteX408" fmla="*/ 9104 w 10000"/>
                <a:gd name="connsiteY408" fmla="*/ 8420 h 10000"/>
                <a:gd name="connsiteX409" fmla="*/ 9109 w 10000"/>
                <a:gd name="connsiteY409" fmla="*/ 9033 h 10000"/>
                <a:gd name="connsiteX410" fmla="*/ 9117 w 10000"/>
                <a:gd name="connsiteY410" fmla="*/ 8433 h 10000"/>
                <a:gd name="connsiteX411" fmla="*/ 9122 w 10000"/>
                <a:gd name="connsiteY411" fmla="*/ 7937 h 10000"/>
                <a:gd name="connsiteX412" fmla="*/ 9129 w 10000"/>
                <a:gd name="connsiteY412" fmla="*/ 8441 h 10000"/>
                <a:gd name="connsiteX413" fmla="*/ 9134 w 10000"/>
                <a:gd name="connsiteY413" fmla="*/ 9206 h 10000"/>
                <a:gd name="connsiteX414" fmla="*/ 9139 w 10000"/>
                <a:gd name="connsiteY414" fmla="*/ 8215 h 10000"/>
                <a:gd name="connsiteX415" fmla="*/ 9144 w 10000"/>
                <a:gd name="connsiteY415" fmla="*/ 8670 h 10000"/>
                <a:gd name="connsiteX416" fmla="*/ 9149 w 10000"/>
                <a:gd name="connsiteY416" fmla="*/ 8553 h 10000"/>
                <a:gd name="connsiteX417" fmla="*/ 9154 w 10000"/>
                <a:gd name="connsiteY417" fmla="*/ 8333 h 10000"/>
                <a:gd name="connsiteX418" fmla="*/ 9159 w 10000"/>
                <a:gd name="connsiteY418" fmla="*/ 9023 h 10000"/>
                <a:gd name="connsiteX419" fmla="*/ 9164 w 10000"/>
                <a:gd name="connsiteY419" fmla="*/ 8184 h 10000"/>
                <a:gd name="connsiteX420" fmla="*/ 9169 w 10000"/>
                <a:gd name="connsiteY420" fmla="*/ 7340 h 10000"/>
                <a:gd name="connsiteX421" fmla="*/ 9177 w 10000"/>
                <a:gd name="connsiteY421" fmla="*/ 7412 h 10000"/>
                <a:gd name="connsiteX422" fmla="*/ 9182 w 10000"/>
                <a:gd name="connsiteY422" fmla="*/ 7412 h 10000"/>
                <a:gd name="connsiteX423" fmla="*/ 9205 w 10000"/>
                <a:gd name="connsiteY423" fmla="*/ 8222 h 10000"/>
                <a:gd name="connsiteX424" fmla="*/ 9227 w 10000"/>
                <a:gd name="connsiteY424" fmla="*/ 8741 h 10000"/>
                <a:gd name="connsiteX425" fmla="*/ 9250 w 10000"/>
                <a:gd name="connsiteY425" fmla="*/ 8670 h 10000"/>
                <a:gd name="connsiteX426" fmla="*/ 9272 w 10000"/>
                <a:gd name="connsiteY426" fmla="*/ 6327 h 10000"/>
                <a:gd name="connsiteX427" fmla="*/ 9297 w 10000"/>
                <a:gd name="connsiteY427" fmla="*/ 6948 h 10000"/>
                <a:gd name="connsiteX428" fmla="*/ 9320 w 10000"/>
                <a:gd name="connsiteY428" fmla="*/ 8254 h 10000"/>
                <a:gd name="connsiteX429" fmla="*/ 9345 w 10000"/>
                <a:gd name="connsiteY429" fmla="*/ 8237 h 10000"/>
                <a:gd name="connsiteX430" fmla="*/ 9367 w 10000"/>
                <a:gd name="connsiteY430" fmla="*/ 7248 h 10000"/>
                <a:gd name="connsiteX431" fmla="*/ 9390 w 10000"/>
                <a:gd name="connsiteY431" fmla="*/ 6384 h 10000"/>
                <a:gd name="connsiteX432" fmla="*/ 9425 w 10000"/>
                <a:gd name="connsiteY432" fmla="*/ 7002 h 10000"/>
                <a:gd name="connsiteX433" fmla="*/ 9460 w 10000"/>
                <a:gd name="connsiteY433" fmla="*/ 6997 h 10000"/>
                <a:gd name="connsiteX434" fmla="*/ 9495 w 10000"/>
                <a:gd name="connsiteY434" fmla="*/ 6462 h 10000"/>
                <a:gd name="connsiteX435" fmla="*/ 9531 w 10000"/>
                <a:gd name="connsiteY435" fmla="*/ 6422 h 10000"/>
                <a:gd name="connsiteX436" fmla="*/ 9563 w 10000"/>
                <a:gd name="connsiteY436" fmla="*/ 6729 h 10000"/>
                <a:gd name="connsiteX437" fmla="*/ 9598 w 10000"/>
                <a:gd name="connsiteY437" fmla="*/ 6822 h 10000"/>
                <a:gd name="connsiteX438" fmla="*/ 9617 w 10000"/>
                <a:gd name="connsiteY438" fmla="*/ 6626 h 10000"/>
                <a:gd name="connsiteX439" fmla="*/ 9635 w 10000"/>
                <a:gd name="connsiteY439" fmla="*/ 6444 h 10000"/>
                <a:gd name="connsiteX440" fmla="*/ 9655 w 10000"/>
                <a:gd name="connsiteY440" fmla="*/ 6163 h 10000"/>
                <a:gd name="connsiteX441" fmla="*/ 9670 w 10000"/>
                <a:gd name="connsiteY441" fmla="*/ 5958 h 10000"/>
                <a:gd name="connsiteX442" fmla="*/ 9687 w 10000"/>
                <a:gd name="connsiteY442" fmla="*/ 5943 h 10000"/>
                <a:gd name="connsiteX443" fmla="*/ 9705 w 10000"/>
                <a:gd name="connsiteY443" fmla="*/ 6360 h 10000"/>
                <a:gd name="connsiteX444" fmla="*/ 9722 w 10000"/>
                <a:gd name="connsiteY444" fmla="*/ 5478 h 10000"/>
                <a:gd name="connsiteX445" fmla="*/ 9740 w 10000"/>
                <a:gd name="connsiteY445" fmla="*/ 6334 h 10000"/>
                <a:gd name="connsiteX446" fmla="*/ 9757 w 10000"/>
                <a:gd name="connsiteY446" fmla="*/ 5558 h 10000"/>
                <a:gd name="connsiteX447" fmla="*/ 9775 w 10000"/>
                <a:gd name="connsiteY447" fmla="*/ 6028 h 10000"/>
                <a:gd name="connsiteX448" fmla="*/ 9792 w 10000"/>
                <a:gd name="connsiteY448" fmla="*/ 5572 h 10000"/>
                <a:gd name="connsiteX449" fmla="*/ 9810 w 10000"/>
                <a:gd name="connsiteY449" fmla="*/ 5321 h 10000"/>
                <a:gd name="connsiteX450" fmla="*/ 9852 w 10000"/>
                <a:gd name="connsiteY450" fmla="*/ 4779 h 10000"/>
                <a:gd name="connsiteX451" fmla="*/ 9892 w 10000"/>
                <a:gd name="connsiteY451" fmla="*/ 5847 h 10000"/>
                <a:gd name="connsiteX452" fmla="*/ 9935 w 10000"/>
                <a:gd name="connsiteY452" fmla="*/ 4826 h 10000"/>
                <a:gd name="connsiteX453" fmla="*/ 9977 w 10000"/>
                <a:gd name="connsiteY453" fmla="*/ 5329 h 10000"/>
                <a:gd name="connsiteX454" fmla="*/ 10000 w 10000"/>
                <a:gd name="connsiteY454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5 w 10000"/>
                <a:gd name="connsiteY33" fmla="*/ 68 h 10000"/>
                <a:gd name="connsiteX34" fmla="*/ 835 w 10000"/>
                <a:gd name="connsiteY34" fmla="*/ 291 h 10000"/>
                <a:gd name="connsiteX35" fmla="*/ 898 w 10000"/>
                <a:gd name="connsiteY35" fmla="*/ 1649 h 10000"/>
                <a:gd name="connsiteX36" fmla="*/ 938 w 10000"/>
                <a:gd name="connsiteY36" fmla="*/ 13 h 10000"/>
                <a:gd name="connsiteX37" fmla="*/ 980 w 10000"/>
                <a:gd name="connsiteY37" fmla="*/ 415 h 10000"/>
                <a:gd name="connsiteX38" fmla="*/ 1023 w 10000"/>
                <a:gd name="connsiteY38" fmla="*/ 958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5 w 10000"/>
                <a:gd name="connsiteY33" fmla="*/ 68 h 10000"/>
                <a:gd name="connsiteX34" fmla="*/ 835 w 10000"/>
                <a:gd name="connsiteY34" fmla="*/ 291 h 10000"/>
                <a:gd name="connsiteX35" fmla="*/ 850 w 10000"/>
                <a:gd name="connsiteY35" fmla="*/ 646 h 10000"/>
                <a:gd name="connsiteX36" fmla="*/ 938 w 10000"/>
                <a:gd name="connsiteY36" fmla="*/ 13 h 10000"/>
                <a:gd name="connsiteX37" fmla="*/ 980 w 10000"/>
                <a:gd name="connsiteY37" fmla="*/ 415 h 10000"/>
                <a:gd name="connsiteX38" fmla="*/ 1023 w 10000"/>
                <a:gd name="connsiteY38" fmla="*/ 958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822 h 10068"/>
                <a:gd name="connsiteX1" fmla="*/ 1 w 10000"/>
                <a:gd name="connsiteY1" fmla="*/ 3089 h 10068"/>
                <a:gd name="connsiteX2" fmla="*/ 73 w 10000"/>
                <a:gd name="connsiteY2" fmla="*/ 2631 h 10068"/>
                <a:gd name="connsiteX3" fmla="*/ 89 w 10000"/>
                <a:gd name="connsiteY3" fmla="*/ 2499 h 10068"/>
                <a:gd name="connsiteX4" fmla="*/ 158 w 10000"/>
                <a:gd name="connsiteY4" fmla="*/ 2137 h 10068"/>
                <a:gd name="connsiteX5" fmla="*/ 126 w 10000"/>
                <a:gd name="connsiteY5" fmla="*/ 2367 h 10068"/>
                <a:gd name="connsiteX6" fmla="*/ 144 w 10000"/>
                <a:gd name="connsiteY6" fmla="*/ 2231 h 10068"/>
                <a:gd name="connsiteX7" fmla="*/ 122 w 10000"/>
                <a:gd name="connsiteY7" fmla="*/ 2476 h 10068"/>
                <a:gd name="connsiteX8" fmla="*/ 152 w 10000"/>
                <a:gd name="connsiteY8" fmla="*/ 2166 h 10068"/>
                <a:gd name="connsiteX9" fmla="*/ 178 w 10000"/>
                <a:gd name="connsiteY9" fmla="*/ 2013 h 10068"/>
                <a:gd name="connsiteX10" fmla="*/ 250 w 10000"/>
                <a:gd name="connsiteY10" fmla="*/ 1770 h 10068"/>
                <a:gd name="connsiteX11" fmla="*/ 276 w 10000"/>
                <a:gd name="connsiteY11" fmla="*/ 1598 h 10068"/>
                <a:gd name="connsiteX12" fmla="*/ 224 w 10000"/>
                <a:gd name="connsiteY12" fmla="*/ 1896 h 10068"/>
                <a:gd name="connsiteX13" fmla="*/ 313 w 10000"/>
                <a:gd name="connsiteY13" fmla="*/ 1446 h 10068"/>
                <a:gd name="connsiteX14" fmla="*/ 375 w 10000"/>
                <a:gd name="connsiteY14" fmla="*/ 1359 h 10068"/>
                <a:gd name="connsiteX15" fmla="*/ 352 w 10000"/>
                <a:gd name="connsiteY15" fmla="*/ 1383 h 10068"/>
                <a:gd name="connsiteX16" fmla="*/ 414 w 10000"/>
                <a:gd name="connsiteY16" fmla="*/ 1248 h 10068"/>
                <a:gd name="connsiteX17" fmla="*/ 394 w 10000"/>
                <a:gd name="connsiteY17" fmla="*/ 1277 h 10068"/>
                <a:gd name="connsiteX18" fmla="*/ 434 w 10000"/>
                <a:gd name="connsiteY18" fmla="*/ 1172 h 10068"/>
                <a:gd name="connsiteX19" fmla="*/ 448 w 10000"/>
                <a:gd name="connsiteY19" fmla="*/ 1180 h 10068"/>
                <a:gd name="connsiteX20" fmla="*/ 470 w 10000"/>
                <a:gd name="connsiteY20" fmla="*/ 1137 h 10068"/>
                <a:gd name="connsiteX21" fmla="*/ 516 w 10000"/>
                <a:gd name="connsiteY21" fmla="*/ 1030 h 10068"/>
                <a:gd name="connsiteX22" fmla="*/ 467 w 10000"/>
                <a:gd name="connsiteY22" fmla="*/ 1124 h 10068"/>
                <a:gd name="connsiteX23" fmla="*/ 547 w 10000"/>
                <a:gd name="connsiteY23" fmla="*/ 962 h 10068"/>
                <a:gd name="connsiteX24" fmla="*/ 488 w 10000"/>
                <a:gd name="connsiteY24" fmla="*/ 1102 h 10068"/>
                <a:gd name="connsiteX25" fmla="*/ 585 w 10000"/>
                <a:gd name="connsiteY25" fmla="*/ 874 h 10068"/>
                <a:gd name="connsiteX26" fmla="*/ 615 w 10000"/>
                <a:gd name="connsiteY26" fmla="*/ 748 h 10068"/>
                <a:gd name="connsiteX27" fmla="*/ 656 w 10000"/>
                <a:gd name="connsiteY27" fmla="*/ 767 h 10068"/>
                <a:gd name="connsiteX28" fmla="*/ 669 w 10000"/>
                <a:gd name="connsiteY28" fmla="*/ 611 h 10068"/>
                <a:gd name="connsiteX29" fmla="*/ 697 w 10000"/>
                <a:gd name="connsiteY29" fmla="*/ 786 h 10068"/>
                <a:gd name="connsiteX30" fmla="*/ 733 w 10000"/>
                <a:gd name="connsiteY30" fmla="*/ 548 h 10068"/>
                <a:gd name="connsiteX31" fmla="*/ 780 w 10000"/>
                <a:gd name="connsiteY31" fmla="*/ 532 h 10068"/>
                <a:gd name="connsiteX32" fmla="*/ 803 w 10000"/>
                <a:gd name="connsiteY32" fmla="*/ 462 h 10068"/>
                <a:gd name="connsiteX33" fmla="*/ 855 w 10000"/>
                <a:gd name="connsiteY33" fmla="*/ 136 h 10068"/>
                <a:gd name="connsiteX34" fmla="*/ 835 w 10000"/>
                <a:gd name="connsiteY34" fmla="*/ 359 h 10068"/>
                <a:gd name="connsiteX35" fmla="*/ 892 w 10000"/>
                <a:gd name="connsiteY35" fmla="*/ 167 h 10068"/>
                <a:gd name="connsiteX36" fmla="*/ 938 w 10000"/>
                <a:gd name="connsiteY36" fmla="*/ 81 h 10068"/>
                <a:gd name="connsiteX37" fmla="*/ 980 w 10000"/>
                <a:gd name="connsiteY37" fmla="*/ 483 h 10068"/>
                <a:gd name="connsiteX38" fmla="*/ 1023 w 10000"/>
                <a:gd name="connsiteY38" fmla="*/ 1026 h 10068"/>
                <a:gd name="connsiteX39" fmla="*/ 1055 w 10000"/>
                <a:gd name="connsiteY39" fmla="*/ 615 h 10068"/>
                <a:gd name="connsiteX40" fmla="*/ 1090 w 10000"/>
                <a:gd name="connsiteY40" fmla="*/ 765 h 10068"/>
                <a:gd name="connsiteX41" fmla="*/ 1128 w 10000"/>
                <a:gd name="connsiteY41" fmla="*/ 726 h 10068"/>
                <a:gd name="connsiteX42" fmla="*/ 1161 w 10000"/>
                <a:gd name="connsiteY42" fmla="*/ 68 h 10068"/>
                <a:gd name="connsiteX43" fmla="*/ 1197 w 10000"/>
                <a:gd name="connsiteY43" fmla="*/ 1891 h 10068"/>
                <a:gd name="connsiteX44" fmla="*/ 1232 w 10000"/>
                <a:gd name="connsiteY44" fmla="*/ 1530 h 10068"/>
                <a:gd name="connsiteX45" fmla="*/ 1272 w 10000"/>
                <a:gd name="connsiteY45" fmla="*/ 1584 h 10068"/>
                <a:gd name="connsiteX46" fmla="*/ 1314 w 10000"/>
                <a:gd name="connsiteY46" fmla="*/ 1883 h 10068"/>
                <a:gd name="connsiteX47" fmla="*/ 1357 w 10000"/>
                <a:gd name="connsiteY47" fmla="*/ 1277 h 10068"/>
                <a:gd name="connsiteX48" fmla="*/ 1399 w 10000"/>
                <a:gd name="connsiteY48" fmla="*/ 2079 h 10068"/>
                <a:gd name="connsiteX49" fmla="*/ 1439 w 10000"/>
                <a:gd name="connsiteY49" fmla="*/ 1844 h 10068"/>
                <a:gd name="connsiteX50" fmla="*/ 1467 w 10000"/>
                <a:gd name="connsiteY50" fmla="*/ 1521 h 10068"/>
                <a:gd name="connsiteX51" fmla="*/ 1492 w 10000"/>
                <a:gd name="connsiteY51" fmla="*/ 2307 h 10068"/>
                <a:gd name="connsiteX52" fmla="*/ 1520 w 10000"/>
                <a:gd name="connsiteY52" fmla="*/ 1805 h 10068"/>
                <a:gd name="connsiteX53" fmla="*/ 1545 w 10000"/>
                <a:gd name="connsiteY53" fmla="*/ 719 h 10068"/>
                <a:gd name="connsiteX54" fmla="*/ 1573 w 10000"/>
                <a:gd name="connsiteY54" fmla="*/ 1992 h 10068"/>
                <a:gd name="connsiteX55" fmla="*/ 1598 w 10000"/>
                <a:gd name="connsiteY55" fmla="*/ 2551 h 10068"/>
                <a:gd name="connsiteX56" fmla="*/ 1623 w 10000"/>
                <a:gd name="connsiteY56" fmla="*/ 2331 h 10068"/>
                <a:gd name="connsiteX57" fmla="*/ 1651 w 10000"/>
                <a:gd name="connsiteY57" fmla="*/ 2739 h 10068"/>
                <a:gd name="connsiteX58" fmla="*/ 1668 w 10000"/>
                <a:gd name="connsiteY58" fmla="*/ 2913 h 10068"/>
                <a:gd name="connsiteX59" fmla="*/ 1686 w 10000"/>
                <a:gd name="connsiteY59" fmla="*/ 2307 h 10068"/>
                <a:gd name="connsiteX60" fmla="*/ 1701 w 10000"/>
                <a:gd name="connsiteY60" fmla="*/ 3046 h 10068"/>
                <a:gd name="connsiteX61" fmla="*/ 1718 w 10000"/>
                <a:gd name="connsiteY61" fmla="*/ 2859 h 10068"/>
                <a:gd name="connsiteX62" fmla="*/ 1736 w 10000"/>
                <a:gd name="connsiteY62" fmla="*/ 3416 h 10068"/>
                <a:gd name="connsiteX63" fmla="*/ 1753 w 10000"/>
                <a:gd name="connsiteY63" fmla="*/ 3117 h 10068"/>
                <a:gd name="connsiteX64" fmla="*/ 1771 w 10000"/>
                <a:gd name="connsiteY64" fmla="*/ 2992 h 10068"/>
                <a:gd name="connsiteX65" fmla="*/ 1791 w 10000"/>
                <a:gd name="connsiteY65" fmla="*/ 3549 h 10068"/>
                <a:gd name="connsiteX66" fmla="*/ 1806 w 10000"/>
                <a:gd name="connsiteY66" fmla="*/ 4067 h 10068"/>
                <a:gd name="connsiteX67" fmla="*/ 1823 w 10000"/>
                <a:gd name="connsiteY67" fmla="*/ 3841 h 10068"/>
                <a:gd name="connsiteX68" fmla="*/ 1841 w 10000"/>
                <a:gd name="connsiteY68" fmla="*/ 3802 h 10068"/>
                <a:gd name="connsiteX69" fmla="*/ 1858 w 10000"/>
                <a:gd name="connsiteY69" fmla="*/ 4312 h 10068"/>
                <a:gd name="connsiteX70" fmla="*/ 1893 w 10000"/>
                <a:gd name="connsiteY70" fmla="*/ 4170 h 10068"/>
                <a:gd name="connsiteX71" fmla="*/ 1929 w 10000"/>
                <a:gd name="connsiteY71" fmla="*/ 4524 h 10068"/>
                <a:gd name="connsiteX72" fmla="*/ 1964 w 10000"/>
                <a:gd name="connsiteY72" fmla="*/ 4233 h 10068"/>
                <a:gd name="connsiteX73" fmla="*/ 2000 w 10000"/>
                <a:gd name="connsiteY73" fmla="*/ 5703 h 10068"/>
                <a:gd name="connsiteX74" fmla="*/ 2032 w 10000"/>
                <a:gd name="connsiteY74" fmla="*/ 5208 h 10068"/>
                <a:gd name="connsiteX75" fmla="*/ 2067 w 10000"/>
                <a:gd name="connsiteY75" fmla="*/ 4847 h 10068"/>
                <a:gd name="connsiteX76" fmla="*/ 2095 w 10000"/>
                <a:gd name="connsiteY76" fmla="*/ 5758 h 10068"/>
                <a:gd name="connsiteX77" fmla="*/ 2122 w 10000"/>
                <a:gd name="connsiteY77" fmla="*/ 5587 h 10068"/>
                <a:gd name="connsiteX78" fmla="*/ 2145 w 10000"/>
                <a:gd name="connsiteY78" fmla="*/ 5514 h 10068"/>
                <a:gd name="connsiteX79" fmla="*/ 2172 w 10000"/>
                <a:gd name="connsiteY79" fmla="*/ 5405 h 10068"/>
                <a:gd name="connsiteX80" fmla="*/ 2200 w 10000"/>
                <a:gd name="connsiteY80" fmla="*/ 6017 h 10068"/>
                <a:gd name="connsiteX81" fmla="*/ 2225 w 10000"/>
                <a:gd name="connsiteY81" fmla="*/ 6091 h 10068"/>
                <a:gd name="connsiteX82" fmla="*/ 2250 w 10000"/>
                <a:gd name="connsiteY82" fmla="*/ 5435 h 10068"/>
                <a:gd name="connsiteX83" fmla="*/ 2277 w 10000"/>
                <a:gd name="connsiteY83" fmla="*/ 5727 h 10068"/>
                <a:gd name="connsiteX84" fmla="*/ 2320 w 10000"/>
                <a:gd name="connsiteY84" fmla="*/ 5389 h 10068"/>
                <a:gd name="connsiteX85" fmla="*/ 2360 w 10000"/>
                <a:gd name="connsiteY85" fmla="*/ 5389 h 10068"/>
                <a:gd name="connsiteX86" fmla="*/ 2403 w 10000"/>
                <a:gd name="connsiteY86" fmla="*/ 4839 h 10068"/>
                <a:gd name="connsiteX87" fmla="*/ 2445 w 10000"/>
                <a:gd name="connsiteY87" fmla="*/ 5091 h 10068"/>
                <a:gd name="connsiteX88" fmla="*/ 2485 w 10000"/>
                <a:gd name="connsiteY88" fmla="*/ 5546 h 10068"/>
                <a:gd name="connsiteX89" fmla="*/ 2504 w 10000"/>
                <a:gd name="connsiteY89" fmla="*/ 4791 h 10068"/>
                <a:gd name="connsiteX90" fmla="*/ 2521 w 10000"/>
                <a:gd name="connsiteY90" fmla="*/ 4461 h 10068"/>
                <a:gd name="connsiteX91" fmla="*/ 2539 w 10000"/>
                <a:gd name="connsiteY91" fmla="*/ 3848 h 10068"/>
                <a:gd name="connsiteX92" fmla="*/ 2556 w 10000"/>
                <a:gd name="connsiteY92" fmla="*/ 3896 h 10068"/>
                <a:gd name="connsiteX93" fmla="*/ 2574 w 10000"/>
                <a:gd name="connsiteY93" fmla="*/ 3928 h 10068"/>
                <a:gd name="connsiteX94" fmla="*/ 2591 w 10000"/>
                <a:gd name="connsiteY94" fmla="*/ 4997 h 10068"/>
                <a:gd name="connsiteX95" fmla="*/ 2609 w 10000"/>
                <a:gd name="connsiteY95" fmla="*/ 3902 h 10068"/>
                <a:gd name="connsiteX96" fmla="*/ 2626 w 10000"/>
                <a:gd name="connsiteY96" fmla="*/ 3991 h 10068"/>
                <a:gd name="connsiteX97" fmla="*/ 2644 w 10000"/>
                <a:gd name="connsiteY97" fmla="*/ 4312 h 10068"/>
                <a:gd name="connsiteX98" fmla="*/ 2661 w 10000"/>
                <a:gd name="connsiteY98" fmla="*/ 3408 h 10068"/>
                <a:gd name="connsiteX99" fmla="*/ 2679 w 10000"/>
                <a:gd name="connsiteY99" fmla="*/ 3785 h 10068"/>
                <a:gd name="connsiteX100" fmla="*/ 2695 w 10000"/>
                <a:gd name="connsiteY100" fmla="*/ 4092 h 10068"/>
                <a:gd name="connsiteX101" fmla="*/ 2725 w 10000"/>
                <a:gd name="connsiteY101" fmla="*/ 3085 h 10068"/>
                <a:gd name="connsiteX102" fmla="*/ 2755 w 10000"/>
                <a:gd name="connsiteY102" fmla="*/ 3691 h 10068"/>
                <a:gd name="connsiteX103" fmla="*/ 2785 w 10000"/>
                <a:gd name="connsiteY103" fmla="*/ 3156 h 10068"/>
                <a:gd name="connsiteX104" fmla="*/ 2815 w 10000"/>
                <a:gd name="connsiteY104" fmla="*/ 3878 h 10068"/>
                <a:gd name="connsiteX105" fmla="*/ 2845 w 10000"/>
                <a:gd name="connsiteY105" fmla="*/ 2604 h 10068"/>
                <a:gd name="connsiteX106" fmla="*/ 2875 w 10000"/>
                <a:gd name="connsiteY106" fmla="*/ 3353 h 10068"/>
                <a:gd name="connsiteX107" fmla="*/ 2905 w 10000"/>
                <a:gd name="connsiteY107" fmla="*/ 3337 h 10068"/>
                <a:gd name="connsiteX108" fmla="*/ 2923 w 10000"/>
                <a:gd name="connsiteY108" fmla="*/ 2833 h 10068"/>
                <a:gd name="connsiteX109" fmla="*/ 2943 w 10000"/>
                <a:gd name="connsiteY109" fmla="*/ 2156 h 10068"/>
                <a:gd name="connsiteX110" fmla="*/ 2963 w 10000"/>
                <a:gd name="connsiteY110" fmla="*/ 2196 h 10068"/>
                <a:gd name="connsiteX111" fmla="*/ 2980 w 10000"/>
                <a:gd name="connsiteY111" fmla="*/ 1488 h 10068"/>
                <a:gd name="connsiteX112" fmla="*/ 3000 w 10000"/>
                <a:gd name="connsiteY112" fmla="*/ 3109 h 10068"/>
                <a:gd name="connsiteX113" fmla="*/ 3020 w 10000"/>
                <a:gd name="connsiteY113" fmla="*/ 2927 h 10068"/>
                <a:gd name="connsiteX114" fmla="*/ 3038 w 10000"/>
                <a:gd name="connsiteY114" fmla="*/ 2841 h 10068"/>
                <a:gd name="connsiteX115" fmla="*/ 3055 w 10000"/>
                <a:gd name="connsiteY115" fmla="*/ 2283 h 10068"/>
                <a:gd name="connsiteX116" fmla="*/ 3075 w 10000"/>
                <a:gd name="connsiteY116" fmla="*/ 2753 h 10068"/>
                <a:gd name="connsiteX117" fmla="*/ 3095 w 10000"/>
                <a:gd name="connsiteY117" fmla="*/ 3329 h 10068"/>
                <a:gd name="connsiteX118" fmla="*/ 3115 w 10000"/>
                <a:gd name="connsiteY118" fmla="*/ 2041 h 10068"/>
                <a:gd name="connsiteX119" fmla="*/ 3138 w 10000"/>
                <a:gd name="connsiteY119" fmla="*/ 3383 h 10068"/>
                <a:gd name="connsiteX120" fmla="*/ 3160 w 10000"/>
                <a:gd name="connsiteY120" fmla="*/ 2976 h 10068"/>
                <a:gd name="connsiteX121" fmla="*/ 3183 w 10000"/>
                <a:gd name="connsiteY121" fmla="*/ 2967 h 10068"/>
                <a:gd name="connsiteX122" fmla="*/ 3206 w 10000"/>
                <a:gd name="connsiteY122" fmla="*/ 3416 h 10068"/>
                <a:gd name="connsiteX123" fmla="*/ 3231 w 10000"/>
                <a:gd name="connsiteY123" fmla="*/ 2952 h 10068"/>
                <a:gd name="connsiteX124" fmla="*/ 3253 w 10000"/>
                <a:gd name="connsiteY124" fmla="*/ 2079 h 10068"/>
                <a:gd name="connsiteX125" fmla="*/ 3278 w 10000"/>
                <a:gd name="connsiteY125" fmla="*/ 2599 h 10068"/>
                <a:gd name="connsiteX126" fmla="*/ 3301 w 10000"/>
                <a:gd name="connsiteY126" fmla="*/ 2967 h 10068"/>
                <a:gd name="connsiteX127" fmla="*/ 3323 w 10000"/>
                <a:gd name="connsiteY127" fmla="*/ 3142 h 10068"/>
                <a:gd name="connsiteX128" fmla="*/ 3363 w 10000"/>
                <a:gd name="connsiteY128" fmla="*/ 2967 h 10068"/>
                <a:gd name="connsiteX129" fmla="*/ 3406 w 10000"/>
                <a:gd name="connsiteY129" fmla="*/ 3345 h 10068"/>
                <a:gd name="connsiteX130" fmla="*/ 3448 w 10000"/>
                <a:gd name="connsiteY130" fmla="*/ 3574 h 10068"/>
                <a:gd name="connsiteX131" fmla="*/ 3489 w 10000"/>
                <a:gd name="connsiteY131" fmla="*/ 3966 h 10068"/>
                <a:gd name="connsiteX132" fmla="*/ 3533 w 10000"/>
                <a:gd name="connsiteY132" fmla="*/ 3369 h 10068"/>
                <a:gd name="connsiteX133" fmla="*/ 3560 w 10000"/>
                <a:gd name="connsiteY133" fmla="*/ 4184 h 10068"/>
                <a:gd name="connsiteX134" fmla="*/ 3585 w 10000"/>
                <a:gd name="connsiteY134" fmla="*/ 3706 h 10068"/>
                <a:gd name="connsiteX135" fmla="*/ 3611 w 10000"/>
                <a:gd name="connsiteY135" fmla="*/ 4847 h 10068"/>
                <a:gd name="connsiteX136" fmla="*/ 3638 w 10000"/>
                <a:gd name="connsiteY136" fmla="*/ 4524 h 10068"/>
                <a:gd name="connsiteX137" fmla="*/ 3666 w 10000"/>
                <a:gd name="connsiteY137" fmla="*/ 4107 h 10068"/>
                <a:gd name="connsiteX138" fmla="*/ 3688 w 10000"/>
                <a:gd name="connsiteY138" fmla="*/ 3958 h 10068"/>
                <a:gd name="connsiteX139" fmla="*/ 3716 w 10000"/>
                <a:gd name="connsiteY139" fmla="*/ 4831 h 10068"/>
                <a:gd name="connsiteX140" fmla="*/ 3743 w 10000"/>
                <a:gd name="connsiteY140" fmla="*/ 4264 h 10068"/>
                <a:gd name="connsiteX141" fmla="*/ 3766 w 10000"/>
                <a:gd name="connsiteY141" fmla="*/ 4989 h 10068"/>
                <a:gd name="connsiteX142" fmla="*/ 3788 w 10000"/>
                <a:gd name="connsiteY142" fmla="*/ 5169 h 10068"/>
                <a:gd name="connsiteX143" fmla="*/ 3811 w 10000"/>
                <a:gd name="connsiteY143" fmla="*/ 4102 h 10068"/>
                <a:gd name="connsiteX144" fmla="*/ 3833 w 10000"/>
                <a:gd name="connsiteY144" fmla="*/ 4698 h 10068"/>
                <a:gd name="connsiteX145" fmla="*/ 3858 w 10000"/>
                <a:gd name="connsiteY145" fmla="*/ 5538 h 10068"/>
                <a:gd name="connsiteX146" fmla="*/ 3881 w 10000"/>
                <a:gd name="connsiteY146" fmla="*/ 5523 h 10068"/>
                <a:gd name="connsiteX147" fmla="*/ 3906 w 10000"/>
                <a:gd name="connsiteY147" fmla="*/ 5688 h 10068"/>
                <a:gd name="connsiteX148" fmla="*/ 3928 w 10000"/>
                <a:gd name="connsiteY148" fmla="*/ 5782 h 10068"/>
                <a:gd name="connsiteX149" fmla="*/ 3951 w 10000"/>
                <a:gd name="connsiteY149" fmla="*/ 5264 h 10068"/>
                <a:gd name="connsiteX150" fmla="*/ 3971 w 10000"/>
                <a:gd name="connsiteY150" fmla="*/ 6389 h 10068"/>
                <a:gd name="connsiteX151" fmla="*/ 3989 w 10000"/>
                <a:gd name="connsiteY151" fmla="*/ 5679 h 10068"/>
                <a:gd name="connsiteX152" fmla="*/ 4006 w 10000"/>
                <a:gd name="connsiteY152" fmla="*/ 5421 h 10068"/>
                <a:gd name="connsiteX153" fmla="*/ 4026 w 10000"/>
                <a:gd name="connsiteY153" fmla="*/ 5454 h 10068"/>
                <a:gd name="connsiteX154" fmla="*/ 4046 w 10000"/>
                <a:gd name="connsiteY154" fmla="*/ 5609 h 10068"/>
                <a:gd name="connsiteX155" fmla="*/ 4066 w 10000"/>
                <a:gd name="connsiteY155" fmla="*/ 5774 h 10068"/>
                <a:gd name="connsiteX156" fmla="*/ 4084 w 10000"/>
                <a:gd name="connsiteY156" fmla="*/ 6135 h 10068"/>
                <a:gd name="connsiteX157" fmla="*/ 4104 w 10000"/>
                <a:gd name="connsiteY157" fmla="*/ 5994 h 10068"/>
                <a:gd name="connsiteX158" fmla="*/ 4121 w 10000"/>
                <a:gd name="connsiteY158" fmla="*/ 6325 h 10068"/>
                <a:gd name="connsiteX159" fmla="*/ 4139 w 10000"/>
                <a:gd name="connsiteY159" fmla="*/ 6317 h 10068"/>
                <a:gd name="connsiteX160" fmla="*/ 4159 w 10000"/>
                <a:gd name="connsiteY160" fmla="*/ 6694 h 10068"/>
                <a:gd name="connsiteX161" fmla="*/ 4201 w 10000"/>
                <a:gd name="connsiteY161" fmla="*/ 6898 h 10068"/>
                <a:gd name="connsiteX162" fmla="*/ 4242 w 10000"/>
                <a:gd name="connsiteY162" fmla="*/ 7644 h 10068"/>
                <a:gd name="connsiteX163" fmla="*/ 4285 w 10000"/>
                <a:gd name="connsiteY163" fmla="*/ 7953 h 10068"/>
                <a:gd name="connsiteX164" fmla="*/ 4327 w 10000"/>
                <a:gd name="connsiteY164" fmla="*/ 6969 h 10068"/>
                <a:gd name="connsiteX165" fmla="*/ 4367 w 10000"/>
                <a:gd name="connsiteY165" fmla="*/ 6506 h 10068"/>
                <a:gd name="connsiteX166" fmla="*/ 4405 w 10000"/>
                <a:gd name="connsiteY166" fmla="*/ 6688 h 10068"/>
                <a:gd name="connsiteX167" fmla="*/ 4440 w 10000"/>
                <a:gd name="connsiteY167" fmla="*/ 6402 h 10068"/>
                <a:gd name="connsiteX168" fmla="*/ 4473 w 10000"/>
                <a:gd name="connsiteY168" fmla="*/ 5939 h 10068"/>
                <a:gd name="connsiteX169" fmla="*/ 4509 w 10000"/>
                <a:gd name="connsiteY169" fmla="*/ 5844 h 10068"/>
                <a:gd name="connsiteX170" fmla="*/ 4544 w 10000"/>
                <a:gd name="connsiteY170" fmla="*/ 5546 h 10068"/>
                <a:gd name="connsiteX171" fmla="*/ 4579 w 10000"/>
                <a:gd name="connsiteY171" fmla="*/ 5955 h 10068"/>
                <a:gd name="connsiteX172" fmla="*/ 4591 w 10000"/>
                <a:gd name="connsiteY172" fmla="*/ 6072 h 10068"/>
                <a:gd name="connsiteX173" fmla="*/ 4601 w 10000"/>
                <a:gd name="connsiteY173" fmla="*/ 5806 h 10068"/>
                <a:gd name="connsiteX174" fmla="*/ 4611 w 10000"/>
                <a:gd name="connsiteY174" fmla="*/ 5703 h 10068"/>
                <a:gd name="connsiteX175" fmla="*/ 4621 w 10000"/>
                <a:gd name="connsiteY175" fmla="*/ 5121 h 10068"/>
                <a:gd name="connsiteX176" fmla="*/ 4634 w 10000"/>
                <a:gd name="connsiteY176" fmla="*/ 5932 h 10068"/>
                <a:gd name="connsiteX177" fmla="*/ 4646 w 10000"/>
                <a:gd name="connsiteY177" fmla="*/ 5767 h 10068"/>
                <a:gd name="connsiteX178" fmla="*/ 4656 w 10000"/>
                <a:gd name="connsiteY178" fmla="*/ 4698 h 10068"/>
                <a:gd name="connsiteX179" fmla="*/ 4666 w 10000"/>
                <a:gd name="connsiteY179" fmla="*/ 4572 h 10068"/>
                <a:gd name="connsiteX180" fmla="*/ 4676 w 10000"/>
                <a:gd name="connsiteY180" fmla="*/ 4971 h 10068"/>
                <a:gd name="connsiteX181" fmla="*/ 4689 w 10000"/>
                <a:gd name="connsiteY181" fmla="*/ 4406 h 10068"/>
                <a:gd name="connsiteX182" fmla="*/ 4701 w 10000"/>
                <a:gd name="connsiteY182" fmla="*/ 4431 h 10068"/>
                <a:gd name="connsiteX183" fmla="*/ 4711 w 10000"/>
                <a:gd name="connsiteY183" fmla="*/ 4336 h 10068"/>
                <a:gd name="connsiteX184" fmla="*/ 4721 w 10000"/>
                <a:gd name="connsiteY184" fmla="*/ 5435 h 10068"/>
                <a:gd name="connsiteX185" fmla="*/ 4731 w 10000"/>
                <a:gd name="connsiteY185" fmla="*/ 4587 h 10068"/>
                <a:gd name="connsiteX186" fmla="*/ 4744 w 10000"/>
                <a:gd name="connsiteY186" fmla="*/ 4712 h 10068"/>
                <a:gd name="connsiteX187" fmla="*/ 4754 w 10000"/>
                <a:gd name="connsiteY187" fmla="*/ 4902 h 10068"/>
                <a:gd name="connsiteX188" fmla="*/ 4766 w 10000"/>
                <a:gd name="connsiteY188" fmla="*/ 4107 h 10068"/>
                <a:gd name="connsiteX189" fmla="*/ 4776 w 10000"/>
                <a:gd name="connsiteY189" fmla="*/ 4257 h 10068"/>
                <a:gd name="connsiteX190" fmla="*/ 4789 w 10000"/>
                <a:gd name="connsiteY190" fmla="*/ 3416 h 10068"/>
                <a:gd name="connsiteX191" fmla="*/ 4829 w 10000"/>
                <a:gd name="connsiteY191" fmla="*/ 3636 h 10068"/>
                <a:gd name="connsiteX192" fmla="*/ 4872 w 10000"/>
                <a:gd name="connsiteY192" fmla="*/ 3038 h 10068"/>
                <a:gd name="connsiteX193" fmla="*/ 4912 w 10000"/>
                <a:gd name="connsiteY193" fmla="*/ 3776 h 10068"/>
                <a:gd name="connsiteX194" fmla="*/ 4954 w 10000"/>
                <a:gd name="connsiteY194" fmla="*/ 3974 h 10068"/>
                <a:gd name="connsiteX195" fmla="*/ 4998 w 10000"/>
                <a:gd name="connsiteY195" fmla="*/ 3612 h 10068"/>
                <a:gd name="connsiteX196" fmla="*/ 5033 w 10000"/>
                <a:gd name="connsiteY196" fmla="*/ 4202 h 10068"/>
                <a:gd name="connsiteX197" fmla="*/ 5068 w 10000"/>
                <a:gd name="connsiteY197" fmla="*/ 3644 h 10068"/>
                <a:gd name="connsiteX198" fmla="*/ 5103 w 10000"/>
                <a:gd name="connsiteY198" fmla="*/ 1828 h 10068"/>
                <a:gd name="connsiteX199" fmla="*/ 5135 w 10000"/>
                <a:gd name="connsiteY199" fmla="*/ 3478 h 10068"/>
                <a:gd name="connsiteX200" fmla="*/ 5170 w 10000"/>
                <a:gd name="connsiteY200" fmla="*/ 3887 h 10068"/>
                <a:gd name="connsiteX201" fmla="*/ 5206 w 10000"/>
                <a:gd name="connsiteY201" fmla="*/ 3038 h 10068"/>
                <a:gd name="connsiteX202" fmla="*/ 5233 w 10000"/>
                <a:gd name="connsiteY202" fmla="*/ 2849 h 10068"/>
                <a:gd name="connsiteX203" fmla="*/ 5258 w 10000"/>
                <a:gd name="connsiteY203" fmla="*/ 3456 h 10068"/>
                <a:gd name="connsiteX204" fmla="*/ 5286 w 10000"/>
                <a:gd name="connsiteY204" fmla="*/ 4107 h 10068"/>
                <a:gd name="connsiteX205" fmla="*/ 5311 w 10000"/>
                <a:gd name="connsiteY205" fmla="*/ 3581 h 10068"/>
                <a:gd name="connsiteX206" fmla="*/ 5338 w 10000"/>
                <a:gd name="connsiteY206" fmla="*/ 4131 h 10068"/>
                <a:gd name="connsiteX207" fmla="*/ 5363 w 10000"/>
                <a:gd name="connsiteY207" fmla="*/ 4863 h 10068"/>
                <a:gd name="connsiteX208" fmla="*/ 5388 w 10000"/>
                <a:gd name="connsiteY208" fmla="*/ 4179 h 10068"/>
                <a:gd name="connsiteX209" fmla="*/ 5416 w 10000"/>
                <a:gd name="connsiteY209" fmla="*/ 4014 h 10068"/>
                <a:gd name="connsiteX210" fmla="*/ 5423 w 10000"/>
                <a:gd name="connsiteY210" fmla="*/ 4902 h 10068"/>
                <a:gd name="connsiteX211" fmla="*/ 5431 w 10000"/>
                <a:gd name="connsiteY211" fmla="*/ 3958 h 10068"/>
                <a:gd name="connsiteX212" fmla="*/ 5438 w 10000"/>
                <a:gd name="connsiteY212" fmla="*/ 4184 h 10068"/>
                <a:gd name="connsiteX213" fmla="*/ 5446 w 10000"/>
                <a:gd name="connsiteY213" fmla="*/ 4257 h 10068"/>
                <a:gd name="connsiteX214" fmla="*/ 5453 w 10000"/>
                <a:gd name="connsiteY214" fmla="*/ 2874 h 10068"/>
                <a:gd name="connsiteX215" fmla="*/ 5461 w 10000"/>
                <a:gd name="connsiteY215" fmla="*/ 3439 h 10068"/>
                <a:gd name="connsiteX216" fmla="*/ 5468 w 10000"/>
                <a:gd name="connsiteY216" fmla="*/ 2095 h 10068"/>
                <a:gd name="connsiteX217" fmla="*/ 5476 w 10000"/>
                <a:gd name="connsiteY217" fmla="*/ 4863 h 10068"/>
                <a:gd name="connsiteX218" fmla="*/ 5483 w 10000"/>
                <a:gd name="connsiteY218" fmla="*/ 6459 h 10068"/>
                <a:gd name="connsiteX219" fmla="*/ 5493 w 10000"/>
                <a:gd name="connsiteY219" fmla="*/ 5885 h 10068"/>
                <a:gd name="connsiteX220" fmla="*/ 5502 w 10000"/>
                <a:gd name="connsiteY220" fmla="*/ 7237 h 10068"/>
                <a:gd name="connsiteX221" fmla="*/ 5507 w 10000"/>
                <a:gd name="connsiteY221" fmla="*/ 6842 h 10068"/>
                <a:gd name="connsiteX222" fmla="*/ 5517 w 10000"/>
                <a:gd name="connsiteY222" fmla="*/ 5790 h 10068"/>
                <a:gd name="connsiteX223" fmla="*/ 5524 w 10000"/>
                <a:gd name="connsiteY223" fmla="*/ 5901 h 10068"/>
                <a:gd name="connsiteX224" fmla="*/ 5532 w 10000"/>
                <a:gd name="connsiteY224" fmla="*/ 7001 h 10068"/>
                <a:gd name="connsiteX225" fmla="*/ 5539 w 10000"/>
                <a:gd name="connsiteY225" fmla="*/ 6512 h 10068"/>
                <a:gd name="connsiteX226" fmla="*/ 5547 w 10000"/>
                <a:gd name="connsiteY226" fmla="*/ 3974 h 10068"/>
                <a:gd name="connsiteX227" fmla="*/ 5557 w 10000"/>
                <a:gd name="connsiteY227" fmla="*/ 2086 h 10068"/>
                <a:gd name="connsiteX228" fmla="*/ 5531 w 10000"/>
                <a:gd name="connsiteY228" fmla="*/ 4063 h 10068"/>
                <a:gd name="connsiteX229" fmla="*/ 5569 w 10000"/>
                <a:gd name="connsiteY229" fmla="*/ 2323 h 10068"/>
                <a:gd name="connsiteX230" fmla="*/ 5579 w 10000"/>
                <a:gd name="connsiteY230" fmla="*/ 5421 h 10068"/>
                <a:gd name="connsiteX231" fmla="*/ 5587 w 10000"/>
                <a:gd name="connsiteY231" fmla="*/ 5257 h 10068"/>
                <a:gd name="connsiteX232" fmla="*/ 5592 w 10000"/>
                <a:gd name="connsiteY232" fmla="*/ 7937 h 10068"/>
                <a:gd name="connsiteX233" fmla="*/ 5602 w 10000"/>
                <a:gd name="connsiteY233" fmla="*/ 7008 h 10068"/>
                <a:gd name="connsiteX234" fmla="*/ 5610 w 10000"/>
                <a:gd name="connsiteY234" fmla="*/ 8046 h 10068"/>
                <a:gd name="connsiteX235" fmla="*/ 5617 w 10000"/>
                <a:gd name="connsiteY235" fmla="*/ 6459 h 10068"/>
                <a:gd name="connsiteX236" fmla="*/ 5625 w 10000"/>
                <a:gd name="connsiteY236" fmla="*/ 7504 h 10068"/>
                <a:gd name="connsiteX237" fmla="*/ 5640 w 10000"/>
                <a:gd name="connsiteY237" fmla="*/ 7466 h 10068"/>
                <a:gd name="connsiteX238" fmla="*/ 5652 w 10000"/>
                <a:gd name="connsiteY238" fmla="*/ 7953 h 10068"/>
                <a:gd name="connsiteX239" fmla="*/ 5667 w 10000"/>
                <a:gd name="connsiteY239" fmla="*/ 7426 h 10068"/>
                <a:gd name="connsiteX240" fmla="*/ 5680 w 10000"/>
                <a:gd name="connsiteY240" fmla="*/ 6592 h 10068"/>
                <a:gd name="connsiteX241" fmla="*/ 5695 w 10000"/>
                <a:gd name="connsiteY241" fmla="*/ 6308 h 10068"/>
                <a:gd name="connsiteX242" fmla="*/ 5707 w 10000"/>
                <a:gd name="connsiteY242" fmla="*/ 6175 h 10068"/>
                <a:gd name="connsiteX243" fmla="*/ 5722 w 10000"/>
                <a:gd name="connsiteY243" fmla="*/ 5485 h 10068"/>
                <a:gd name="connsiteX244" fmla="*/ 5737 w 10000"/>
                <a:gd name="connsiteY244" fmla="*/ 3000 h 10068"/>
                <a:gd name="connsiteX245" fmla="*/ 5750 w 10000"/>
                <a:gd name="connsiteY245" fmla="*/ 3974 h 10068"/>
                <a:gd name="connsiteX246" fmla="*/ 5766 w 10000"/>
                <a:gd name="connsiteY246" fmla="*/ 5028 h 10068"/>
                <a:gd name="connsiteX247" fmla="*/ 5778 w 10000"/>
                <a:gd name="connsiteY247" fmla="*/ 5435 h 10068"/>
                <a:gd name="connsiteX248" fmla="*/ 5791 w 10000"/>
                <a:gd name="connsiteY248" fmla="*/ 5855 h 10068"/>
                <a:gd name="connsiteX249" fmla="*/ 5806 w 10000"/>
                <a:gd name="connsiteY249" fmla="*/ 6829 h 10068"/>
                <a:gd name="connsiteX250" fmla="*/ 5821 w 10000"/>
                <a:gd name="connsiteY250" fmla="*/ 6130 h 10068"/>
                <a:gd name="connsiteX251" fmla="*/ 5833 w 10000"/>
                <a:gd name="connsiteY251" fmla="*/ 5626 h 10068"/>
                <a:gd name="connsiteX252" fmla="*/ 5876 w 10000"/>
                <a:gd name="connsiteY252" fmla="*/ 5712 h 10068"/>
                <a:gd name="connsiteX253" fmla="*/ 5918 w 10000"/>
                <a:gd name="connsiteY253" fmla="*/ 6079 h 10068"/>
                <a:gd name="connsiteX254" fmla="*/ 5958 w 10000"/>
                <a:gd name="connsiteY254" fmla="*/ 5947 h 10068"/>
                <a:gd name="connsiteX255" fmla="*/ 6001 w 10000"/>
                <a:gd name="connsiteY255" fmla="*/ 5304 h 10068"/>
                <a:gd name="connsiteX256" fmla="*/ 6044 w 10000"/>
                <a:gd name="connsiteY256" fmla="*/ 5767 h 10068"/>
                <a:gd name="connsiteX257" fmla="*/ 6086 w 10000"/>
                <a:gd name="connsiteY257" fmla="*/ 5679 h 10068"/>
                <a:gd name="connsiteX258" fmla="*/ 6126 w 10000"/>
                <a:gd name="connsiteY258" fmla="*/ 4690 h 10068"/>
                <a:gd name="connsiteX259" fmla="*/ 6169 w 10000"/>
                <a:gd name="connsiteY259" fmla="*/ 6395 h 10068"/>
                <a:gd name="connsiteX260" fmla="*/ 6211 w 10000"/>
                <a:gd name="connsiteY260" fmla="*/ 7552 h 10068"/>
                <a:gd name="connsiteX261" fmla="*/ 6251 w 10000"/>
                <a:gd name="connsiteY261" fmla="*/ 5359 h 10068"/>
                <a:gd name="connsiteX262" fmla="*/ 6281 w 10000"/>
                <a:gd name="connsiteY262" fmla="*/ 6231 h 10068"/>
                <a:gd name="connsiteX263" fmla="*/ 6311 w 10000"/>
                <a:gd name="connsiteY263" fmla="*/ 6213 h 10068"/>
                <a:gd name="connsiteX264" fmla="*/ 6341 w 10000"/>
                <a:gd name="connsiteY264" fmla="*/ 6552 h 10068"/>
                <a:gd name="connsiteX265" fmla="*/ 6371 w 10000"/>
                <a:gd name="connsiteY265" fmla="*/ 6561 h 10068"/>
                <a:gd name="connsiteX266" fmla="*/ 6402 w 10000"/>
                <a:gd name="connsiteY266" fmla="*/ 6175 h 10068"/>
                <a:gd name="connsiteX267" fmla="*/ 6432 w 10000"/>
                <a:gd name="connsiteY267" fmla="*/ 5498 h 10068"/>
                <a:gd name="connsiteX268" fmla="*/ 6459 w 10000"/>
                <a:gd name="connsiteY268" fmla="*/ 6167 h 10068"/>
                <a:gd name="connsiteX269" fmla="*/ 6494 w 10000"/>
                <a:gd name="connsiteY269" fmla="*/ 7756 h 10068"/>
                <a:gd name="connsiteX270" fmla="*/ 6533 w 10000"/>
                <a:gd name="connsiteY270" fmla="*/ 6135 h 10068"/>
                <a:gd name="connsiteX271" fmla="*/ 6566 w 10000"/>
                <a:gd name="connsiteY271" fmla="*/ 6105 h 10068"/>
                <a:gd name="connsiteX272" fmla="*/ 6601 w 10000"/>
                <a:gd name="connsiteY272" fmla="*/ 6836 h 10068"/>
                <a:gd name="connsiteX273" fmla="*/ 6636 w 10000"/>
                <a:gd name="connsiteY273" fmla="*/ 6552 h 10068"/>
                <a:gd name="connsiteX274" fmla="*/ 6671 w 10000"/>
                <a:gd name="connsiteY274" fmla="*/ 5720 h 10068"/>
                <a:gd name="connsiteX275" fmla="*/ 6714 w 10000"/>
                <a:gd name="connsiteY275" fmla="*/ 6648 h 10068"/>
                <a:gd name="connsiteX276" fmla="*/ 6754 w 10000"/>
                <a:gd name="connsiteY276" fmla="*/ 6986 h 10068"/>
                <a:gd name="connsiteX277" fmla="*/ 6797 w 10000"/>
                <a:gd name="connsiteY277" fmla="*/ 7368 h 10068"/>
                <a:gd name="connsiteX278" fmla="*/ 6839 w 10000"/>
                <a:gd name="connsiteY278" fmla="*/ 6278 h 10068"/>
                <a:gd name="connsiteX279" fmla="*/ 6882 w 10000"/>
                <a:gd name="connsiteY279" fmla="*/ 5932 h 10068"/>
                <a:gd name="connsiteX280" fmla="*/ 6922 w 10000"/>
                <a:gd name="connsiteY280" fmla="*/ 5907 h 10068"/>
                <a:gd name="connsiteX281" fmla="*/ 6964 w 10000"/>
                <a:gd name="connsiteY281" fmla="*/ 7040 h 10068"/>
                <a:gd name="connsiteX282" fmla="*/ 7007 w 10000"/>
                <a:gd name="connsiteY282" fmla="*/ 6105 h 10068"/>
                <a:gd name="connsiteX283" fmla="*/ 7047 w 10000"/>
                <a:gd name="connsiteY283" fmla="*/ 4698 h 10068"/>
                <a:gd name="connsiteX284" fmla="*/ 7089 w 10000"/>
                <a:gd name="connsiteY284" fmla="*/ 5664 h 10068"/>
                <a:gd name="connsiteX285" fmla="*/ 7117 w 10000"/>
                <a:gd name="connsiteY285" fmla="*/ 4752 h 10068"/>
                <a:gd name="connsiteX286" fmla="*/ 7139 w 10000"/>
                <a:gd name="connsiteY286" fmla="*/ 5247 h 10068"/>
                <a:gd name="connsiteX287" fmla="*/ 7167 w 10000"/>
                <a:gd name="connsiteY287" fmla="*/ 5058 h 10068"/>
                <a:gd name="connsiteX288" fmla="*/ 7195 w 10000"/>
                <a:gd name="connsiteY288" fmla="*/ 5609 h 10068"/>
                <a:gd name="connsiteX289" fmla="*/ 7220 w 10000"/>
                <a:gd name="connsiteY289" fmla="*/ 5656 h 10068"/>
                <a:gd name="connsiteX290" fmla="*/ 7245 w 10000"/>
                <a:gd name="connsiteY290" fmla="*/ 4808 h 10068"/>
                <a:gd name="connsiteX291" fmla="*/ 7272 w 10000"/>
                <a:gd name="connsiteY291" fmla="*/ 5058 h 10068"/>
                <a:gd name="connsiteX292" fmla="*/ 7297 w 10000"/>
                <a:gd name="connsiteY292" fmla="*/ 4839 h 10068"/>
                <a:gd name="connsiteX293" fmla="*/ 7326 w 10000"/>
                <a:gd name="connsiteY293" fmla="*/ 6294 h 10068"/>
                <a:gd name="connsiteX294" fmla="*/ 7351 w 10000"/>
                <a:gd name="connsiteY294" fmla="*/ 5257 h 10068"/>
                <a:gd name="connsiteX295" fmla="*/ 7376 w 10000"/>
                <a:gd name="connsiteY295" fmla="*/ 5609 h 10068"/>
                <a:gd name="connsiteX296" fmla="*/ 7403 w 10000"/>
                <a:gd name="connsiteY296" fmla="*/ 4648 h 10068"/>
                <a:gd name="connsiteX297" fmla="*/ 7428 w 10000"/>
                <a:gd name="connsiteY297" fmla="*/ 5454 h 10068"/>
                <a:gd name="connsiteX298" fmla="*/ 7453 w 10000"/>
                <a:gd name="connsiteY298" fmla="*/ 6231 h 10068"/>
                <a:gd name="connsiteX299" fmla="*/ 7481 w 10000"/>
                <a:gd name="connsiteY299" fmla="*/ 5932 h 10068"/>
                <a:gd name="connsiteX300" fmla="*/ 7509 w 10000"/>
                <a:gd name="connsiteY300" fmla="*/ 5743 h 10068"/>
                <a:gd name="connsiteX301" fmla="*/ 7549 w 10000"/>
                <a:gd name="connsiteY301" fmla="*/ 4743 h 10068"/>
                <a:gd name="connsiteX302" fmla="*/ 7592 w 10000"/>
                <a:gd name="connsiteY302" fmla="*/ 5514 h 10068"/>
                <a:gd name="connsiteX303" fmla="*/ 7635 w 10000"/>
                <a:gd name="connsiteY303" fmla="*/ 5523 h 10068"/>
                <a:gd name="connsiteX304" fmla="*/ 7675 w 10000"/>
                <a:gd name="connsiteY304" fmla="*/ 5939 h 10068"/>
                <a:gd name="connsiteX305" fmla="*/ 7717 w 10000"/>
                <a:gd name="connsiteY305" fmla="*/ 5380 h 10068"/>
                <a:gd name="connsiteX306" fmla="*/ 7760 w 10000"/>
                <a:gd name="connsiteY306" fmla="*/ 6898 h 10068"/>
                <a:gd name="connsiteX307" fmla="*/ 7800 w 10000"/>
                <a:gd name="connsiteY307" fmla="*/ 6433 h 10068"/>
                <a:gd name="connsiteX308" fmla="*/ 7842 w 10000"/>
                <a:gd name="connsiteY308" fmla="*/ 5531 h 10068"/>
                <a:gd name="connsiteX309" fmla="*/ 7885 w 10000"/>
                <a:gd name="connsiteY309" fmla="*/ 6356 h 10068"/>
                <a:gd name="connsiteX310" fmla="*/ 7925 w 10000"/>
                <a:gd name="connsiteY310" fmla="*/ 5798 h 10068"/>
                <a:gd name="connsiteX311" fmla="*/ 7952 w 10000"/>
                <a:gd name="connsiteY311" fmla="*/ 6765 h 10068"/>
                <a:gd name="connsiteX312" fmla="*/ 7977 w 10000"/>
                <a:gd name="connsiteY312" fmla="*/ 5626 h 10068"/>
                <a:gd name="connsiteX313" fmla="*/ 8003 w 10000"/>
                <a:gd name="connsiteY313" fmla="*/ 6498 h 10068"/>
                <a:gd name="connsiteX314" fmla="*/ 8030 w 10000"/>
                <a:gd name="connsiteY314" fmla="*/ 5855 h 10068"/>
                <a:gd name="connsiteX315" fmla="*/ 8055 w 10000"/>
                <a:gd name="connsiteY315" fmla="*/ 5359 h 10068"/>
                <a:gd name="connsiteX316" fmla="*/ 8084 w 10000"/>
                <a:gd name="connsiteY316" fmla="*/ 5131 h 10068"/>
                <a:gd name="connsiteX317" fmla="*/ 8111 w 10000"/>
                <a:gd name="connsiteY317" fmla="*/ 5855 h 10068"/>
                <a:gd name="connsiteX318" fmla="*/ 8134 w 10000"/>
                <a:gd name="connsiteY318" fmla="*/ 6669 h 10068"/>
                <a:gd name="connsiteX319" fmla="*/ 8176 w 10000"/>
                <a:gd name="connsiteY319" fmla="*/ 6592 h 10068"/>
                <a:gd name="connsiteX320" fmla="*/ 8219 w 10000"/>
                <a:gd name="connsiteY320" fmla="*/ 6364 h 10068"/>
                <a:gd name="connsiteX321" fmla="*/ 8261 w 10000"/>
                <a:gd name="connsiteY321" fmla="*/ 5901 h 10068"/>
                <a:gd name="connsiteX322" fmla="*/ 8304 w 10000"/>
                <a:gd name="connsiteY322" fmla="*/ 6308 h 10068"/>
                <a:gd name="connsiteX323" fmla="*/ 8344 w 10000"/>
                <a:gd name="connsiteY323" fmla="*/ 6512 h 10068"/>
                <a:gd name="connsiteX324" fmla="*/ 8379 w 10000"/>
                <a:gd name="connsiteY324" fmla="*/ 5987 h 10068"/>
                <a:gd name="connsiteX325" fmla="*/ 8414 w 10000"/>
                <a:gd name="connsiteY325" fmla="*/ 5947 h 10068"/>
                <a:gd name="connsiteX326" fmla="*/ 8447 w 10000"/>
                <a:gd name="connsiteY326" fmla="*/ 6678 h 10068"/>
                <a:gd name="connsiteX327" fmla="*/ 8484 w 10000"/>
                <a:gd name="connsiteY327" fmla="*/ 6898 h 10068"/>
                <a:gd name="connsiteX328" fmla="*/ 8520 w 10000"/>
                <a:gd name="connsiteY328" fmla="*/ 6143 h 10068"/>
                <a:gd name="connsiteX329" fmla="*/ 8555 w 10000"/>
                <a:gd name="connsiteY329" fmla="*/ 5963 h 10068"/>
                <a:gd name="connsiteX330" fmla="*/ 8595 w 10000"/>
                <a:gd name="connsiteY330" fmla="*/ 6213 h 10068"/>
                <a:gd name="connsiteX331" fmla="*/ 8638 w 10000"/>
                <a:gd name="connsiteY331" fmla="*/ 5421 h 10068"/>
                <a:gd name="connsiteX332" fmla="*/ 8678 w 10000"/>
                <a:gd name="connsiteY332" fmla="*/ 5876 h 10068"/>
                <a:gd name="connsiteX333" fmla="*/ 8720 w 10000"/>
                <a:gd name="connsiteY333" fmla="*/ 5688 h 10068"/>
                <a:gd name="connsiteX334" fmla="*/ 8763 w 10000"/>
                <a:gd name="connsiteY334" fmla="*/ 5963 h 10068"/>
                <a:gd name="connsiteX335" fmla="*/ 8768 w 10000"/>
                <a:gd name="connsiteY335" fmla="*/ 5720 h 10068"/>
                <a:gd name="connsiteX336" fmla="*/ 8770 w 10000"/>
                <a:gd name="connsiteY336" fmla="*/ 5562 h 10068"/>
                <a:gd name="connsiteX337" fmla="*/ 8775 w 10000"/>
                <a:gd name="connsiteY337" fmla="*/ 6420 h 10068"/>
                <a:gd name="connsiteX338" fmla="*/ 8778 w 10000"/>
                <a:gd name="connsiteY338" fmla="*/ 6346 h 10068"/>
                <a:gd name="connsiteX339" fmla="*/ 8783 w 10000"/>
                <a:gd name="connsiteY339" fmla="*/ 5798 h 10068"/>
                <a:gd name="connsiteX340" fmla="*/ 8788 w 10000"/>
                <a:gd name="connsiteY340" fmla="*/ 6160 h 10068"/>
                <a:gd name="connsiteX341" fmla="*/ 8790 w 10000"/>
                <a:gd name="connsiteY341" fmla="*/ 5758 h 10068"/>
                <a:gd name="connsiteX342" fmla="*/ 8798 w 10000"/>
                <a:gd name="connsiteY342" fmla="*/ 5507 h 10068"/>
                <a:gd name="connsiteX343" fmla="*/ 8801 w 10000"/>
                <a:gd name="connsiteY343" fmla="*/ 6135 h 10068"/>
                <a:gd name="connsiteX344" fmla="*/ 8803 w 10000"/>
                <a:gd name="connsiteY344" fmla="*/ 6617 h 10068"/>
                <a:gd name="connsiteX345" fmla="*/ 8808 w 10000"/>
                <a:gd name="connsiteY345" fmla="*/ 6285 h 10068"/>
                <a:gd name="connsiteX346" fmla="*/ 8813 w 10000"/>
                <a:gd name="connsiteY346" fmla="*/ 5829 h 10068"/>
                <a:gd name="connsiteX347" fmla="*/ 8816 w 10000"/>
                <a:gd name="connsiteY347" fmla="*/ 5664 h 10068"/>
                <a:gd name="connsiteX348" fmla="*/ 8821 w 10000"/>
                <a:gd name="connsiteY348" fmla="*/ 5601 h 10068"/>
                <a:gd name="connsiteX349" fmla="*/ 8826 w 10000"/>
                <a:gd name="connsiteY349" fmla="*/ 6056 h 10068"/>
                <a:gd name="connsiteX350" fmla="*/ 8828 w 10000"/>
                <a:gd name="connsiteY350" fmla="*/ 6167 h 10068"/>
                <a:gd name="connsiteX351" fmla="*/ 8833 w 10000"/>
                <a:gd name="connsiteY351" fmla="*/ 6380 h 10068"/>
                <a:gd name="connsiteX352" fmla="*/ 8838 w 10000"/>
                <a:gd name="connsiteY352" fmla="*/ 6592 h 10068"/>
                <a:gd name="connsiteX353" fmla="*/ 8843 w 10000"/>
                <a:gd name="connsiteY353" fmla="*/ 6167 h 10068"/>
                <a:gd name="connsiteX354" fmla="*/ 8847 w 10000"/>
                <a:gd name="connsiteY354" fmla="*/ 6278 h 10068"/>
                <a:gd name="connsiteX355" fmla="*/ 8852 w 10000"/>
                <a:gd name="connsiteY355" fmla="*/ 6160 h 10068"/>
                <a:gd name="connsiteX356" fmla="*/ 8857 w 10000"/>
                <a:gd name="connsiteY356" fmla="*/ 6079 h 10068"/>
                <a:gd name="connsiteX357" fmla="*/ 8859 w 10000"/>
                <a:gd name="connsiteY357" fmla="*/ 5734 h 10068"/>
                <a:gd name="connsiteX358" fmla="*/ 8864 w 10000"/>
                <a:gd name="connsiteY358" fmla="*/ 5105 h 10068"/>
                <a:gd name="connsiteX359" fmla="*/ 8869 w 10000"/>
                <a:gd name="connsiteY359" fmla="*/ 4602 h 10068"/>
                <a:gd name="connsiteX360" fmla="*/ 8872 w 10000"/>
                <a:gd name="connsiteY360" fmla="*/ 4028 h 10068"/>
                <a:gd name="connsiteX361" fmla="*/ 8877 w 10000"/>
                <a:gd name="connsiteY361" fmla="*/ 5121 h 10068"/>
                <a:gd name="connsiteX362" fmla="*/ 8882 w 10000"/>
                <a:gd name="connsiteY362" fmla="*/ 6239 h 10068"/>
                <a:gd name="connsiteX363" fmla="*/ 8884 w 10000"/>
                <a:gd name="connsiteY363" fmla="*/ 8031 h 10068"/>
                <a:gd name="connsiteX364" fmla="*/ 8889 w 10000"/>
                <a:gd name="connsiteY364" fmla="*/ 9714 h 10068"/>
                <a:gd name="connsiteX365" fmla="*/ 8894 w 10000"/>
                <a:gd name="connsiteY365" fmla="*/ 8715 h 10068"/>
                <a:gd name="connsiteX366" fmla="*/ 8897 w 10000"/>
                <a:gd name="connsiteY366" fmla="*/ 8730 h 10068"/>
                <a:gd name="connsiteX367" fmla="*/ 8902 w 10000"/>
                <a:gd name="connsiteY367" fmla="*/ 9202 h 10068"/>
                <a:gd name="connsiteX368" fmla="*/ 8907 w 10000"/>
                <a:gd name="connsiteY368" fmla="*/ 8377 h 10068"/>
                <a:gd name="connsiteX369" fmla="*/ 8909 w 10000"/>
                <a:gd name="connsiteY369" fmla="*/ 8377 h 10068"/>
                <a:gd name="connsiteX370" fmla="*/ 8914 w 10000"/>
                <a:gd name="connsiteY370" fmla="*/ 8792 h 10068"/>
                <a:gd name="connsiteX371" fmla="*/ 8919 w 10000"/>
                <a:gd name="connsiteY371" fmla="*/ 8897 h 10068"/>
                <a:gd name="connsiteX372" fmla="*/ 8922 w 10000"/>
                <a:gd name="connsiteY372" fmla="*/ 9147 h 10068"/>
                <a:gd name="connsiteX373" fmla="*/ 8927 w 10000"/>
                <a:gd name="connsiteY373" fmla="*/ 8706 h 10068"/>
                <a:gd name="connsiteX374" fmla="*/ 8929 w 10000"/>
                <a:gd name="connsiteY374" fmla="*/ 8683 h 10068"/>
                <a:gd name="connsiteX375" fmla="*/ 8934 w 10000"/>
                <a:gd name="connsiteY375" fmla="*/ 8519 h 10068"/>
                <a:gd name="connsiteX376" fmla="*/ 8939 w 10000"/>
                <a:gd name="connsiteY376" fmla="*/ 8260 h 10068"/>
                <a:gd name="connsiteX377" fmla="*/ 8942 w 10000"/>
                <a:gd name="connsiteY377" fmla="*/ 7810 h 10068"/>
                <a:gd name="connsiteX378" fmla="*/ 8949 w 10000"/>
                <a:gd name="connsiteY378" fmla="*/ 6811 h 10068"/>
                <a:gd name="connsiteX379" fmla="*/ 8952 w 10000"/>
                <a:gd name="connsiteY379" fmla="*/ 7825 h 10068"/>
                <a:gd name="connsiteX380" fmla="*/ 8954 w 10000"/>
                <a:gd name="connsiteY380" fmla="*/ 7521 h 10068"/>
                <a:gd name="connsiteX381" fmla="*/ 8959 w 10000"/>
                <a:gd name="connsiteY381" fmla="*/ 7883 h 10068"/>
                <a:gd name="connsiteX382" fmla="*/ 9057 w 10000"/>
                <a:gd name="connsiteY382" fmla="*/ 8821 h 10068"/>
                <a:gd name="connsiteX383" fmla="*/ 8905 w 10000"/>
                <a:gd name="connsiteY383" fmla="*/ 8797 h 10068"/>
                <a:gd name="connsiteX384" fmla="*/ 9273 w 10000"/>
                <a:gd name="connsiteY384" fmla="*/ 8030 h 10068"/>
                <a:gd name="connsiteX385" fmla="*/ 9052 w 10000"/>
                <a:gd name="connsiteY385" fmla="*/ 9289 h 10068"/>
                <a:gd name="connsiteX386" fmla="*/ 8984 w 10000"/>
                <a:gd name="connsiteY386" fmla="*/ 10028 h 10068"/>
                <a:gd name="connsiteX387" fmla="*/ 8989 w 10000"/>
                <a:gd name="connsiteY387" fmla="*/ 9478 h 10068"/>
                <a:gd name="connsiteX388" fmla="*/ 8994 w 10000"/>
                <a:gd name="connsiteY388" fmla="*/ 9304 h 10068"/>
                <a:gd name="connsiteX389" fmla="*/ 8999 w 10000"/>
                <a:gd name="connsiteY389" fmla="*/ 8273 h 10068"/>
                <a:gd name="connsiteX390" fmla="*/ 9004 w 10000"/>
                <a:gd name="connsiteY390" fmla="*/ 8462 h 10068"/>
                <a:gd name="connsiteX391" fmla="*/ 9009 w 10000"/>
                <a:gd name="connsiteY391" fmla="*/ 8093 h 10068"/>
                <a:gd name="connsiteX392" fmla="*/ 9014 w 10000"/>
                <a:gd name="connsiteY392" fmla="*/ 8165 h 10068"/>
                <a:gd name="connsiteX393" fmla="*/ 9019 w 10000"/>
                <a:gd name="connsiteY393" fmla="*/ 8540 h 10068"/>
                <a:gd name="connsiteX394" fmla="*/ 9027 w 10000"/>
                <a:gd name="connsiteY394" fmla="*/ 8000 h 10068"/>
                <a:gd name="connsiteX395" fmla="*/ 9032 w 10000"/>
                <a:gd name="connsiteY395" fmla="*/ 7921 h 10068"/>
                <a:gd name="connsiteX396" fmla="*/ 9037 w 10000"/>
                <a:gd name="connsiteY396" fmla="*/ 7629 h 10068"/>
                <a:gd name="connsiteX397" fmla="*/ 9042 w 10000"/>
                <a:gd name="connsiteY397" fmla="*/ 7355 h 10068"/>
                <a:gd name="connsiteX398" fmla="*/ 9047 w 10000"/>
                <a:gd name="connsiteY398" fmla="*/ 8825 h 10068"/>
                <a:gd name="connsiteX399" fmla="*/ 9052 w 10000"/>
                <a:gd name="connsiteY399" fmla="*/ 8637 h 10068"/>
                <a:gd name="connsiteX400" fmla="*/ 9057 w 10000"/>
                <a:gd name="connsiteY400" fmla="*/ 8864 h 10068"/>
                <a:gd name="connsiteX401" fmla="*/ 9062 w 10000"/>
                <a:gd name="connsiteY401" fmla="*/ 7716 h 10068"/>
                <a:gd name="connsiteX402" fmla="*/ 9069 w 10000"/>
                <a:gd name="connsiteY402" fmla="*/ 8031 h 10068"/>
                <a:gd name="connsiteX403" fmla="*/ 9074 w 10000"/>
                <a:gd name="connsiteY403" fmla="*/ 8361 h 10068"/>
                <a:gd name="connsiteX404" fmla="*/ 9079 w 10000"/>
                <a:gd name="connsiteY404" fmla="*/ 7597 h 10068"/>
                <a:gd name="connsiteX405" fmla="*/ 9084 w 10000"/>
                <a:gd name="connsiteY405" fmla="*/ 7552 h 10068"/>
                <a:gd name="connsiteX406" fmla="*/ 9089 w 10000"/>
                <a:gd name="connsiteY406" fmla="*/ 7771 h 10068"/>
                <a:gd name="connsiteX407" fmla="*/ 9094 w 10000"/>
                <a:gd name="connsiteY407" fmla="*/ 7851 h 10068"/>
                <a:gd name="connsiteX408" fmla="*/ 9099 w 10000"/>
                <a:gd name="connsiteY408" fmla="*/ 8540 h 10068"/>
                <a:gd name="connsiteX409" fmla="*/ 9104 w 10000"/>
                <a:gd name="connsiteY409" fmla="*/ 8488 h 10068"/>
                <a:gd name="connsiteX410" fmla="*/ 9109 w 10000"/>
                <a:gd name="connsiteY410" fmla="*/ 9101 h 10068"/>
                <a:gd name="connsiteX411" fmla="*/ 9117 w 10000"/>
                <a:gd name="connsiteY411" fmla="*/ 8501 h 10068"/>
                <a:gd name="connsiteX412" fmla="*/ 9122 w 10000"/>
                <a:gd name="connsiteY412" fmla="*/ 8005 h 10068"/>
                <a:gd name="connsiteX413" fmla="*/ 9129 w 10000"/>
                <a:gd name="connsiteY413" fmla="*/ 8509 h 10068"/>
                <a:gd name="connsiteX414" fmla="*/ 9134 w 10000"/>
                <a:gd name="connsiteY414" fmla="*/ 9274 h 10068"/>
                <a:gd name="connsiteX415" fmla="*/ 9139 w 10000"/>
                <a:gd name="connsiteY415" fmla="*/ 8283 h 10068"/>
                <a:gd name="connsiteX416" fmla="*/ 9144 w 10000"/>
                <a:gd name="connsiteY416" fmla="*/ 8738 h 10068"/>
                <a:gd name="connsiteX417" fmla="*/ 9149 w 10000"/>
                <a:gd name="connsiteY417" fmla="*/ 8621 h 10068"/>
                <a:gd name="connsiteX418" fmla="*/ 9154 w 10000"/>
                <a:gd name="connsiteY418" fmla="*/ 8401 h 10068"/>
                <a:gd name="connsiteX419" fmla="*/ 9159 w 10000"/>
                <a:gd name="connsiteY419" fmla="*/ 9091 h 10068"/>
                <a:gd name="connsiteX420" fmla="*/ 9164 w 10000"/>
                <a:gd name="connsiteY420" fmla="*/ 8252 h 10068"/>
                <a:gd name="connsiteX421" fmla="*/ 9169 w 10000"/>
                <a:gd name="connsiteY421" fmla="*/ 7408 h 10068"/>
                <a:gd name="connsiteX422" fmla="*/ 9177 w 10000"/>
                <a:gd name="connsiteY422" fmla="*/ 7480 h 10068"/>
                <a:gd name="connsiteX423" fmla="*/ 9182 w 10000"/>
                <a:gd name="connsiteY423" fmla="*/ 7480 h 10068"/>
                <a:gd name="connsiteX424" fmla="*/ 9205 w 10000"/>
                <a:gd name="connsiteY424" fmla="*/ 8290 h 10068"/>
                <a:gd name="connsiteX425" fmla="*/ 9227 w 10000"/>
                <a:gd name="connsiteY425" fmla="*/ 8809 h 10068"/>
                <a:gd name="connsiteX426" fmla="*/ 9250 w 10000"/>
                <a:gd name="connsiteY426" fmla="*/ 8738 h 10068"/>
                <a:gd name="connsiteX427" fmla="*/ 9272 w 10000"/>
                <a:gd name="connsiteY427" fmla="*/ 6395 h 10068"/>
                <a:gd name="connsiteX428" fmla="*/ 9297 w 10000"/>
                <a:gd name="connsiteY428" fmla="*/ 7016 h 10068"/>
                <a:gd name="connsiteX429" fmla="*/ 9320 w 10000"/>
                <a:gd name="connsiteY429" fmla="*/ 8322 h 10068"/>
                <a:gd name="connsiteX430" fmla="*/ 9345 w 10000"/>
                <a:gd name="connsiteY430" fmla="*/ 8305 h 10068"/>
                <a:gd name="connsiteX431" fmla="*/ 9367 w 10000"/>
                <a:gd name="connsiteY431" fmla="*/ 7316 h 10068"/>
                <a:gd name="connsiteX432" fmla="*/ 9390 w 10000"/>
                <a:gd name="connsiteY432" fmla="*/ 6452 h 10068"/>
                <a:gd name="connsiteX433" fmla="*/ 9425 w 10000"/>
                <a:gd name="connsiteY433" fmla="*/ 7070 h 10068"/>
                <a:gd name="connsiteX434" fmla="*/ 9460 w 10000"/>
                <a:gd name="connsiteY434" fmla="*/ 7065 h 10068"/>
                <a:gd name="connsiteX435" fmla="*/ 9495 w 10000"/>
                <a:gd name="connsiteY435" fmla="*/ 6530 h 10068"/>
                <a:gd name="connsiteX436" fmla="*/ 9531 w 10000"/>
                <a:gd name="connsiteY436" fmla="*/ 6490 h 10068"/>
                <a:gd name="connsiteX437" fmla="*/ 9563 w 10000"/>
                <a:gd name="connsiteY437" fmla="*/ 6797 h 10068"/>
                <a:gd name="connsiteX438" fmla="*/ 9598 w 10000"/>
                <a:gd name="connsiteY438" fmla="*/ 6890 h 10068"/>
                <a:gd name="connsiteX439" fmla="*/ 9617 w 10000"/>
                <a:gd name="connsiteY439" fmla="*/ 6694 h 10068"/>
                <a:gd name="connsiteX440" fmla="*/ 9635 w 10000"/>
                <a:gd name="connsiteY440" fmla="*/ 6512 h 10068"/>
                <a:gd name="connsiteX441" fmla="*/ 9655 w 10000"/>
                <a:gd name="connsiteY441" fmla="*/ 6231 h 10068"/>
                <a:gd name="connsiteX442" fmla="*/ 9670 w 10000"/>
                <a:gd name="connsiteY442" fmla="*/ 6026 h 10068"/>
                <a:gd name="connsiteX443" fmla="*/ 9687 w 10000"/>
                <a:gd name="connsiteY443" fmla="*/ 6011 h 10068"/>
                <a:gd name="connsiteX444" fmla="*/ 9705 w 10000"/>
                <a:gd name="connsiteY444" fmla="*/ 6428 h 10068"/>
                <a:gd name="connsiteX445" fmla="*/ 9722 w 10000"/>
                <a:gd name="connsiteY445" fmla="*/ 5546 h 10068"/>
                <a:gd name="connsiteX446" fmla="*/ 9740 w 10000"/>
                <a:gd name="connsiteY446" fmla="*/ 6402 h 10068"/>
                <a:gd name="connsiteX447" fmla="*/ 9757 w 10000"/>
                <a:gd name="connsiteY447" fmla="*/ 5626 h 10068"/>
                <a:gd name="connsiteX448" fmla="*/ 9775 w 10000"/>
                <a:gd name="connsiteY448" fmla="*/ 6096 h 10068"/>
                <a:gd name="connsiteX449" fmla="*/ 9792 w 10000"/>
                <a:gd name="connsiteY449" fmla="*/ 5640 h 10068"/>
                <a:gd name="connsiteX450" fmla="*/ 9810 w 10000"/>
                <a:gd name="connsiteY450" fmla="*/ 5389 h 10068"/>
                <a:gd name="connsiteX451" fmla="*/ 9852 w 10000"/>
                <a:gd name="connsiteY451" fmla="*/ 4847 h 10068"/>
                <a:gd name="connsiteX452" fmla="*/ 9892 w 10000"/>
                <a:gd name="connsiteY452" fmla="*/ 5915 h 10068"/>
                <a:gd name="connsiteX453" fmla="*/ 9935 w 10000"/>
                <a:gd name="connsiteY453" fmla="*/ 4894 h 10068"/>
                <a:gd name="connsiteX454" fmla="*/ 9977 w 10000"/>
                <a:gd name="connsiteY454" fmla="*/ 5397 h 10068"/>
                <a:gd name="connsiteX455" fmla="*/ 10000 w 10000"/>
                <a:gd name="connsiteY455" fmla="*/ 5076 h 10068"/>
                <a:gd name="connsiteX0" fmla="*/ 38 w 10000"/>
                <a:gd name="connsiteY0" fmla="*/ 2822 h 10068"/>
                <a:gd name="connsiteX1" fmla="*/ 1 w 10000"/>
                <a:gd name="connsiteY1" fmla="*/ 3089 h 10068"/>
                <a:gd name="connsiteX2" fmla="*/ 73 w 10000"/>
                <a:gd name="connsiteY2" fmla="*/ 2631 h 10068"/>
                <a:gd name="connsiteX3" fmla="*/ 89 w 10000"/>
                <a:gd name="connsiteY3" fmla="*/ 2499 h 10068"/>
                <a:gd name="connsiteX4" fmla="*/ 158 w 10000"/>
                <a:gd name="connsiteY4" fmla="*/ 2137 h 10068"/>
                <a:gd name="connsiteX5" fmla="*/ 126 w 10000"/>
                <a:gd name="connsiteY5" fmla="*/ 2367 h 10068"/>
                <a:gd name="connsiteX6" fmla="*/ 144 w 10000"/>
                <a:gd name="connsiteY6" fmla="*/ 2231 h 10068"/>
                <a:gd name="connsiteX7" fmla="*/ 122 w 10000"/>
                <a:gd name="connsiteY7" fmla="*/ 2476 h 10068"/>
                <a:gd name="connsiteX8" fmla="*/ 152 w 10000"/>
                <a:gd name="connsiteY8" fmla="*/ 2166 h 10068"/>
                <a:gd name="connsiteX9" fmla="*/ 178 w 10000"/>
                <a:gd name="connsiteY9" fmla="*/ 2013 h 10068"/>
                <a:gd name="connsiteX10" fmla="*/ 250 w 10000"/>
                <a:gd name="connsiteY10" fmla="*/ 1770 h 10068"/>
                <a:gd name="connsiteX11" fmla="*/ 276 w 10000"/>
                <a:gd name="connsiteY11" fmla="*/ 1598 h 10068"/>
                <a:gd name="connsiteX12" fmla="*/ 224 w 10000"/>
                <a:gd name="connsiteY12" fmla="*/ 1896 h 10068"/>
                <a:gd name="connsiteX13" fmla="*/ 313 w 10000"/>
                <a:gd name="connsiteY13" fmla="*/ 1446 h 10068"/>
                <a:gd name="connsiteX14" fmla="*/ 375 w 10000"/>
                <a:gd name="connsiteY14" fmla="*/ 1359 h 10068"/>
                <a:gd name="connsiteX15" fmla="*/ 352 w 10000"/>
                <a:gd name="connsiteY15" fmla="*/ 1383 h 10068"/>
                <a:gd name="connsiteX16" fmla="*/ 414 w 10000"/>
                <a:gd name="connsiteY16" fmla="*/ 1248 h 10068"/>
                <a:gd name="connsiteX17" fmla="*/ 394 w 10000"/>
                <a:gd name="connsiteY17" fmla="*/ 1277 h 10068"/>
                <a:gd name="connsiteX18" fmla="*/ 434 w 10000"/>
                <a:gd name="connsiteY18" fmla="*/ 1172 h 10068"/>
                <a:gd name="connsiteX19" fmla="*/ 448 w 10000"/>
                <a:gd name="connsiteY19" fmla="*/ 1180 h 10068"/>
                <a:gd name="connsiteX20" fmla="*/ 470 w 10000"/>
                <a:gd name="connsiteY20" fmla="*/ 1137 h 10068"/>
                <a:gd name="connsiteX21" fmla="*/ 516 w 10000"/>
                <a:gd name="connsiteY21" fmla="*/ 1030 h 10068"/>
                <a:gd name="connsiteX22" fmla="*/ 467 w 10000"/>
                <a:gd name="connsiteY22" fmla="*/ 1124 h 10068"/>
                <a:gd name="connsiteX23" fmla="*/ 547 w 10000"/>
                <a:gd name="connsiteY23" fmla="*/ 962 h 10068"/>
                <a:gd name="connsiteX24" fmla="*/ 488 w 10000"/>
                <a:gd name="connsiteY24" fmla="*/ 1102 h 10068"/>
                <a:gd name="connsiteX25" fmla="*/ 585 w 10000"/>
                <a:gd name="connsiteY25" fmla="*/ 874 h 10068"/>
                <a:gd name="connsiteX26" fmla="*/ 615 w 10000"/>
                <a:gd name="connsiteY26" fmla="*/ 748 h 10068"/>
                <a:gd name="connsiteX27" fmla="*/ 656 w 10000"/>
                <a:gd name="connsiteY27" fmla="*/ 767 h 10068"/>
                <a:gd name="connsiteX28" fmla="*/ 669 w 10000"/>
                <a:gd name="connsiteY28" fmla="*/ 611 h 10068"/>
                <a:gd name="connsiteX29" fmla="*/ 697 w 10000"/>
                <a:gd name="connsiteY29" fmla="*/ 786 h 10068"/>
                <a:gd name="connsiteX30" fmla="*/ 733 w 10000"/>
                <a:gd name="connsiteY30" fmla="*/ 548 h 10068"/>
                <a:gd name="connsiteX31" fmla="*/ 780 w 10000"/>
                <a:gd name="connsiteY31" fmla="*/ 532 h 10068"/>
                <a:gd name="connsiteX32" fmla="*/ 803 w 10000"/>
                <a:gd name="connsiteY32" fmla="*/ 462 h 10068"/>
                <a:gd name="connsiteX33" fmla="*/ 852 w 10000"/>
                <a:gd name="connsiteY33" fmla="*/ 288 h 10068"/>
                <a:gd name="connsiteX34" fmla="*/ 835 w 10000"/>
                <a:gd name="connsiteY34" fmla="*/ 359 h 10068"/>
                <a:gd name="connsiteX35" fmla="*/ 892 w 10000"/>
                <a:gd name="connsiteY35" fmla="*/ 167 h 10068"/>
                <a:gd name="connsiteX36" fmla="*/ 938 w 10000"/>
                <a:gd name="connsiteY36" fmla="*/ 81 h 10068"/>
                <a:gd name="connsiteX37" fmla="*/ 980 w 10000"/>
                <a:gd name="connsiteY37" fmla="*/ 483 h 10068"/>
                <a:gd name="connsiteX38" fmla="*/ 1023 w 10000"/>
                <a:gd name="connsiteY38" fmla="*/ 1026 h 10068"/>
                <a:gd name="connsiteX39" fmla="*/ 1055 w 10000"/>
                <a:gd name="connsiteY39" fmla="*/ 615 h 10068"/>
                <a:gd name="connsiteX40" fmla="*/ 1090 w 10000"/>
                <a:gd name="connsiteY40" fmla="*/ 765 h 10068"/>
                <a:gd name="connsiteX41" fmla="*/ 1128 w 10000"/>
                <a:gd name="connsiteY41" fmla="*/ 726 h 10068"/>
                <a:gd name="connsiteX42" fmla="*/ 1161 w 10000"/>
                <a:gd name="connsiteY42" fmla="*/ 68 h 10068"/>
                <a:gd name="connsiteX43" fmla="*/ 1197 w 10000"/>
                <a:gd name="connsiteY43" fmla="*/ 1891 h 10068"/>
                <a:gd name="connsiteX44" fmla="*/ 1232 w 10000"/>
                <a:gd name="connsiteY44" fmla="*/ 1530 h 10068"/>
                <a:gd name="connsiteX45" fmla="*/ 1272 w 10000"/>
                <a:gd name="connsiteY45" fmla="*/ 1584 h 10068"/>
                <a:gd name="connsiteX46" fmla="*/ 1314 w 10000"/>
                <a:gd name="connsiteY46" fmla="*/ 1883 h 10068"/>
                <a:gd name="connsiteX47" fmla="*/ 1357 w 10000"/>
                <a:gd name="connsiteY47" fmla="*/ 1277 h 10068"/>
                <a:gd name="connsiteX48" fmla="*/ 1399 w 10000"/>
                <a:gd name="connsiteY48" fmla="*/ 2079 h 10068"/>
                <a:gd name="connsiteX49" fmla="*/ 1439 w 10000"/>
                <a:gd name="connsiteY49" fmla="*/ 1844 h 10068"/>
                <a:gd name="connsiteX50" fmla="*/ 1467 w 10000"/>
                <a:gd name="connsiteY50" fmla="*/ 1521 h 10068"/>
                <a:gd name="connsiteX51" fmla="*/ 1492 w 10000"/>
                <a:gd name="connsiteY51" fmla="*/ 2307 h 10068"/>
                <a:gd name="connsiteX52" fmla="*/ 1520 w 10000"/>
                <a:gd name="connsiteY52" fmla="*/ 1805 h 10068"/>
                <a:gd name="connsiteX53" fmla="*/ 1545 w 10000"/>
                <a:gd name="connsiteY53" fmla="*/ 719 h 10068"/>
                <a:gd name="connsiteX54" fmla="*/ 1573 w 10000"/>
                <a:gd name="connsiteY54" fmla="*/ 1992 h 10068"/>
                <a:gd name="connsiteX55" fmla="*/ 1598 w 10000"/>
                <a:gd name="connsiteY55" fmla="*/ 2551 h 10068"/>
                <a:gd name="connsiteX56" fmla="*/ 1623 w 10000"/>
                <a:gd name="connsiteY56" fmla="*/ 2331 h 10068"/>
                <a:gd name="connsiteX57" fmla="*/ 1651 w 10000"/>
                <a:gd name="connsiteY57" fmla="*/ 2739 h 10068"/>
                <a:gd name="connsiteX58" fmla="*/ 1668 w 10000"/>
                <a:gd name="connsiteY58" fmla="*/ 2913 h 10068"/>
                <a:gd name="connsiteX59" fmla="*/ 1686 w 10000"/>
                <a:gd name="connsiteY59" fmla="*/ 2307 h 10068"/>
                <a:gd name="connsiteX60" fmla="*/ 1701 w 10000"/>
                <a:gd name="connsiteY60" fmla="*/ 3046 h 10068"/>
                <a:gd name="connsiteX61" fmla="*/ 1718 w 10000"/>
                <a:gd name="connsiteY61" fmla="*/ 2859 h 10068"/>
                <a:gd name="connsiteX62" fmla="*/ 1736 w 10000"/>
                <a:gd name="connsiteY62" fmla="*/ 3416 h 10068"/>
                <a:gd name="connsiteX63" fmla="*/ 1753 w 10000"/>
                <a:gd name="connsiteY63" fmla="*/ 3117 h 10068"/>
                <a:gd name="connsiteX64" fmla="*/ 1771 w 10000"/>
                <a:gd name="connsiteY64" fmla="*/ 2992 h 10068"/>
                <a:gd name="connsiteX65" fmla="*/ 1791 w 10000"/>
                <a:gd name="connsiteY65" fmla="*/ 3549 h 10068"/>
                <a:gd name="connsiteX66" fmla="*/ 1806 w 10000"/>
                <a:gd name="connsiteY66" fmla="*/ 4067 h 10068"/>
                <a:gd name="connsiteX67" fmla="*/ 1823 w 10000"/>
                <a:gd name="connsiteY67" fmla="*/ 3841 h 10068"/>
                <a:gd name="connsiteX68" fmla="*/ 1841 w 10000"/>
                <a:gd name="connsiteY68" fmla="*/ 3802 h 10068"/>
                <a:gd name="connsiteX69" fmla="*/ 1858 w 10000"/>
                <a:gd name="connsiteY69" fmla="*/ 4312 h 10068"/>
                <a:gd name="connsiteX70" fmla="*/ 1893 w 10000"/>
                <a:gd name="connsiteY70" fmla="*/ 4170 h 10068"/>
                <a:gd name="connsiteX71" fmla="*/ 1929 w 10000"/>
                <a:gd name="connsiteY71" fmla="*/ 4524 h 10068"/>
                <a:gd name="connsiteX72" fmla="*/ 1964 w 10000"/>
                <a:gd name="connsiteY72" fmla="*/ 4233 h 10068"/>
                <a:gd name="connsiteX73" fmla="*/ 2000 w 10000"/>
                <a:gd name="connsiteY73" fmla="*/ 5703 h 10068"/>
                <a:gd name="connsiteX74" fmla="*/ 2032 w 10000"/>
                <a:gd name="connsiteY74" fmla="*/ 5208 h 10068"/>
                <a:gd name="connsiteX75" fmla="*/ 2067 w 10000"/>
                <a:gd name="connsiteY75" fmla="*/ 4847 h 10068"/>
                <a:gd name="connsiteX76" fmla="*/ 2095 w 10000"/>
                <a:gd name="connsiteY76" fmla="*/ 5758 h 10068"/>
                <a:gd name="connsiteX77" fmla="*/ 2122 w 10000"/>
                <a:gd name="connsiteY77" fmla="*/ 5587 h 10068"/>
                <a:gd name="connsiteX78" fmla="*/ 2145 w 10000"/>
                <a:gd name="connsiteY78" fmla="*/ 5514 h 10068"/>
                <a:gd name="connsiteX79" fmla="*/ 2172 w 10000"/>
                <a:gd name="connsiteY79" fmla="*/ 5405 h 10068"/>
                <a:gd name="connsiteX80" fmla="*/ 2200 w 10000"/>
                <a:gd name="connsiteY80" fmla="*/ 6017 h 10068"/>
                <a:gd name="connsiteX81" fmla="*/ 2225 w 10000"/>
                <a:gd name="connsiteY81" fmla="*/ 6091 h 10068"/>
                <a:gd name="connsiteX82" fmla="*/ 2250 w 10000"/>
                <a:gd name="connsiteY82" fmla="*/ 5435 h 10068"/>
                <a:gd name="connsiteX83" fmla="*/ 2277 w 10000"/>
                <a:gd name="connsiteY83" fmla="*/ 5727 h 10068"/>
                <a:gd name="connsiteX84" fmla="*/ 2320 w 10000"/>
                <a:gd name="connsiteY84" fmla="*/ 5389 h 10068"/>
                <a:gd name="connsiteX85" fmla="*/ 2360 w 10000"/>
                <a:gd name="connsiteY85" fmla="*/ 5389 h 10068"/>
                <a:gd name="connsiteX86" fmla="*/ 2403 w 10000"/>
                <a:gd name="connsiteY86" fmla="*/ 4839 h 10068"/>
                <a:gd name="connsiteX87" fmla="*/ 2445 w 10000"/>
                <a:gd name="connsiteY87" fmla="*/ 5091 h 10068"/>
                <a:gd name="connsiteX88" fmla="*/ 2485 w 10000"/>
                <a:gd name="connsiteY88" fmla="*/ 5546 h 10068"/>
                <a:gd name="connsiteX89" fmla="*/ 2504 w 10000"/>
                <a:gd name="connsiteY89" fmla="*/ 4791 h 10068"/>
                <a:gd name="connsiteX90" fmla="*/ 2521 w 10000"/>
                <a:gd name="connsiteY90" fmla="*/ 4461 h 10068"/>
                <a:gd name="connsiteX91" fmla="*/ 2539 w 10000"/>
                <a:gd name="connsiteY91" fmla="*/ 3848 h 10068"/>
                <a:gd name="connsiteX92" fmla="*/ 2556 w 10000"/>
                <a:gd name="connsiteY92" fmla="*/ 3896 h 10068"/>
                <a:gd name="connsiteX93" fmla="*/ 2574 w 10000"/>
                <a:gd name="connsiteY93" fmla="*/ 3928 h 10068"/>
                <a:gd name="connsiteX94" fmla="*/ 2591 w 10000"/>
                <a:gd name="connsiteY94" fmla="*/ 4997 h 10068"/>
                <a:gd name="connsiteX95" fmla="*/ 2609 w 10000"/>
                <a:gd name="connsiteY95" fmla="*/ 3902 h 10068"/>
                <a:gd name="connsiteX96" fmla="*/ 2626 w 10000"/>
                <a:gd name="connsiteY96" fmla="*/ 3991 h 10068"/>
                <a:gd name="connsiteX97" fmla="*/ 2644 w 10000"/>
                <a:gd name="connsiteY97" fmla="*/ 4312 h 10068"/>
                <a:gd name="connsiteX98" fmla="*/ 2661 w 10000"/>
                <a:gd name="connsiteY98" fmla="*/ 3408 h 10068"/>
                <a:gd name="connsiteX99" fmla="*/ 2679 w 10000"/>
                <a:gd name="connsiteY99" fmla="*/ 3785 h 10068"/>
                <a:gd name="connsiteX100" fmla="*/ 2695 w 10000"/>
                <a:gd name="connsiteY100" fmla="*/ 4092 h 10068"/>
                <a:gd name="connsiteX101" fmla="*/ 2725 w 10000"/>
                <a:gd name="connsiteY101" fmla="*/ 3085 h 10068"/>
                <a:gd name="connsiteX102" fmla="*/ 2755 w 10000"/>
                <a:gd name="connsiteY102" fmla="*/ 3691 h 10068"/>
                <a:gd name="connsiteX103" fmla="*/ 2785 w 10000"/>
                <a:gd name="connsiteY103" fmla="*/ 3156 h 10068"/>
                <a:gd name="connsiteX104" fmla="*/ 2815 w 10000"/>
                <a:gd name="connsiteY104" fmla="*/ 3878 h 10068"/>
                <a:gd name="connsiteX105" fmla="*/ 2845 w 10000"/>
                <a:gd name="connsiteY105" fmla="*/ 2604 h 10068"/>
                <a:gd name="connsiteX106" fmla="*/ 2875 w 10000"/>
                <a:gd name="connsiteY106" fmla="*/ 3353 h 10068"/>
                <a:gd name="connsiteX107" fmla="*/ 2905 w 10000"/>
                <a:gd name="connsiteY107" fmla="*/ 3337 h 10068"/>
                <a:gd name="connsiteX108" fmla="*/ 2923 w 10000"/>
                <a:gd name="connsiteY108" fmla="*/ 2833 h 10068"/>
                <a:gd name="connsiteX109" fmla="*/ 2943 w 10000"/>
                <a:gd name="connsiteY109" fmla="*/ 2156 h 10068"/>
                <a:gd name="connsiteX110" fmla="*/ 2963 w 10000"/>
                <a:gd name="connsiteY110" fmla="*/ 2196 h 10068"/>
                <a:gd name="connsiteX111" fmla="*/ 2980 w 10000"/>
                <a:gd name="connsiteY111" fmla="*/ 1488 h 10068"/>
                <a:gd name="connsiteX112" fmla="*/ 3000 w 10000"/>
                <a:gd name="connsiteY112" fmla="*/ 3109 h 10068"/>
                <a:gd name="connsiteX113" fmla="*/ 3020 w 10000"/>
                <a:gd name="connsiteY113" fmla="*/ 2927 h 10068"/>
                <a:gd name="connsiteX114" fmla="*/ 3038 w 10000"/>
                <a:gd name="connsiteY114" fmla="*/ 2841 h 10068"/>
                <a:gd name="connsiteX115" fmla="*/ 3055 w 10000"/>
                <a:gd name="connsiteY115" fmla="*/ 2283 h 10068"/>
                <a:gd name="connsiteX116" fmla="*/ 3075 w 10000"/>
                <a:gd name="connsiteY116" fmla="*/ 2753 h 10068"/>
                <a:gd name="connsiteX117" fmla="*/ 3095 w 10000"/>
                <a:gd name="connsiteY117" fmla="*/ 3329 h 10068"/>
                <a:gd name="connsiteX118" fmla="*/ 3115 w 10000"/>
                <a:gd name="connsiteY118" fmla="*/ 2041 h 10068"/>
                <a:gd name="connsiteX119" fmla="*/ 3138 w 10000"/>
                <a:gd name="connsiteY119" fmla="*/ 3383 h 10068"/>
                <a:gd name="connsiteX120" fmla="*/ 3160 w 10000"/>
                <a:gd name="connsiteY120" fmla="*/ 2976 h 10068"/>
                <a:gd name="connsiteX121" fmla="*/ 3183 w 10000"/>
                <a:gd name="connsiteY121" fmla="*/ 2967 h 10068"/>
                <a:gd name="connsiteX122" fmla="*/ 3206 w 10000"/>
                <a:gd name="connsiteY122" fmla="*/ 3416 h 10068"/>
                <a:gd name="connsiteX123" fmla="*/ 3231 w 10000"/>
                <a:gd name="connsiteY123" fmla="*/ 2952 h 10068"/>
                <a:gd name="connsiteX124" fmla="*/ 3253 w 10000"/>
                <a:gd name="connsiteY124" fmla="*/ 2079 h 10068"/>
                <a:gd name="connsiteX125" fmla="*/ 3278 w 10000"/>
                <a:gd name="connsiteY125" fmla="*/ 2599 h 10068"/>
                <a:gd name="connsiteX126" fmla="*/ 3301 w 10000"/>
                <a:gd name="connsiteY126" fmla="*/ 2967 h 10068"/>
                <a:gd name="connsiteX127" fmla="*/ 3323 w 10000"/>
                <a:gd name="connsiteY127" fmla="*/ 3142 h 10068"/>
                <a:gd name="connsiteX128" fmla="*/ 3363 w 10000"/>
                <a:gd name="connsiteY128" fmla="*/ 2967 h 10068"/>
                <a:gd name="connsiteX129" fmla="*/ 3406 w 10000"/>
                <a:gd name="connsiteY129" fmla="*/ 3345 h 10068"/>
                <a:gd name="connsiteX130" fmla="*/ 3448 w 10000"/>
                <a:gd name="connsiteY130" fmla="*/ 3574 h 10068"/>
                <a:gd name="connsiteX131" fmla="*/ 3489 w 10000"/>
                <a:gd name="connsiteY131" fmla="*/ 3966 h 10068"/>
                <a:gd name="connsiteX132" fmla="*/ 3533 w 10000"/>
                <a:gd name="connsiteY132" fmla="*/ 3369 h 10068"/>
                <a:gd name="connsiteX133" fmla="*/ 3560 w 10000"/>
                <a:gd name="connsiteY133" fmla="*/ 4184 h 10068"/>
                <a:gd name="connsiteX134" fmla="*/ 3585 w 10000"/>
                <a:gd name="connsiteY134" fmla="*/ 3706 h 10068"/>
                <a:gd name="connsiteX135" fmla="*/ 3611 w 10000"/>
                <a:gd name="connsiteY135" fmla="*/ 4847 h 10068"/>
                <a:gd name="connsiteX136" fmla="*/ 3638 w 10000"/>
                <a:gd name="connsiteY136" fmla="*/ 4524 h 10068"/>
                <a:gd name="connsiteX137" fmla="*/ 3666 w 10000"/>
                <a:gd name="connsiteY137" fmla="*/ 4107 h 10068"/>
                <a:gd name="connsiteX138" fmla="*/ 3688 w 10000"/>
                <a:gd name="connsiteY138" fmla="*/ 3958 h 10068"/>
                <a:gd name="connsiteX139" fmla="*/ 3716 w 10000"/>
                <a:gd name="connsiteY139" fmla="*/ 4831 h 10068"/>
                <a:gd name="connsiteX140" fmla="*/ 3743 w 10000"/>
                <a:gd name="connsiteY140" fmla="*/ 4264 h 10068"/>
                <a:gd name="connsiteX141" fmla="*/ 3766 w 10000"/>
                <a:gd name="connsiteY141" fmla="*/ 4989 h 10068"/>
                <a:gd name="connsiteX142" fmla="*/ 3788 w 10000"/>
                <a:gd name="connsiteY142" fmla="*/ 5169 h 10068"/>
                <a:gd name="connsiteX143" fmla="*/ 3811 w 10000"/>
                <a:gd name="connsiteY143" fmla="*/ 4102 h 10068"/>
                <a:gd name="connsiteX144" fmla="*/ 3833 w 10000"/>
                <a:gd name="connsiteY144" fmla="*/ 4698 h 10068"/>
                <a:gd name="connsiteX145" fmla="*/ 3858 w 10000"/>
                <a:gd name="connsiteY145" fmla="*/ 5538 h 10068"/>
                <a:gd name="connsiteX146" fmla="*/ 3881 w 10000"/>
                <a:gd name="connsiteY146" fmla="*/ 5523 h 10068"/>
                <a:gd name="connsiteX147" fmla="*/ 3906 w 10000"/>
                <a:gd name="connsiteY147" fmla="*/ 5688 h 10068"/>
                <a:gd name="connsiteX148" fmla="*/ 3928 w 10000"/>
                <a:gd name="connsiteY148" fmla="*/ 5782 h 10068"/>
                <a:gd name="connsiteX149" fmla="*/ 3951 w 10000"/>
                <a:gd name="connsiteY149" fmla="*/ 5264 h 10068"/>
                <a:gd name="connsiteX150" fmla="*/ 3971 w 10000"/>
                <a:gd name="connsiteY150" fmla="*/ 6389 h 10068"/>
                <a:gd name="connsiteX151" fmla="*/ 3989 w 10000"/>
                <a:gd name="connsiteY151" fmla="*/ 5679 h 10068"/>
                <a:gd name="connsiteX152" fmla="*/ 4006 w 10000"/>
                <a:gd name="connsiteY152" fmla="*/ 5421 h 10068"/>
                <a:gd name="connsiteX153" fmla="*/ 4026 w 10000"/>
                <a:gd name="connsiteY153" fmla="*/ 5454 h 10068"/>
                <a:gd name="connsiteX154" fmla="*/ 4046 w 10000"/>
                <a:gd name="connsiteY154" fmla="*/ 5609 h 10068"/>
                <a:gd name="connsiteX155" fmla="*/ 4066 w 10000"/>
                <a:gd name="connsiteY155" fmla="*/ 5774 h 10068"/>
                <a:gd name="connsiteX156" fmla="*/ 4084 w 10000"/>
                <a:gd name="connsiteY156" fmla="*/ 6135 h 10068"/>
                <a:gd name="connsiteX157" fmla="*/ 4104 w 10000"/>
                <a:gd name="connsiteY157" fmla="*/ 5994 h 10068"/>
                <a:gd name="connsiteX158" fmla="*/ 4121 w 10000"/>
                <a:gd name="connsiteY158" fmla="*/ 6325 h 10068"/>
                <a:gd name="connsiteX159" fmla="*/ 4139 w 10000"/>
                <a:gd name="connsiteY159" fmla="*/ 6317 h 10068"/>
                <a:gd name="connsiteX160" fmla="*/ 4159 w 10000"/>
                <a:gd name="connsiteY160" fmla="*/ 6694 h 10068"/>
                <a:gd name="connsiteX161" fmla="*/ 4201 w 10000"/>
                <a:gd name="connsiteY161" fmla="*/ 6898 h 10068"/>
                <a:gd name="connsiteX162" fmla="*/ 4242 w 10000"/>
                <a:gd name="connsiteY162" fmla="*/ 7644 h 10068"/>
                <a:gd name="connsiteX163" fmla="*/ 4285 w 10000"/>
                <a:gd name="connsiteY163" fmla="*/ 7953 h 10068"/>
                <a:gd name="connsiteX164" fmla="*/ 4327 w 10000"/>
                <a:gd name="connsiteY164" fmla="*/ 6969 h 10068"/>
                <a:gd name="connsiteX165" fmla="*/ 4367 w 10000"/>
                <a:gd name="connsiteY165" fmla="*/ 6506 h 10068"/>
                <a:gd name="connsiteX166" fmla="*/ 4405 w 10000"/>
                <a:gd name="connsiteY166" fmla="*/ 6688 h 10068"/>
                <a:gd name="connsiteX167" fmla="*/ 4440 w 10000"/>
                <a:gd name="connsiteY167" fmla="*/ 6402 h 10068"/>
                <a:gd name="connsiteX168" fmla="*/ 4473 w 10000"/>
                <a:gd name="connsiteY168" fmla="*/ 5939 h 10068"/>
                <a:gd name="connsiteX169" fmla="*/ 4509 w 10000"/>
                <a:gd name="connsiteY169" fmla="*/ 5844 h 10068"/>
                <a:gd name="connsiteX170" fmla="*/ 4544 w 10000"/>
                <a:gd name="connsiteY170" fmla="*/ 5546 h 10068"/>
                <a:gd name="connsiteX171" fmla="*/ 4579 w 10000"/>
                <a:gd name="connsiteY171" fmla="*/ 5955 h 10068"/>
                <a:gd name="connsiteX172" fmla="*/ 4591 w 10000"/>
                <a:gd name="connsiteY172" fmla="*/ 6072 h 10068"/>
                <a:gd name="connsiteX173" fmla="*/ 4601 w 10000"/>
                <a:gd name="connsiteY173" fmla="*/ 5806 h 10068"/>
                <a:gd name="connsiteX174" fmla="*/ 4611 w 10000"/>
                <a:gd name="connsiteY174" fmla="*/ 5703 h 10068"/>
                <a:gd name="connsiteX175" fmla="*/ 4621 w 10000"/>
                <a:gd name="connsiteY175" fmla="*/ 5121 h 10068"/>
                <a:gd name="connsiteX176" fmla="*/ 4634 w 10000"/>
                <a:gd name="connsiteY176" fmla="*/ 5932 h 10068"/>
                <a:gd name="connsiteX177" fmla="*/ 4646 w 10000"/>
                <a:gd name="connsiteY177" fmla="*/ 5767 h 10068"/>
                <a:gd name="connsiteX178" fmla="*/ 4656 w 10000"/>
                <a:gd name="connsiteY178" fmla="*/ 4698 h 10068"/>
                <a:gd name="connsiteX179" fmla="*/ 4666 w 10000"/>
                <a:gd name="connsiteY179" fmla="*/ 4572 h 10068"/>
                <a:gd name="connsiteX180" fmla="*/ 4676 w 10000"/>
                <a:gd name="connsiteY180" fmla="*/ 4971 h 10068"/>
                <a:gd name="connsiteX181" fmla="*/ 4689 w 10000"/>
                <a:gd name="connsiteY181" fmla="*/ 4406 h 10068"/>
                <a:gd name="connsiteX182" fmla="*/ 4701 w 10000"/>
                <a:gd name="connsiteY182" fmla="*/ 4431 h 10068"/>
                <a:gd name="connsiteX183" fmla="*/ 4711 w 10000"/>
                <a:gd name="connsiteY183" fmla="*/ 4336 h 10068"/>
                <a:gd name="connsiteX184" fmla="*/ 4721 w 10000"/>
                <a:gd name="connsiteY184" fmla="*/ 5435 h 10068"/>
                <a:gd name="connsiteX185" fmla="*/ 4731 w 10000"/>
                <a:gd name="connsiteY185" fmla="*/ 4587 h 10068"/>
                <a:gd name="connsiteX186" fmla="*/ 4744 w 10000"/>
                <a:gd name="connsiteY186" fmla="*/ 4712 h 10068"/>
                <a:gd name="connsiteX187" fmla="*/ 4754 w 10000"/>
                <a:gd name="connsiteY187" fmla="*/ 4902 h 10068"/>
                <a:gd name="connsiteX188" fmla="*/ 4766 w 10000"/>
                <a:gd name="connsiteY188" fmla="*/ 4107 h 10068"/>
                <a:gd name="connsiteX189" fmla="*/ 4776 w 10000"/>
                <a:gd name="connsiteY189" fmla="*/ 4257 h 10068"/>
                <a:gd name="connsiteX190" fmla="*/ 4789 w 10000"/>
                <a:gd name="connsiteY190" fmla="*/ 3416 h 10068"/>
                <a:gd name="connsiteX191" fmla="*/ 4829 w 10000"/>
                <a:gd name="connsiteY191" fmla="*/ 3636 h 10068"/>
                <a:gd name="connsiteX192" fmla="*/ 4872 w 10000"/>
                <a:gd name="connsiteY192" fmla="*/ 3038 h 10068"/>
                <a:gd name="connsiteX193" fmla="*/ 4912 w 10000"/>
                <a:gd name="connsiteY193" fmla="*/ 3776 h 10068"/>
                <a:gd name="connsiteX194" fmla="*/ 4954 w 10000"/>
                <a:gd name="connsiteY194" fmla="*/ 3974 h 10068"/>
                <a:gd name="connsiteX195" fmla="*/ 4998 w 10000"/>
                <a:gd name="connsiteY195" fmla="*/ 3612 h 10068"/>
                <a:gd name="connsiteX196" fmla="*/ 5033 w 10000"/>
                <a:gd name="connsiteY196" fmla="*/ 4202 h 10068"/>
                <a:gd name="connsiteX197" fmla="*/ 5068 w 10000"/>
                <a:gd name="connsiteY197" fmla="*/ 3644 h 10068"/>
                <a:gd name="connsiteX198" fmla="*/ 5103 w 10000"/>
                <a:gd name="connsiteY198" fmla="*/ 1828 h 10068"/>
                <a:gd name="connsiteX199" fmla="*/ 5135 w 10000"/>
                <a:gd name="connsiteY199" fmla="*/ 3478 h 10068"/>
                <a:gd name="connsiteX200" fmla="*/ 5170 w 10000"/>
                <a:gd name="connsiteY200" fmla="*/ 3887 h 10068"/>
                <a:gd name="connsiteX201" fmla="*/ 5206 w 10000"/>
                <a:gd name="connsiteY201" fmla="*/ 3038 h 10068"/>
                <a:gd name="connsiteX202" fmla="*/ 5233 w 10000"/>
                <a:gd name="connsiteY202" fmla="*/ 2849 h 10068"/>
                <a:gd name="connsiteX203" fmla="*/ 5258 w 10000"/>
                <a:gd name="connsiteY203" fmla="*/ 3456 h 10068"/>
                <a:gd name="connsiteX204" fmla="*/ 5286 w 10000"/>
                <a:gd name="connsiteY204" fmla="*/ 4107 h 10068"/>
                <a:gd name="connsiteX205" fmla="*/ 5311 w 10000"/>
                <a:gd name="connsiteY205" fmla="*/ 3581 h 10068"/>
                <a:gd name="connsiteX206" fmla="*/ 5338 w 10000"/>
                <a:gd name="connsiteY206" fmla="*/ 4131 h 10068"/>
                <a:gd name="connsiteX207" fmla="*/ 5363 w 10000"/>
                <a:gd name="connsiteY207" fmla="*/ 4863 h 10068"/>
                <a:gd name="connsiteX208" fmla="*/ 5388 w 10000"/>
                <a:gd name="connsiteY208" fmla="*/ 4179 h 10068"/>
                <a:gd name="connsiteX209" fmla="*/ 5416 w 10000"/>
                <a:gd name="connsiteY209" fmla="*/ 4014 h 10068"/>
                <a:gd name="connsiteX210" fmla="*/ 5423 w 10000"/>
                <a:gd name="connsiteY210" fmla="*/ 4902 h 10068"/>
                <a:gd name="connsiteX211" fmla="*/ 5431 w 10000"/>
                <a:gd name="connsiteY211" fmla="*/ 3958 h 10068"/>
                <a:gd name="connsiteX212" fmla="*/ 5438 w 10000"/>
                <a:gd name="connsiteY212" fmla="*/ 4184 h 10068"/>
                <a:gd name="connsiteX213" fmla="*/ 5446 w 10000"/>
                <a:gd name="connsiteY213" fmla="*/ 4257 h 10068"/>
                <a:gd name="connsiteX214" fmla="*/ 5453 w 10000"/>
                <a:gd name="connsiteY214" fmla="*/ 2874 h 10068"/>
                <a:gd name="connsiteX215" fmla="*/ 5461 w 10000"/>
                <a:gd name="connsiteY215" fmla="*/ 3439 h 10068"/>
                <a:gd name="connsiteX216" fmla="*/ 5468 w 10000"/>
                <a:gd name="connsiteY216" fmla="*/ 2095 h 10068"/>
                <a:gd name="connsiteX217" fmla="*/ 5476 w 10000"/>
                <a:gd name="connsiteY217" fmla="*/ 4863 h 10068"/>
                <a:gd name="connsiteX218" fmla="*/ 5483 w 10000"/>
                <a:gd name="connsiteY218" fmla="*/ 6459 h 10068"/>
                <a:gd name="connsiteX219" fmla="*/ 5493 w 10000"/>
                <a:gd name="connsiteY219" fmla="*/ 5885 h 10068"/>
                <a:gd name="connsiteX220" fmla="*/ 5502 w 10000"/>
                <a:gd name="connsiteY220" fmla="*/ 7237 h 10068"/>
                <a:gd name="connsiteX221" fmla="*/ 5507 w 10000"/>
                <a:gd name="connsiteY221" fmla="*/ 6842 h 10068"/>
                <a:gd name="connsiteX222" fmla="*/ 5517 w 10000"/>
                <a:gd name="connsiteY222" fmla="*/ 5790 h 10068"/>
                <a:gd name="connsiteX223" fmla="*/ 5524 w 10000"/>
                <a:gd name="connsiteY223" fmla="*/ 5901 h 10068"/>
                <a:gd name="connsiteX224" fmla="*/ 5532 w 10000"/>
                <a:gd name="connsiteY224" fmla="*/ 7001 h 10068"/>
                <a:gd name="connsiteX225" fmla="*/ 5539 w 10000"/>
                <a:gd name="connsiteY225" fmla="*/ 6512 h 10068"/>
                <a:gd name="connsiteX226" fmla="*/ 5547 w 10000"/>
                <a:gd name="connsiteY226" fmla="*/ 3974 h 10068"/>
                <a:gd name="connsiteX227" fmla="*/ 5557 w 10000"/>
                <a:gd name="connsiteY227" fmla="*/ 2086 h 10068"/>
                <a:gd name="connsiteX228" fmla="*/ 5531 w 10000"/>
                <a:gd name="connsiteY228" fmla="*/ 4063 h 10068"/>
                <a:gd name="connsiteX229" fmla="*/ 5569 w 10000"/>
                <a:gd name="connsiteY229" fmla="*/ 2323 h 10068"/>
                <a:gd name="connsiteX230" fmla="*/ 5579 w 10000"/>
                <a:gd name="connsiteY230" fmla="*/ 5421 h 10068"/>
                <a:gd name="connsiteX231" fmla="*/ 5587 w 10000"/>
                <a:gd name="connsiteY231" fmla="*/ 5257 h 10068"/>
                <a:gd name="connsiteX232" fmla="*/ 5592 w 10000"/>
                <a:gd name="connsiteY232" fmla="*/ 7937 h 10068"/>
                <a:gd name="connsiteX233" fmla="*/ 5602 w 10000"/>
                <a:gd name="connsiteY233" fmla="*/ 7008 h 10068"/>
                <a:gd name="connsiteX234" fmla="*/ 5610 w 10000"/>
                <a:gd name="connsiteY234" fmla="*/ 8046 h 10068"/>
                <a:gd name="connsiteX235" fmla="*/ 5617 w 10000"/>
                <a:gd name="connsiteY235" fmla="*/ 6459 h 10068"/>
                <a:gd name="connsiteX236" fmla="*/ 5625 w 10000"/>
                <a:gd name="connsiteY236" fmla="*/ 7504 h 10068"/>
                <a:gd name="connsiteX237" fmla="*/ 5640 w 10000"/>
                <a:gd name="connsiteY237" fmla="*/ 7466 h 10068"/>
                <a:gd name="connsiteX238" fmla="*/ 5652 w 10000"/>
                <a:gd name="connsiteY238" fmla="*/ 7953 h 10068"/>
                <a:gd name="connsiteX239" fmla="*/ 5667 w 10000"/>
                <a:gd name="connsiteY239" fmla="*/ 7426 h 10068"/>
                <a:gd name="connsiteX240" fmla="*/ 5680 w 10000"/>
                <a:gd name="connsiteY240" fmla="*/ 6592 h 10068"/>
                <a:gd name="connsiteX241" fmla="*/ 5695 w 10000"/>
                <a:gd name="connsiteY241" fmla="*/ 6308 h 10068"/>
                <a:gd name="connsiteX242" fmla="*/ 5707 w 10000"/>
                <a:gd name="connsiteY242" fmla="*/ 6175 h 10068"/>
                <a:gd name="connsiteX243" fmla="*/ 5722 w 10000"/>
                <a:gd name="connsiteY243" fmla="*/ 5485 h 10068"/>
                <a:gd name="connsiteX244" fmla="*/ 5737 w 10000"/>
                <a:gd name="connsiteY244" fmla="*/ 3000 h 10068"/>
                <a:gd name="connsiteX245" fmla="*/ 5750 w 10000"/>
                <a:gd name="connsiteY245" fmla="*/ 3974 h 10068"/>
                <a:gd name="connsiteX246" fmla="*/ 5766 w 10000"/>
                <a:gd name="connsiteY246" fmla="*/ 5028 h 10068"/>
                <a:gd name="connsiteX247" fmla="*/ 5778 w 10000"/>
                <a:gd name="connsiteY247" fmla="*/ 5435 h 10068"/>
                <a:gd name="connsiteX248" fmla="*/ 5791 w 10000"/>
                <a:gd name="connsiteY248" fmla="*/ 5855 h 10068"/>
                <a:gd name="connsiteX249" fmla="*/ 5806 w 10000"/>
                <a:gd name="connsiteY249" fmla="*/ 6829 h 10068"/>
                <a:gd name="connsiteX250" fmla="*/ 5821 w 10000"/>
                <a:gd name="connsiteY250" fmla="*/ 6130 h 10068"/>
                <a:gd name="connsiteX251" fmla="*/ 5833 w 10000"/>
                <a:gd name="connsiteY251" fmla="*/ 5626 h 10068"/>
                <a:gd name="connsiteX252" fmla="*/ 5876 w 10000"/>
                <a:gd name="connsiteY252" fmla="*/ 5712 h 10068"/>
                <a:gd name="connsiteX253" fmla="*/ 5918 w 10000"/>
                <a:gd name="connsiteY253" fmla="*/ 6079 h 10068"/>
                <a:gd name="connsiteX254" fmla="*/ 5958 w 10000"/>
                <a:gd name="connsiteY254" fmla="*/ 5947 h 10068"/>
                <a:gd name="connsiteX255" fmla="*/ 6001 w 10000"/>
                <a:gd name="connsiteY255" fmla="*/ 5304 h 10068"/>
                <a:gd name="connsiteX256" fmla="*/ 6044 w 10000"/>
                <a:gd name="connsiteY256" fmla="*/ 5767 h 10068"/>
                <a:gd name="connsiteX257" fmla="*/ 6086 w 10000"/>
                <a:gd name="connsiteY257" fmla="*/ 5679 h 10068"/>
                <a:gd name="connsiteX258" fmla="*/ 6126 w 10000"/>
                <a:gd name="connsiteY258" fmla="*/ 4690 h 10068"/>
                <a:gd name="connsiteX259" fmla="*/ 6169 w 10000"/>
                <a:gd name="connsiteY259" fmla="*/ 6395 h 10068"/>
                <a:gd name="connsiteX260" fmla="*/ 6211 w 10000"/>
                <a:gd name="connsiteY260" fmla="*/ 7552 h 10068"/>
                <a:gd name="connsiteX261" fmla="*/ 6251 w 10000"/>
                <a:gd name="connsiteY261" fmla="*/ 5359 h 10068"/>
                <a:gd name="connsiteX262" fmla="*/ 6281 w 10000"/>
                <a:gd name="connsiteY262" fmla="*/ 6231 h 10068"/>
                <a:gd name="connsiteX263" fmla="*/ 6311 w 10000"/>
                <a:gd name="connsiteY263" fmla="*/ 6213 h 10068"/>
                <a:gd name="connsiteX264" fmla="*/ 6341 w 10000"/>
                <a:gd name="connsiteY264" fmla="*/ 6552 h 10068"/>
                <a:gd name="connsiteX265" fmla="*/ 6371 w 10000"/>
                <a:gd name="connsiteY265" fmla="*/ 6561 h 10068"/>
                <a:gd name="connsiteX266" fmla="*/ 6402 w 10000"/>
                <a:gd name="connsiteY266" fmla="*/ 6175 h 10068"/>
                <a:gd name="connsiteX267" fmla="*/ 6432 w 10000"/>
                <a:gd name="connsiteY267" fmla="*/ 5498 h 10068"/>
                <a:gd name="connsiteX268" fmla="*/ 6459 w 10000"/>
                <a:gd name="connsiteY268" fmla="*/ 6167 h 10068"/>
                <a:gd name="connsiteX269" fmla="*/ 6494 w 10000"/>
                <a:gd name="connsiteY269" fmla="*/ 7756 h 10068"/>
                <a:gd name="connsiteX270" fmla="*/ 6533 w 10000"/>
                <a:gd name="connsiteY270" fmla="*/ 6135 h 10068"/>
                <a:gd name="connsiteX271" fmla="*/ 6566 w 10000"/>
                <a:gd name="connsiteY271" fmla="*/ 6105 h 10068"/>
                <a:gd name="connsiteX272" fmla="*/ 6601 w 10000"/>
                <a:gd name="connsiteY272" fmla="*/ 6836 h 10068"/>
                <a:gd name="connsiteX273" fmla="*/ 6636 w 10000"/>
                <a:gd name="connsiteY273" fmla="*/ 6552 h 10068"/>
                <a:gd name="connsiteX274" fmla="*/ 6671 w 10000"/>
                <a:gd name="connsiteY274" fmla="*/ 5720 h 10068"/>
                <a:gd name="connsiteX275" fmla="*/ 6714 w 10000"/>
                <a:gd name="connsiteY275" fmla="*/ 6648 h 10068"/>
                <a:gd name="connsiteX276" fmla="*/ 6754 w 10000"/>
                <a:gd name="connsiteY276" fmla="*/ 6986 h 10068"/>
                <a:gd name="connsiteX277" fmla="*/ 6797 w 10000"/>
                <a:gd name="connsiteY277" fmla="*/ 7368 h 10068"/>
                <a:gd name="connsiteX278" fmla="*/ 6839 w 10000"/>
                <a:gd name="connsiteY278" fmla="*/ 6278 h 10068"/>
                <a:gd name="connsiteX279" fmla="*/ 6882 w 10000"/>
                <a:gd name="connsiteY279" fmla="*/ 5932 h 10068"/>
                <a:gd name="connsiteX280" fmla="*/ 6922 w 10000"/>
                <a:gd name="connsiteY280" fmla="*/ 5907 h 10068"/>
                <a:gd name="connsiteX281" fmla="*/ 6964 w 10000"/>
                <a:gd name="connsiteY281" fmla="*/ 7040 h 10068"/>
                <a:gd name="connsiteX282" fmla="*/ 7007 w 10000"/>
                <a:gd name="connsiteY282" fmla="*/ 6105 h 10068"/>
                <a:gd name="connsiteX283" fmla="*/ 7047 w 10000"/>
                <a:gd name="connsiteY283" fmla="*/ 4698 h 10068"/>
                <a:gd name="connsiteX284" fmla="*/ 7089 w 10000"/>
                <a:gd name="connsiteY284" fmla="*/ 5664 h 10068"/>
                <a:gd name="connsiteX285" fmla="*/ 7117 w 10000"/>
                <a:gd name="connsiteY285" fmla="*/ 4752 h 10068"/>
                <a:gd name="connsiteX286" fmla="*/ 7139 w 10000"/>
                <a:gd name="connsiteY286" fmla="*/ 5247 h 10068"/>
                <a:gd name="connsiteX287" fmla="*/ 7167 w 10000"/>
                <a:gd name="connsiteY287" fmla="*/ 5058 h 10068"/>
                <a:gd name="connsiteX288" fmla="*/ 7195 w 10000"/>
                <a:gd name="connsiteY288" fmla="*/ 5609 h 10068"/>
                <a:gd name="connsiteX289" fmla="*/ 7220 w 10000"/>
                <a:gd name="connsiteY289" fmla="*/ 5656 h 10068"/>
                <a:gd name="connsiteX290" fmla="*/ 7245 w 10000"/>
                <a:gd name="connsiteY290" fmla="*/ 4808 h 10068"/>
                <a:gd name="connsiteX291" fmla="*/ 7272 w 10000"/>
                <a:gd name="connsiteY291" fmla="*/ 5058 h 10068"/>
                <a:gd name="connsiteX292" fmla="*/ 7297 w 10000"/>
                <a:gd name="connsiteY292" fmla="*/ 4839 h 10068"/>
                <a:gd name="connsiteX293" fmla="*/ 7326 w 10000"/>
                <a:gd name="connsiteY293" fmla="*/ 6294 h 10068"/>
                <a:gd name="connsiteX294" fmla="*/ 7351 w 10000"/>
                <a:gd name="connsiteY294" fmla="*/ 5257 h 10068"/>
                <a:gd name="connsiteX295" fmla="*/ 7376 w 10000"/>
                <a:gd name="connsiteY295" fmla="*/ 5609 h 10068"/>
                <a:gd name="connsiteX296" fmla="*/ 7403 w 10000"/>
                <a:gd name="connsiteY296" fmla="*/ 4648 h 10068"/>
                <a:gd name="connsiteX297" fmla="*/ 7428 w 10000"/>
                <a:gd name="connsiteY297" fmla="*/ 5454 h 10068"/>
                <a:gd name="connsiteX298" fmla="*/ 7453 w 10000"/>
                <a:gd name="connsiteY298" fmla="*/ 6231 h 10068"/>
                <a:gd name="connsiteX299" fmla="*/ 7481 w 10000"/>
                <a:gd name="connsiteY299" fmla="*/ 5932 h 10068"/>
                <a:gd name="connsiteX300" fmla="*/ 7509 w 10000"/>
                <a:gd name="connsiteY300" fmla="*/ 5743 h 10068"/>
                <a:gd name="connsiteX301" fmla="*/ 7549 w 10000"/>
                <a:gd name="connsiteY301" fmla="*/ 4743 h 10068"/>
                <a:gd name="connsiteX302" fmla="*/ 7592 w 10000"/>
                <a:gd name="connsiteY302" fmla="*/ 5514 h 10068"/>
                <a:gd name="connsiteX303" fmla="*/ 7635 w 10000"/>
                <a:gd name="connsiteY303" fmla="*/ 5523 h 10068"/>
                <a:gd name="connsiteX304" fmla="*/ 7675 w 10000"/>
                <a:gd name="connsiteY304" fmla="*/ 5939 h 10068"/>
                <a:gd name="connsiteX305" fmla="*/ 7717 w 10000"/>
                <a:gd name="connsiteY305" fmla="*/ 5380 h 10068"/>
                <a:gd name="connsiteX306" fmla="*/ 7760 w 10000"/>
                <a:gd name="connsiteY306" fmla="*/ 6898 h 10068"/>
                <a:gd name="connsiteX307" fmla="*/ 7800 w 10000"/>
                <a:gd name="connsiteY307" fmla="*/ 6433 h 10068"/>
                <a:gd name="connsiteX308" fmla="*/ 7842 w 10000"/>
                <a:gd name="connsiteY308" fmla="*/ 5531 h 10068"/>
                <a:gd name="connsiteX309" fmla="*/ 7885 w 10000"/>
                <a:gd name="connsiteY309" fmla="*/ 6356 h 10068"/>
                <a:gd name="connsiteX310" fmla="*/ 7925 w 10000"/>
                <a:gd name="connsiteY310" fmla="*/ 5798 h 10068"/>
                <a:gd name="connsiteX311" fmla="*/ 7952 w 10000"/>
                <a:gd name="connsiteY311" fmla="*/ 6765 h 10068"/>
                <a:gd name="connsiteX312" fmla="*/ 7977 w 10000"/>
                <a:gd name="connsiteY312" fmla="*/ 5626 h 10068"/>
                <a:gd name="connsiteX313" fmla="*/ 8003 w 10000"/>
                <a:gd name="connsiteY313" fmla="*/ 6498 h 10068"/>
                <a:gd name="connsiteX314" fmla="*/ 8030 w 10000"/>
                <a:gd name="connsiteY314" fmla="*/ 5855 h 10068"/>
                <a:gd name="connsiteX315" fmla="*/ 8055 w 10000"/>
                <a:gd name="connsiteY315" fmla="*/ 5359 h 10068"/>
                <a:gd name="connsiteX316" fmla="*/ 8084 w 10000"/>
                <a:gd name="connsiteY316" fmla="*/ 5131 h 10068"/>
                <a:gd name="connsiteX317" fmla="*/ 8111 w 10000"/>
                <a:gd name="connsiteY317" fmla="*/ 5855 h 10068"/>
                <a:gd name="connsiteX318" fmla="*/ 8134 w 10000"/>
                <a:gd name="connsiteY318" fmla="*/ 6669 h 10068"/>
                <a:gd name="connsiteX319" fmla="*/ 8176 w 10000"/>
                <a:gd name="connsiteY319" fmla="*/ 6592 h 10068"/>
                <a:gd name="connsiteX320" fmla="*/ 8219 w 10000"/>
                <a:gd name="connsiteY320" fmla="*/ 6364 h 10068"/>
                <a:gd name="connsiteX321" fmla="*/ 8261 w 10000"/>
                <a:gd name="connsiteY321" fmla="*/ 5901 h 10068"/>
                <a:gd name="connsiteX322" fmla="*/ 8304 w 10000"/>
                <a:gd name="connsiteY322" fmla="*/ 6308 h 10068"/>
                <a:gd name="connsiteX323" fmla="*/ 8344 w 10000"/>
                <a:gd name="connsiteY323" fmla="*/ 6512 h 10068"/>
                <a:gd name="connsiteX324" fmla="*/ 8379 w 10000"/>
                <a:gd name="connsiteY324" fmla="*/ 5987 h 10068"/>
                <a:gd name="connsiteX325" fmla="*/ 8414 w 10000"/>
                <a:gd name="connsiteY325" fmla="*/ 5947 h 10068"/>
                <a:gd name="connsiteX326" fmla="*/ 8447 w 10000"/>
                <a:gd name="connsiteY326" fmla="*/ 6678 h 10068"/>
                <a:gd name="connsiteX327" fmla="*/ 8484 w 10000"/>
                <a:gd name="connsiteY327" fmla="*/ 6898 h 10068"/>
                <a:gd name="connsiteX328" fmla="*/ 8520 w 10000"/>
                <a:gd name="connsiteY328" fmla="*/ 6143 h 10068"/>
                <a:gd name="connsiteX329" fmla="*/ 8555 w 10000"/>
                <a:gd name="connsiteY329" fmla="*/ 5963 h 10068"/>
                <a:gd name="connsiteX330" fmla="*/ 8595 w 10000"/>
                <a:gd name="connsiteY330" fmla="*/ 6213 h 10068"/>
                <a:gd name="connsiteX331" fmla="*/ 8638 w 10000"/>
                <a:gd name="connsiteY331" fmla="*/ 5421 h 10068"/>
                <a:gd name="connsiteX332" fmla="*/ 8678 w 10000"/>
                <a:gd name="connsiteY332" fmla="*/ 5876 h 10068"/>
                <a:gd name="connsiteX333" fmla="*/ 8720 w 10000"/>
                <a:gd name="connsiteY333" fmla="*/ 5688 h 10068"/>
                <a:gd name="connsiteX334" fmla="*/ 8763 w 10000"/>
                <a:gd name="connsiteY334" fmla="*/ 5963 h 10068"/>
                <a:gd name="connsiteX335" fmla="*/ 8768 w 10000"/>
                <a:gd name="connsiteY335" fmla="*/ 5720 h 10068"/>
                <a:gd name="connsiteX336" fmla="*/ 8770 w 10000"/>
                <a:gd name="connsiteY336" fmla="*/ 5562 h 10068"/>
                <a:gd name="connsiteX337" fmla="*/ 8775 w 10000"/>
                <a:gd name="connsiteY337" fmla="*/ 6420 h 10068"/>
                <a:gd name="connsiteX338" fmla="*/ 8778 w 10000"/>
                <a:gd name="connsiteY338" fmla="*/ 6346 h 10068"/>
                <a:gd name="connsiteX339" fmla="*/ 8783 w 10000"/>
                <a:gd name="connsiteY339" fmla="*/ 5798 h 10068"/>
                <a:gd name="connsiteX340" fmla="*/ 8788 w 10000"/>
                <a:gd name="connsiteY340" fmla="*/ 6160 h 10068"/>
                <a:gd name="connsiteX341" fmla="*/ 8790 w 10000"/>
                <a:gd name="connsiteY341" fmla="*/ 5758 h 10068"/>
                <a:gd name="connsiteX342" fmla="*/ 8798 w 10000"/>
                <a:gd name="connsiteY342" fmla="*/ 5507 h 10068"/>
                <a:gd name="connsiteX343" fmla="*/ 8801 w 10000"/>
                <a:gd name="connsiteY343" fmla="*/ 6135 h 10068"/>
                <a:gd name="connsiteX344" fmla="*/ 8803 w 10000"/>
                <a:gd name="connsiteY344" fmla="*/ 6617 h 10068"/>
                <a:gd name="connsiteX345" fmla="*/ 8808 w 10000"/>
                <a:gd name="connsiteY345" fmla="*/ 6285 h 10068"/>
                <a:gd name="connsiteX346" fmla="*/ 8813 w 10000"/>
                <a:gd name="connsiteY346" fmla="*/ 5829 h 10068"/>
                <a:gd name="connsiteX347" fmla="*/ 8816 w 10000"/>
                <a:gd name="connsiteY347" fmla="*/ 5664 h 10068"/>
                <a:gd name="connsiteX348" fmla="*/ 8821 w 10000"/>
                <a:gd name="connsiteY348" fmla="*/ 5601 h 10068"/>
                <a:gd name="connsiteX349" fmla="*/ 8826 w 10000"/>
                <a:gd name="connsiteY349" fmla="*/ 6056 h 10068"/>
                <a:gd name="connsiteX350" fmla="*/ 8828 w 10000"/>
                <a:gd name="connsiteY350" fmla="*/ 6167 h 10068"/>
                <a:gd name="connsiteX351" fmla="*/ 8833 w 10000"/>
                <a:gd name="connsiteY351" fmla="*/ 6380 h 10068"/>
                <a:gd name="connsiteX352" fmla="*/ 8838 w 10000"/>
                <a:gd name="connsiteY352" fmla="*/ 6592 h 10068"/>
                <a:gd name="connsiteX353" fmla="*/ 8843 w 10000"/>
                <a:gd name="connsiteY353" fmla="*/ 6167 h 10068"/>
                <a:gd name="connsiteX354" fmla="*/ 8847 w 10000"/>
                <a:gd name="connsiteY354" fmla="*/ 6278 h 10068"/>
                <a:gd name="connsiteX355" fmla="*/ 8852 w 10000"/>
                <a:gd name="connsiteY355" fmla="*/ 6160 h 10068"/>
                <a:gd name="connsiteX356" fmla="*/ 8857 w 10000"/>
                <a:gd name="connsiteY356" fmla="*/ 6079 h 10068"/>
                <a:gd name="connsiteX357" fmla="*/ 8859 w 10000"/>
                <a:gd name="connsiteY357" fmla="*/ 5734 h 10068"/>
                <a:gd name="connsiteX358" fmla="*/ 8864 w 10000"/>
                <a:gd name="connsiteY358" fmla="*/ 5105 h 10068"/>
                <a:gd name="connsiteX359" fmla="*/ 8869 w 10000"/>
                <a:gd name="connsiteY359" fmla="*/ 4602 h 10068"/>
                <a:gd name="connsiteX360" fmla="*/ 8872 w 10000"/>
                <a:gd name="connsiteY360" fmla="*/ 4028 h 10068"/>
                <a:gd name="connsiteX361" fmla="*/ 8877 w 10000"/>
                <a:gd name="connsiteY361" fmla="*/ 5121 h 10068"/>
                <a:gd name="connsiteX362" fmla="*/ 8882 w 10000"/>
                <a:gd name="connsiteY362" fmla="*/ 6239 h 10068"/>
                <a:gd name="connsiteX363" fmla="*/ 8884 w 10000"/>
                <a:gd name="connsiteY363" fmla="*/ 8031 h 10068"/>
                <a:gd name="connsiteX364" fmla="*/ 8889 w 10000"/>
                <a:gd name="connsiteY364" fmla="*/ 9714 h 10068"/>
                <a:gd name="connsiteX365" fmla="*/ 8894 w 10000"/>
                <a:gd name="connsiteY365" fmla="*/ 8715 h 10068"/>
                <a:gd name="connsiteX366" fmla="*/ 8897 w 10000"/>
                <a:gd name="connsiteY366" fmla="*/ 8730 h 10068"/>
                <a:gd name="connsiteX367" fmla="*/ 8902 w 10000"/>
                <a:gd name="connsiteY367" fmla="*/ 9202 h 10068"/>
                <a:gd name="connsiteX368" fmla="*/ 8907 w 10000"/>
                <a:gd name="connsiteY368" fmla="*/ 8377 h 10068"/>
                <a:gd name="connsiteX369" fmla="*/ 8909 w 10000"/>
                <a:gd name="connsiteY369" fmla="*/ 8377 h 10068"/>
                <a:gd name="connsiteX370" fmla="*/ 8914 w 10000"/>
                <a:gd name="connsiteY370" fmla="*/ 8792 h 10068"/>
                <a:gd name="connsiteX371" fmla="*/ 8919 w 10000"/>
                <a:gd name="connsiteY371" fmla="*/ 8897 h 10068"/>
                <a:gd name="connsiteX372" fmla="*/ 8922 w 10000"/>
                <a:gd name="connsiteY372" fmla="*/ 9147 h 10068"/>
                <a:gd name="connsiteX373" fmla="*/ 8927 w 10000"/>
                <a:gd name="connsiteY373" fmla="*/ 8706 h 10068"/>
                <a:gd name="connsiteX374" fmla="*/ 8929 w 10000"/>
                <a:gd name="connsiteY374" fmla="*/ 8683 h 10068"/>
                <a:gd name="connsiteX375" fmla="*/ 8934 w 10000"/>
                <a:gd name="connsiteY375" fmla="*/ 8519 h 10068"/>
                <a:gd name="connsiteX376" fmla="*/ 8939 w 10000"/>
                <a:gd name="connsiteY376" fmla="*/ 8260 h 10068"/>
                <a:gd name="connsiteX377" fmla="*/ 8942 w 10000"/>
                <a:gd name="connsiteY377" fmla="*/ 7810 h 10068"/>
                <a:gd name="connsiteX378" fmla="*/ 8949 w 10000"/>
                <a:gd name="connsiteY378" fmla="*/ 6811 h 10068"/>
                <a:gd name="connsiteX379" fmla="*/ 8952 w 10000"/>
                <a:gd name="connsiteY379" fmla="*/ 7825 h 10068"/>
                <a:gd name="connsiteX380" fmla="*/ 8954 w 10000"/>
                <a:gd name="connsiteY380" fmla="*/ 7521 h 10068"/>
                <a:gd name="connsiteX381" fmla="*/ 8959 w 10000"/>
                <a:gd name="connsiteY381" fmla="*/ 7883 h 10068"/>
                <a:gd name="connsiteX382" fmla="*/ 9057 w 10000"/>
                <a:gd name="connsiteY382" fmla="*/ 8821 h 10068"/>
                <a:gd name="connsiteX383" fmla="*/ 8905 w 10000"/>
                <a:gd name="connsiteY383" fmla="*/ 8797 h 10068"/>
                <a:gd name="connsiteX384" fmla="*/ 9273 w 10000"/>
                <a:gd name="connsiteY384" fmla="*/ 8030 h 10068"/>
                <a:gd name="connsiteX385" fmla="*/ 9052 w 10000"/>
                <a:gd name="connsiteY385" fmla="*/ 9289 h 10068"/>
                <a:gd name="connsiteX386" fmla="*/ 8984 w 10000"/>
                <a:gd name="connsiteY386" fmla="*/ 10028 h 10068"/>
                <a:gd name="connsiteX387" fmla="*/ 8989 w 10000"/>
                <a:gd name="connsiteY387" fmla="*/ 9478 h 10068"/>
                <a:gd name="connsiteX388" fmla="*/ 8994 w 10000"/>
                <a:gd name="connsiteY388" fmla="*/ 9304 h 10068"/>
                <a:gd name="connsiteX389" fmla="*/ 8999 w 10000"/>
                <a:gd name="connsiteY389" fmla="*/ 8273 h 10068"/>
                <a:gd name="connsiteX390" fmla="*/ 9004 w 10000"/>
                <a:gd name="connsiteY390" fmla="*/ 8462 h 10068"/>
                <a:gd name="connsiteX391" fmla="*/ 9009 w 10000"/>
                <a:gd name="connsiteY391" fmla="*/ 8093 h 10068"/>
                <a:gd name="connsiteX392" fmla="*/ 9014 w 10000"/>
                <a:gd name="connsiteY392" fmla="*/ 8165 h 10068"/>
                <a:gd name="connsiteX393" fmla="*/ 9019 w 10000"/>
                <a:gd name="connsiteY393" fmla="*/ 8540 h 10068"/>
                <a:gd name="connsiteX394" fmla="*/ 9027 w 10000"/>
                <a:gd name="connsiteY394" fmla="*/ 8000 h 10068"/>
                <a:gd name="connsiteX395" fmla="*/ 9032 w 10000"/>
                <a:gd name="connsiteY395" fmla="*/ 7921 h 10068"/>
                <a:gd name="connsiteX396" fmla="*/ 9037 w 10000"/>
                <a:gd name="connsiteY396" fmla="*/ 7629 h 10068"/>
                <a:gd name="connsiteX397" fmla="*/ 9042 w 10000"/>
                <a:gd name="connsiteY397" fmla="*/ 7355 h 10068"/>
                <a:gd name="connsiteX398" fmla="*/ 9047 w 10000"/>
                <a:gd name="connsiteY398" fmla="*/ 8825 h 10068"/>
                <a:gd name="connsiteX399" fmla="*/ 9052 w 10000"/>
                <a:gd name="connsiteY399" fmla="*/ 8637 h 10068"/>
                <a:gd name="connsiteX400" fmla="*/ 9057 w 10000"/>
                <a:gd name="connsiteY400" fmla="*/ 8864 h 10068"/>
                <a:gd name="connsiteX401" fmla="*/ 9062 w 10000"/>
                <a:gd name="connsiteY401" fmla="*/ 7716 h 10068"/>
                <a:gd name="connsiteX402" fmla="*/ 9069 w 10000"/>
                <a:gd name="connsiteY402" fmla="*/ 8031 h 10068"/>
                <a:gd name="connsiteX403" fmla="*/ 9074 w 10000"/>
                <a:gd name="connsiteY403" fmla="*/ 8361 h 10068"/>
                <a:gd name="connsiteX404" fmla="*/ 9079 w 10000"/>
                <a:gd name="connsiteY404" fmla="*/ 7597 h 10068"/>
                <a:gd name="connsiteX405" fmla="*/ 9084 w 10000"/>
                <a:gd name="connsiteY405" fmla="*/ 7552 h 10068"/>
                <a:gd name="connsiteX406" fmla="*/ 9089 w 10000"/>
                <a:gd name="connsiteY406" fmla="*/ 7771 h 10068"/>
                <a:gd name="connsiteX407" fmla="*/ 9094 w 10000"/>
                <a:gd name="connsiteY407" fmla="*/ 7851 h 10068"/>
                <a:gd name="connsiteX408" fmla="*/ 9099 w 10000"/>
                <a:gd name="connsiteY408" fmla="*/ 8540 h 10068"/>
                <a:gd name="connsiteX409" fmla="*/ 9104 w 10000"/>
                <a:gd name="connsiteY409" fmla="*/ 8488 h 10068"/>
                <a:gd name="connsiteX410" fmla="*/ 9109 w 10000"/>
                <a:gd name="connsiteY410" fmla="*/ 9101 h 10068"/>
                <a:gd name="connsiteX411" fmla="*/ 9117 w 10000"/>
                <a:gd name="connsiteY411" fmla="*/ 8501 h 10068"/>
                <a:gd name="connsiteX412" fmla="*/ 9122 w 10000"/>
                <a:gd name="connsiteY412" fmla="*/ 8005 h 10068"/>
                <a:gd name="connsiteX413" fmla="*/ 9129 w 10000"/>
                <a:gd name="connsiteY413" fmla="*/ 8509 h 10068"/>
                <a:gd name="connsiteX414" fmla="*/ 9134 w 10000"/>
                <a:gd name="connsiteY414" fmla="*/ 9274 h 10068"/>
                <a:gd name="connsiteX415" fmla="*/ 9139 w 10000"/>
                <a:gd name="connsiteY415" fmla="*/ 8283 h 10068"/>
                <a:gd name="connsiteX416" fmla="*/ 9144 w 10000"/>
                <a:gd name="connsiteY416" fmla="*/ 8738 h 10068"/>
                <a:gd name="connsiteX417" fmla="*/ 9149 w 10000"/>
                <a:gd name="connsiteY417" fmla="*/ 8621 h 10068"/>
                <a:gd name="connsiteX418" fmla="*/ 9154 w 10000"/>
                <a:gd name="connsiteY418" fmla="*/ 8401 h 10068"/>
                <a:gd name="connsiteX419" fmla="*/ 9159 w 10000"/>
                <a:gd name="connsiteY419" fmla="*/ 9091 h 10068"/>
                <a:gd name="connsiteX420" fmla="*/ 9164 w 10000"/>
                <a:gd name="connsiteY420" fmla="*/ 8252 h 10068"/>
                <a:gd name="connsiteX421" fmla="*/ 9169 w 10000"/>
                <a:gd name="connsiteY421" fmla="*/ 7408 h 10068"/>
                <a:gd name="connsiteX422" fmla="*/ 9177 w 10000"/>
                <a:gd name="connsiteY422" fmla="*/ 7480 h 10068"/>
                <a:gd name="connsiteX423" fmla="*/ 9182 w 10000"/>
                <a:gd name="connsiteY423" fmla="*/ 7480 h 10068"/>
                <a:gd name="connsiteX424" fmla="*/ 9205 w 10000"/>
                <a:gd name="connsiteY424" fmla="*/ 8290 h 10068"/>
                <a:gd name="connsiteX425" fmla="*/ 9227 w 10000"/>
                <a:gd name="connsiteY425" fmla="*/ 8809 h 10068"/>
                <a:gd name="connsiteX426" fmla="*/ 9250 w 10000"/>
                <a:gd name="connsiteY426" fmla="*/ 8738 h 10068"/>
                <a:gd name="connsiteX427" fmla="*/ 9272 w 10000"/>
                <a:gd name="connsiteY427" fmla="*/ 6395 h 10068"/>
                <a:gd name="connsiteX428" fmla="*/ 9297 w 10000"/>
                <a:gd name="connsiteY428" fmla="*/ 7016 h 10068"/>
                <a:gd name="connsiteX429" fmla="*/ 9320 w 10000"/>
                <a:gd name="connsiteY429" fmla="*/ 8322 h 10068"/>
                <a:gd name="connsiteX430" fmla="*/ 9345 w 10000"/>
                <a:gd name="connsiteY430" fmla="*/ 8305 h 10068"/>
                <a:gd name="connsiteX431" fmla="*/ 9367 w 10000"/>
                <a:gd name="connsiteY431" fmla="*/ 7316 h 10068"/>
                <a:gd name="connsiteX432" fmla="*/ 9390 w 10000"/>
                <a:gd name="connsiteY432" fmla="*/ 6452 h 10068"/>
                <a:gd name="connsiteX433" fmla="*/ 9425 w 10000"/>
                <a:gd name="connsiteY433" fmla="*/ 7070 h 10068"/>
                <a:gd name="connsiteX434" fmla="*/ 9460 w 10000"/>
                <a:gd name="connsiteY434" fmla="*/ 7065 h 10068"/>
                <a:gd name="connsiteX435" fmla="*/ 9495 w 10000"/>
                <a:gd name="connsiteY435" fmla="*/ 6530 h 10068"/>
                <a:gd name="connsiteX436" fmla="*/ 9531 w 10000"/>
                <a:gd name="connsiteY436" fmla="*/ 6490 h 10068"/>
                <a:gd name="connsiteX437" fmla="*/ 9563 w 10000"/>
                <a:gd name="connsiteY437" fmla="*/ 6797 h 10068"/>
                <a:gd name="connsiteX438" fmla="*/ 9598 w 10000"/>
                <a:gd name="connsiteY438" fmla="*/ 6890 h 10068"/>
                <a:gd name="connsiteX439" fmla="*/ 9617 w 10000"/>
                <a:gd name="connsiteY439" fmla="*/ 6694 h 10068"/>
                <a:gd name="connsiteX440" fmla="*/ 9635 w 10000"/>
                <a:gd name="connsiteY440" fmla="*/ 6512 h 10068"/>
                <a:gd name="connsiteX441" fmla="*/ 9655 w 10000"/>
                <a:gd name="connsiteY441" fmla="*/ 6231 h 10068"/>
                <a:gd name="connsiteX442" fmla="*/ 9670 w 10000"/>
                <a:gd name="connsiteY442" fmla="*/ 6026 h 10068"/>
                <a:gd name="connsiteX443" fmla="*/ 9687 w 10000"/>
                <a:gd name="connsiteY443" fmla="*/ 6011 h 10068"/>
                <a:gd name="connsiteX444" fmla="*/ 9705 w 10000"/>
                <a:gd name="connsiteY444" fmla="*/ 6428 h 10068"/>
                <a:gd name="connsiteX445" fmla="*/ 9722 w 10000"/>
                <a:gd name="connsiteY445" fmla="*/ 5546 h 10068"/>
                <a:gd name="connsiteX446" fmla="*/ 9740 w 10000"/>
                <a:gd name="connsiteY446" fmla="*/ 6402 h 10068"/>
                <a:gd name="connsiteX447" fmla="*/ 9757 w 10000"/>
                <a:gd name="connsiteY447" fmla="*/ 5626 h 10068"/>
                <a:gd name="connsiteX448" fmla="*/ 9775 w 10000"/>
                <a:gd name="connsiteY448" fmla="*/ 6096 h 10068"/>
                <a:gd name="connsiteX449" fmla="*/ 9792 w 10000"/>
                <a:gd name="connsiteY449" fmla="*/ 5640 h 10068"/>
                <a:gd name="connsiteX450" fmla="*/ 9810 w 10000"/>
                <a:gd name="connsiteY450" fmla="*/ 5389 h 10068"/>
                <a:gd name="connsiteX451" fmla="*/ 9852 w 10000"/>
                <a:gd name="connsiteY451" fmla="*/ 4847 h 10068"/>
                <a:gd name="connsiteX452" fmla="*/ 9892 w 10000"/>
                <a:gd name="connsiteY452" fmla="*/ 5915 h 10068"/>
                <a:gd name="connsiteX453" fmla="*/ 9935 w 10000"/>
                <a:gd name="connsiteY453" fmla="*/ 4894 h 10068"/>
                <a:gd name="connsiteX454" fmla="*/ 9977 w 10000"/>
                <a:gd name="connsiteY454" fmla="*/ 5397 h 10068"/>
                <a:gd name="connsiteX455" fmla="*/ 10000 w 10000"/>
                <a:gd name="connsiteY455" fmla="*/ 5076 h 10068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38 w 10000"/>
                <a:gd name="connsiteY36" fmla="*/ 13 h 10000"/>
                <a:gd name="connsiteX37" fmla="*/ 980 w 10000"/>
                <a:gd name="connsiteY37" fmla="*/ 415 h 10000"/>
                <a:gd name="connsiteX38" fmla="*/ 1023 w 10000"/>
                <a:gd name="connsiteY38" fmla="*/ 958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80 w 10000"/>
                <a:gd name="connsiteY37" fmla="*/ 415 h 10000"/>
                <a:gd name="connsiteX38" fmla="*/ 1023 w 10000"/>
                <a:gd name="connsiteY38" fmla="*/ 958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23 w 10000"/>
                <a:gd name="connsiteY38" fmla="*/ 958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987 w 10000"/>
                <a:gd name="connsiteY38" fmla="*/ 462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03 w 10000"/>
                <a:gd name="connsiteY38" fmla="*/ 280 h 10000"/>
                <a:gd name="connsiteX39" fmla="*/ 1055 w 10000"/>
                <a:gd name="connsiteY39" fmla="*/ 547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03 w 10000"/>
                <a:gd name="connsiteY38" fmla="*/ 280 h 10000"/>
                <a:gd name="connsiteX39" fmla="*/ 1055 w 10000"/>
                <a:gd name="connsiteY39" fmla="*/ 223 h 10000"/>
                <a:gd name="connsiteX40" fmla="*/ 1090 w 10000"/>
                <a:gd name="connsiteY40" fmla="*/ 697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03 w 10000"/>
                <a:gd name="connsiteY38" fmla="*/ 280 h 10000"/>
                <a:gd name="connsiteX39" fmla="*/ 1055 w 10000"/>
                <a:gd name="connsiteY39" fmla="*/ 223 h 10000"/>
                <a:gd name="connsiteX40" fmla="*/ 1096 w 10000"/>
                <a:gd name="connsiteY40" fmla="*/ 282 h 10000"/>
                <a:gd name="connsiteX41" fmla="*/ 1128 w 10000"/>
                <a:gd name="connsiteY41" fmla="*/ 658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03 w 10000"/>
                <a:gd name="connsiteY38" fmla="*/ 280 h 10000"/>
                <a:gd name="connsiteX39" fmla="*/ 1055 w 10000"/>
                <a:gd name="connsiteY39" fmla="*/ 223 h 10000"/>
                <a:gd name="connsiteX40" fmla="*/ 1096 w 10000"/>
                <a:gd name="connsiteY40" fmla="*/ 282 h 10000"/>
                <a:gd name="connsiteX41" fmla="*/ 1118 w 10000"/>
                <a:gd name="connsiteY41" fmla="*/ 374 h 10000"/>
                <a:gd name="connsiteX42" fmla="*/ 1161 w 10000"/>
                <a:gd name="connsiteY42" fmla="*/ 0 h 10000"/>
                <a:gd name="connsiteX43" fmla="*/ 1197 w 10000"/>
                <a:gd name="connsiteY43" fmla="*/ 1823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754 h 10000"/>
                <a:gd name="connsiteX1" fmla="*/ 1 w 10000"/>
                <a:gd name="connsiteY1" fmla="*/ 3021 h 10000"/>
                <a:gd name="connsiteX2" fmla="*/ 73 w 10000"/>
                <a:gd name="connsiteY2" fmla="*/ 2563 h 10000"/>
                <a:gd name="connsiteX3" fmla="*/ 89 w 10000"/>
                <a:gd name="connsiteY3" fmla="*/ 2431 h 10000"/>
                <a:gd name="connsiteX4" fmla="*/ 158 w 10000"/>
                <a:gd name="connsiteY4" fmla="*/ 2069 h 10000"/>
                <a:gd name="connsiteX5" fmla="*/ 126 w 10000"/>
                <a:gd name="connsiteY5" fmla="*/ 2299 h 10000"/>
                <a:gd name="connsiteX6" fmla="*/ 144 w 10000"/>
                <a:gd name="connsiteY6" fmla="*/ 2163 h 10000"/>
                <a:gd name="connsiteX7" fmla="*/ 122 w 10000"/>
                <a:gd name="connsiteY7" fmla="*/ 2408 h 10000"/>
                <a:gd name="connsiteX8" fmla="*/ 152 w 10000"/>
                <a:gd name="connsiteY8" fmla="*/ 2098 h 10000"/>
                <a:gd name="connsiteX9" fmla="*/ 178 w 10000"/>
                <a:gd name="connsiteY9" fmla="*/ 1945 h 10000"/>
                <a:gd name="connsiteX10" fmla="*/ 250 w 10000"/>
                <a:gd name="connsiteY10" fmla="*/ 1702 h 10000"/>
                <a:gd name="connsiteX11" fmla="*/ 276 w 10000"/>
                <a:gd name="connsiteY11" fmla="*/ 1530 h 10000"/>
                <a:gd name="connsiteX12" fmla="*/ 224 w 10000"/>
                <a:gd name="connsiteY12" fmla="*/ 1828 h 10000"/>
                <a:gd name="connsiteX13" fmla="*/ 313 w 10000"/>
                <a:gd name="connsiteY13" fmla="*/ 1378 h 10000"/>
                <a:gd name="connsiteX14" fmla="*/ 375 w 10000"/>
                <a:gd name="connsiteY14" fmla="*/ 1291 h 10000"/>
                <a:gd name="connsiteX15" fmla="*/ 352 w 10000"/>
                <a:gd name="connsiteY15" fmla="*/ 1315 h 10000"/>
                <a:gd name="connsiteX16" fmla="*/ 414 w 10000"/>
                <a:gd name="connsiteY16" fmla="*/ 1180 h 10000"/>
                <a:gd name="connsiteX17" fmla="*/ 394 w 10000"/>
                <a:gd name="connsiteY17" fmla="*/ 1209 h 10000"/>
                <a:gd name="connsiteX18" fmla="*/ 434 w 10000"/>
                <a:gd name="connsiteY18" fmla="*/ 1104 h 10000"/>
                <a:gd name="connsiteX19" fmla="*/ 448 w 10000"/>
                <a:gd name="connsiteY19" fmla="*/ 1112 h 10000"/>
                <a:gd name="connsiteX20" fmla="*/ 470 w 10000"/>
                <a:gd name="connsiteY20" fmla="*/ 1069 h 10000"/>
                <a:gd name="connsiteX21" fmla="*/ 516 w 10000"/>
                <a:gd name="connsiteY21" fmla="*/ 962 h 10000"/>
                <a:gd name="connsiteX22" fmla="*/ 467 w 10000"/>
                <a:gd name="connsiteY22" fmla="*/ 1056 h 10000"/>
                <a:gd name="connsiteX23" fmla="*/ 547 w 10000"/>
                <a:gd name="connsiteY23" fmla="*/ 894 h 10000"/>
                <a:gd name="connsiteX24" fmla="*/ 488 w 10000"/>
                <a:gd name="connsiteY24" fmla="*/ 1034 h 10000"/>
                <a:gd name="connsiteX25" fmla="*/ 585 w 10000"/>
                <a:gd name="connsiteY25" fmla="*/ 806 h 10000"/>
                <a:gd name="connsiteX26" fmla="*/ 615 w 10000"/>
                <a:gd name="connsiteY26" fmla="*/ 680 h 10000"/>
                <a:gd name="connsiteX27" fmla="*/ 656 w 10000"/>
                <a:gd name="connsiteY27" fmla="*/ 699 h 10000"/>
                <a:gd name="connsiteX28" fmla="*/ 669 w 10000"/>
                <a:gd name="connsiteY28" fmla="*/ 543 h 10000"/>
                <a:gd name="connsiteX29" fmla="*/ 697 w 10000"/>
                <a:gd name="connsiteY29" fmla="*/ 718 h 10000"/>
                <a:gd name="connsiteX30" fmla="*/ 733 w 10000"/>
                <a:gd name="connsiteY30" fmla="*/ 480 h 10000"/>
                <a:gd name="connsiteX31" fmla="*/ 780 w 10000"/>
                <a:gd name="connsiteY31" fmla="*/ 464 h 10000"/>
                <a:gd name="connsiteX32" fmla="*/ 803 w 10000"/>
                <a:gd name="connsiteY32" fmla="*/ 394 h 10000"/>
                <a:gd name="connsiteX33" fmla="*/ 852 w 10000"/>
                <a:gd name="connsiteY33" fmla="*/ 220 h 10000"/>
                <a:gd name="connsiteX34" fmla="*/ 835 w 10000"/>
                <a:gd name="connsiteY34" fmla="*/ 291 h 10000"/>
                <a:gd name="connsiteX35" fmla="*/ 895 w 10000"/>
                <a:gd name="connsiteY35" fmla="*/ 281 h 10000"/>
                <a:gd name="connsiteX36" fmla="*/ 922 w 10000"/>
                <a:gd name="connsiteY36" fmla="*/ 185 h 10000"/>
                <a:gd name="connsiteX37" fmla="*/ 961 w 10000"/>
                <a:gd name="connsiteY37" fmla="*/ 253 h 10000"/>
                <a:gd name="connsiteX38" fmla="*/ 1003 w 10000"/>
                <a:gd name="connsiteY38" fmla="*/ 280 h 10000"/>
                <a:gd name="connsiteX39" fmla="*/ 1055 w 10000"/>
                <a:gd name="connsiteY39" fmla="*/ 223 h 10000"/>
                <a:gd name="connsiteX40" fmla="*/ 1096 w 10000"/>
                <a:gd name="connsiteY40" fmla="*/ 282 h 10000"/>
                <a:gd name="connsiteX41" fmla="*/ 1118 w 10000"/>
                <a:gd name="connsiteY41" fmla="*/ 374 h 10000"/>
                <a:gd name="connsiteX42" fmla="*/ 1161 w 10000"/>
                <a:gd name="connsiteY42" fmla="*/ 0 h 10000"/>
                <a:gd name="connsiteX43" fmla="*/ 1181 w 10000"/>
                <a:gd name="connsiteY43" fmla="*/ 496 h 10000"/>
                <a:gd name="connsiteX44" fmla="*/ 1232 w 10000"/>
                <a:gd name="connsiteY44" fmla="*/ 1462 h 10000"/>
                <a:gd name="connsiteX45" fmla="*/ 1272 w 10000"/>
                <a:gd name="connsiteY45" fmla="*/ 1516 h 10000"/>
                <a:gd name="connsiteX46" fmla="*/ 1314 w 10000"/>
                <a:gd name="connsiteY46" fmla="*/ 1815 h 10000"/>
                <a:gd name="connsiteX47" fmla="*/ 1357 w 10000"/>
                <a:gd name="connsiteY47" fmla="*/ 1209 h 10000"/>
                <a:gd name="connsiteX48" fmla="*/ 1399 w 10000"/>
                <a:gd name="connsiteY48" fmla="*/ 2011 h 10000"/>
                <a:gd name="connsiteX49" fmla="*/ 1439 w 10000"/>
                <a:gd name="connsiteY49" fmla="*/ 1776 h 10000"/>
                <a:gd name="connsiteX50" fmla="*/ 1467 w 10000"/>
                <a:gd name="connsiteY50" fmla="*/ 1453 h 10000"/>
                <a:gd name="connsiteX51" fmla="*/ 1492 w 10000"/>
                <a:gd name="connsiteY51" fmla="*/ 2239 h 10000"/>
                <a:gd name="connsiteX52" fmla="*/ 1520 w 10000"/>
                <a:gd name="connsiteY52" fmla="*/ 1737 h 10000"/>
                <a:gd name="connsiteX53" fmla="*/ 1545 w 10000"/>
                <a:gd name="connsiteY53" fmla="*/ 651 h 10000"/>
                <a:gd name="connsiteX54" fmla="*/ 1573 w 10000"/>
                <a:gd name="connsiteY54" fmla="*/ 1924 h 10000"/>
                <a:gd name="connsiteX55" fmla="*/ 1598 w 10000"/>
                <a:gd name="connsiteY55" fmla="*/ 2483 h 10000"/>
                <a:gd name="connsiteX56" fmla="*/ 1623 w 10000"/>
                <a:gd name="connsiteY56" fmla="*/ 2263 h 10000"/>
                <a:gd name="connsiteX57" fmla="*/ 1651 w 10000"/>
                <a:gd name="connsiteY57" fmla="*/ 2671 h 10000"/>
                <a:gd name="connsiteX58" fmla="*/ 1668 w 10000"/>
                <a:gd name="connsiteY58" fmla="*/ 2845 h 10000"/>
                <a:gd name="connsiteX59" fmla="*/ 1686 w 10000"/>
                <a:gd name="connsiteY59" fmla="*/ 2239 h 10000"/>
                <a:gd name="connsiteX60" fmla="*/ 1701 w 10000"/>
                <a:gd name="connsiteY60" fmla="*/ 2978 h 10000"/>
                <a:gd name="connsiteX61" fmla="*/ 1718 w 10000"/>
                <a:gd name="connsiteY61" fmla="*/ 2791 h 10000"/>
                <a:gd name="connsiteX62" fmla="*/ 1736 w 10000"/>
                <a:gd name="connsiteY62" fmla="*/ 3348 h 10000"/>
                <a:gd name="connsiteX63" fmla="*/ 1753 w 10000"/>
                <a:gd name="connsiteY63" fmla="*/ 3049 h 10000"/>
                <a:gd name="connsiteX64" fmla="*/ 1771 w 10000"/>
                <a:gd name="connsiteY64" fmla="*/ 2924 h 10000"/>
                <a:gd name="connsiteX65" fmla="*/ 1791 w 10000"/>
                <a:gd name="connsiteY65" fmla="*/ 3481 h 10000"/>
                <a:gd name="connsiteX66" fmla="*/ 1806 w 10000"/>
                <a:gd name="connsiteY66" fmla="*/ 3999 h 10000"/>
                <a:gd name="connsiteX67" fmla="*/ 1823 w 10000"/>
                <a:gd name="connsiteY67" fmla="*/ 3773 h 10000"/>
                <a:gd name="connsiteX68" fmla="*/ 1841 w 10000"/>
                <a:gd name="connsiteY68" fmla="*/ 3734 h 10000"/>
                <a:gd name="connsiteX69" fmla="*/ 1858 w 10000"/>
                <a:gd name="connsiteY69" fmla="*/ 4244 h 10000"/>
                <a:gd name="connsiteX70" fmla="*/ 1893 w 10000"/>
                <a:gd name="connsiteY70" fmla="*/ 4102 h 10000"/>
                <a:gd name="connsiteX71" fmla="*/ 1929 w 10000"/>
                <a:gd name="connsiteY71" fmla="*/ 4456 h 10000"/>
                <a:gd name="connsiteX72" fmla="*/ 1964 w 10000"/>
                <a:gd name="connsiteY72" fmla="*/ 4165 h 10000"/>
                <a:gd name="connsiteX73" fmla="*/ 2000 w 10000"/>
                <a:gd name="connsiteY73" fmla="*/ 5635 h 10000"/>
                <a:gd name="connsiteX74" fmla="*/ 2032 w 10000"/>
                <a:gd name="connsiteY74" fmla="*/ 5140 h 10000"/>
                <a:gd name="connsiteX75" fmla="*/ 2067 w 10000"/>
                <a:gd name="connsiteY75" fmla="*/ 4779 h 10000"/>
                <a:gd name="connsiteX76" fmla="*/ 2095 w 10000"/>
                <a:gd name="connsiteY76" fmla="*/ 5690 h 10000"/>
                <a:gd name="connsiteX77" fmla="*/ 2122 w 10000"/>
                <a:gd name="connsiteY77" fmla="*/ 5519 h 10000"/>
                <a:gd name="connsiteX78" fmla="*/ 2145 w 10000"/>
                <a:gd name="connsiteY78" fmla="*/ 5446 h 10000"/>
                <a:gd name="connsiteX79" fmla="*/ 2172 w 10000"/>
                <a:gd name="connsiteY79" fmla="*/ 5337 h 10000"/>
                <a:gd name="connsiteX80" fmla="*/ 2200 w 10000"/>
                <a:gd name="connsiteY80" fmla="*/ 5949 h 10000"/>
                <a:gd name="connsiteX81" fmla="*/ 2225 w 10000"/>
                <a:gd name="connsiteY81" fmla="*/ 6023 h 10000"/>
                <a:gd name="connsiteX82" fmla="*/ 2250 w 10000"/>
                <a:gd name="connsiteY82" fmla="*/ 5367 h 10000"/>
                <a:gd name="connsiteX83" fmla="*/ 2277 w 10000"/>
                <a:gd name="connsiteY83" fmla="*/ 5659 h 10000"/>
                <a:gd name="connsiteX84" fmla="*/ 2320 w 10000"/>
                <a:gd name="connsiteY84" fmla="*/ 5321 h 10000"/>
                <a:gd name="connsiteX85" fmla="*/ 2360 w 10000"/>
                <a:gd name="connsiteY85" fmla="*/ 5321 h 10000"/>
                <a:gd name="connsiteX86" fmla="*/ 2403 w 10000"/>
                <a:gd name="connsiteY86" fmla="*/ 4771 h 10000"/>
                <a:gd name="connsiteX87" fmla="*/ 2445 w 10000"/>
                <a:gd name="connsiteY87" fmla="*/ 5023 h 10000"/>
                <a:gd name="connsiteX88" fmla="*/ 2485 w 10000"/>
                <a:gd name="connsiteY88" fmla="*/ 5478 h 10000"/>
                <a:gd name="connsiteX89" fmla="*/ 2504 w 10000"/>
                <a:gd name="connsiteY89" fmla="*/ 4723 h 10000"/>
                <a:gd name="connsiteX90" fmla="*/ 2521 w 10000"/>
                <a:gd name="connsiteY90" fmla="*/ 4393 h 10000"/>
                <a:gd name="connsiteX91" fmla="*/ 2539 w 10000"/>
                <a:gd name="connsiteY91" fmla="*/ 3780 h 10000"/>
                <a:gd name="connsiteX92" fmla="*/ 2556 w 10000"/>
                <a:gd name="connsiteY92" fmla="*/ 3828 h 10000"/>
                <a:gd name="connsiteX93" fmla="*/ 2574 w 10000"/>
                <a:gd name="connsiteY93" fmla="*/ 3860 h 10000"/>
                <a:gd name="connsiteX94" fmla="*/ 2591 w 10000"/>
                <a:gd name="connsiteY94" fmla="*/ 4929 h 10000"/>
                <a:gd name="connsiteX95" fmla="*/ 2609 w 10000"/>
                <a:gd name="connsiteY95" fmla="*/ 3834 h 10000"/>
                <a:gd name="connsiteX96" fmla="*/ 2626 w 10000"/>
                <a:gd name="connsiteY96" fmla="*/ 3923 h 10000"/>
                <a:gd name="connsiteX97" fmla="*/ 2644 w 10000"/>
                <a:gd name="connsiteY97" fmla="*/ 4244 h 10000"/>
                <a:gd name="connsiteX98" fmla="*/ 2661 w 10000"/>
                <a:gd name="connsiteY98" fmla="*/ 3340 h 10000"/>
                <a:gd name="connsiteX99" fmla="*/ 2679 w 10000"/>
                <a:gd name="connsiteY99" fmla="*/ 3717 h 10000"/>
                <a:gd name="connsiteX100" fmla="*/ 2695 w 10000"/>
                <a:gd name="connsiteY100" fmla="*/ 4024 h 10000"/>
                <a:gd name="connsiteX101" fmla="*/ 2725 w 10000"/>
                <a:gd name="connsiteY101" fmla="*/ 3017 h 10000"/>
                <a:gd name="connsiteX102" fmla="*/ 2755 w 10000"/>
                <a:gd name="connsiteY102" fmla="*/ 3623 h 10000"/>
                <a:gd name="connsiteX103" fmla="*/ 2785 w 10000"/>
                <a:gd name="connsiteY103" fmla="*/ 3088 h 10000"/>
                <a:gd name="connsiteX104" fmla="*/ 2815 w 10000"/>
                <a:gd name="connsiteY104" fmla="*/ 3810 h 10000"/>
                <a:gd name="connsiteX105" fmla="*/ 2845 w 10000"/>
                <a:gd name="connsiteY105" fmla="*/ 2536 h 10000"/>
                <a:gd name="connsiteX106" fmla="*/ 2875 w 10000"/>
                <a:gd name="connsiteY106" fmla="*/ 3285 h 10000"/>
                <a:gd name="connsiteX107" fmla="*/ 2905 w 10000"/>
                <a:gd name="connsiteY107" fmla="*/ 3269 h 10000"/>
                <a:gd name="connsiteX108" fmla="*/ 2923 w 10000"/>
                <a:gd name="connsiteY108" fmla="*/ 2765 h 10000"/>
                <a:gd name="connsiteX109" fmla="*/ 2943 w 10000"/>
                <a:gd name="connsiteY109" fmla="*/ 2088 h 10000"/>
                <a:gd name="connsiteX110" fmla="*/ 2963 w 10000"/>
                <a:gd name="connsiteY110" fmla="*/ 2128 h 10000"/>
                <a:gd name="connsiteX111" fmla="*/ 2980 w 10000"/>
                <a:gd name="connsiteY111" fmla="*/ 1420 h 10000"/>
                <a:gd name="connsiteX112" fmla="*/ 3000 w 10000"/>
                <a:gd name="connsiteY112" fmla="*/ 3041 h 10000"/>
                <a:gd name="connsiteX113" fmla="*/ 3020 w 10000"/>
                <a:gd name="connsiteY113" fmla="*/ 2859 h 10000"/>
                <a:gd name="connsiteX114" fmla="*/ 3038 w 10000"/>
                <a:gd name="connsiteY114" fmla="*/ 2773 h 10000"/>
                <a:gd name="connsiteX115" fmla="*/ 3055 w 10000"/>
                <a:gd name="connsiteY115" fmla="*/ 2215 h 10000"/>
                <a:gd name="connsiteX116" fmla="*/ 3075 w 10000"/>
                <a:gd name="connsiteY116" fmla="*/ 2685 h 10000"/>
                <a:gd name="connsiteX117" fmla="*/ 3095 w 10000"/>
                <a:gd name="connsiteY117" fmla="*/ 3261 h 10000"/>
                <a:gd name="connsiteX118" fmla="*/ 3115 w 10000"/>
                <a:gd name="connsiteY118" fmla="*/ 1973 h 10000"/>
                <a:gd name="connsiteX119" fmla="*/ 3138 w 10000"/>
                <a:gd name="connsiteY119" fmla="*/ 3315 h 10000"/>
                <a:gd name="connsiteX120" fmla="*/ 3160 w 10000"/>
                <a:gd name="connsiteY120" fmla="*/ 2908 h 10000"/>
                <a:gd name="connsiteX121" fmla="*/ 3183 w 10000"/>
                <a:gd name="connsiteY121" fmla="*/ 2899 h 10000"/>
                <a:gd name="connsiteX122" fmla="*/ 3206 w 10000"/>
                <a:gd name="connsiteY122" fmla="*/ 3348 h 10000"/>
                <a:gd name="connsiteX123" fmla="*/ 3231 w 10000"/>
                <a:gd name="connsiteY123" fmla="*/ 2884 h 10000"/>
                <a:gd name="connsiteX124" fmla="*/ 3253 w 10000"/>
                <a:gd name="connsiteY124" fmla="*/ 2011 h 10000"/>
                <a:gd name="connsiteX125" fmla="*/ 3278 w 10000"/>
                <a:gd name="connsiteY125" fmla="*/ 2531 h 10000"/>
                <a:gd name="connsiteX126" fmla="*/ 3301 w 10000"/>
                <a:gd name="connsiteY126" fmla="*/ 2899 h 10000"/>
                <a:gd name="connsiteX127" fmla="*/ 3323 w 10000"/>
                <a:gd name="connsiteY127" fmla="*/ 3074 h 10000"/>
                <a:gd name="connsiteX128" fmla="*/ 3363 w 10000"/>
                <a:gd name="connsiteY128" fmla="*/ 2899 h 10000"/>
                <a:gd name="connsiteX129" fmla="*/ 3406 w 10000"/>
                <a:gd name="connsiteY129" fmla="*/ 3277 h 10000"/>
                <a:gd name="connsiteX130" fmla="*/ 3448 w 10000"/>
                <a:gd name="connsiteY130" fmla="*/ 3506 h 10000"/>
                <a:gd name="connsiteX131" fmla="*/ 3489 w 10000"/>
                <a:gd name="connsiteY131" fmla="*/ 3898 h 10000"/>
                <a:gd name="connsiteX132" fmla="*/ 3533 w 10000"/>
                <a:gd name="connsiteY132" fmla="*/ 3301 h 10000"/>
                <a:gd name="connsiteX133" fmla="*/ 3560 w 10000"/>
                <a:gd name="connsiteY133" fmla="*/ 4116 h 10000"/>
                <a:gd name="connsiteX134" fmla="*/ 3585 w 10000"/>
                <a:gd name="connsiteY134" fmla="*/ 3638 h 10000"/>
                <a:gd name="connsiteX135" fmla="*/ 3611 w 10000"/>
                <a:gd name="connsiteY135" fmla="*/ 4779 h 10000"/>
                <a:gd name="connsiteX136" fmla="*/ 3638 w 10000"/>
                <a:gd name="connsiteY136" fmla="*/ 4456 h 10000"/>
                <a:gd name="connsiteX137" fmla="*/ 3666 w 10000"/>
                <a:gd name="connsiteY137" fmla="*/ 4039 h 10000"/>
                <a:gd name="connsiteX138" fmla="*/ 3688 w 10000"/>
                <a:gd name="connsiteY138" fmla="*/ 3890 h 10000"/>
                <a:gd name="connsiteX139" fmla="*/ 3716 w 10000"/>
                <a:gd name="connsiteY139" fmla="*/ 4763 h 10000"/>
                <a:gd name="connsiteX140" fmla="*/ 3743 w 10000"/>
                <a:gd name="connsiteY140" fmla="*/ 4196 h 10000"/>
                <a:gd name="connsiteX141" fmla="*/ 3766 w 10000"/>
                <a:gd name="connsiteY141" fmla="*/ 4921 h 10000"/>
                <a:gd name="connsiteX142" fmla="*/ 3788 w 10000"/>
                <a:gd name="connsiteY142" fmla="*/ 5101 h 10000"/>
                <a:gd name="connsiteX143" fmla="*/ 3811 w 10000"/>
                <a:gd name="connsiteY143" fmla="*/ 4034 h 10000"/>
                <a:gd name="connsiteX144" fmla="*/ 3833 w 10000"/>
                <a:gd name="connsiteY144" fmla="*/ 4630 h 10000"/>
                <a:gd name="connsiteX145" fmla="*/ 3858 w 10000"/>
                <a:gd name="connsiteY145" fmla="*/ 5470 h 10000"/>
                <a:gd name="connsiteX146" fmla="*/ 3881 w 10000"/>
                <a:gd name="connsiteY146" fmla="*/ 5455 h 10000"/>
                <a:gd name="connsiteX147" fmla="*/ 3906 w 10000"/>
                <a:gd name="connsiteY147" fmla="*/ 5620 h 10000"/>
                <a:gd name="connsiteX148" fmla="*/ 3928 w 10000"/>
                <a:gd name="connsiteY148" fmla="*/ 5714 h 10000"/>
                <a:gd name="connsiteX149" fmla="*/ 3951 w 10000"/>
                <a:gd name="connsiteY149" fmla="*/ 5196 h 10000"/>
                <a:gd name="connsiteX150" fmla="*/ 3971 w 10000"/>
                <a:gd name="connsiteY150" fmla="*/ 6321 h 10000"/>
                <a:gd name="connsiteX151" fmla="*/ 3989 w 10000"/>
                <a:gd name="connsiteY151" fmla="*/ 5611 h 10000"/>
                <a:gd name="connsiteX152" fmla="*/ 4006 w 10000"/>
                <a:gd name="connsiteY152" fmla="*/ 5353 h 10000"/>
                <a:gd name="connsiteX153" fmla="*/ 4026 w 10000"/>
                <a:gd name="connsiteY153" fmla="*/ 5386 h 10000"/>
                <a:gd name="connsiteX154" fmla="*/ 4046 w 10000"/>
                <a:gd name="connsiteY154" fmla="*/ 5541 h 10000"/>
                <a:gd name="connsiteX155" fmla="*/ 4066 w 10000"/>
                <a:gd name="connsiteY155" fmla="*/ 5706 h 10000"/>
                <a:gd name="connsiteX156" fmla="*/ 4084 w 10000"/>
                <a:gd name="connsiteY156" fmla="*/ 6067 h 10000"/>
                <a:gd name="connsiteX157" fmla="*/ 4104 w 10000"/>
                <a:gd name="connsiteY157" fmla="*/ 5926 h 10000"/>
                <a:gd name="connsiteX158" fmla="*/ 4121 w 10000"/>
                <a:gd name="connsiteY158" fmla="*/ 6257 h 10000"/>
                <a:gd name="connsiteX159" fmla="*/ 4139 w 10000"/>
                <a:gd name="connsiteY159" fmla="*/ 6249 h 10000"/>
                <a:gd name="connsiteX160" fmla="*/ 4159 w 10000"/>
                <a:gd name="connsiteY160" fmla="*/ 6626 h 10000"/>
                <a:gd name="connsiteX161" fmla="*/ 4201 w 10000"/>
                <a:gd name="connsiteY161" fmla="*/ 6830 h 10000"/>
                <a:gd name="connsiteX162" fmla="*/ 4242 w 10000"/>
                <a:gd name="connsiteY162" fmla="*/ 7576 h 10000"/>
                <a:gd name="connsiteX163" fmla="*/ 4285 w 10000"/>
                <a:gd name="connsiteY163" fmla="*/ 7885 h 10000"/>
                <a:gd name="connsiteX164" fmla="*/ 4327 w 10000"/>
                <a:gd name="connsiteY164" fmla="*/ 6901 h 10000"/>
                <a:gd name="connsiteX165" fmla="*/ 4367 w 10000"/>
                <a:gd name="connsiteY165" fmla="*/ 6438 h 10000"/>
                <a:gd name="connsiteX166" fmla="*/ 4405 w 10000"/>
                <a:gd name="connsiteY166" fmla="*/ 6620 h 10000"/>
                <a:gd name="connsiteX167" fmla="*/ 4440 w 10000"/>
                <a:gd name="connsiteY167" fmla="*/ 6334 h 10000"/>
                <a:gd name="connsiteX168" fmla="*/ 4473 w 10000"/>
                <a:gd name="connsiteY168" fmla="*/ 5871 h 10000"/>
                <a:gd name="connsiteX169" fmla="*/ 4509 w 10000"/>
                <a:gd name="connsiteY169" fmla="*/ 5776 h 10000"/>
                <a:gd name="connsiteX170" fmla="*/ 4544 w 10000"/>
                <a:gd name="connsiteY170" fmla="*/ 5478 h 10000"/>
                <a:gd name="connsiteX171" fmla="*/ 4579 w 10000"/>
                <a:gd name="connsiteY171" fmla="*/ 5887 h 10000"/>
                <a:gd name="connsiteX172" fmla="*/ 4591 w 10000"/>
                <a:gd name="connsiteY172" fmla="*/ 6004 h 10000"/>
                <a:gd name="connsiteX173" fmla="*/ 4601 w 10000"/>
                <a:gd name="connsiteY173" fmla="*/ 5738 h 10000"/>
                <a:gd name="connsiteX174" fmla="*/ 4611 w 10000"/>
                <a:gd name="connsiteY174" fmla="*/ 5635 h 10000"/>
                <a:gd name="connsiteX175" fmla="*/ 4621 w 10000"/>
                <a:gd name="connsiteY175" fmla="*/ 5053 h 10000"/>
                <a:gd name="connsiteX176" fmla="*/ 4634 w 10000"/>
                <a:gd name="connsiteY176" fmla="*/ 5864 h 10000"/>
                <a:gd name="connsiteX177" fmla="*/ 4646 w 10000"/>
                <a:gd name="connsiteY177" fmla="*/ 5699 h 10000"/>
                <a:gd name="connsiteX178" fmla="*/ 4656 w 10000"/>
                <a:gd name="connsiteY178" fmla="*/ 4630 h 10000"/>
                <a:gd name="connsiteX179" fmla="*/ 4666 w 10000"/>
                <a:gd name="connsiteY179" fmla="*/ 4504 h 10000"/>
                <a:gd name="connsiteX180" fmla="*/ 4676 w 10000"/>
                <a:gd name="connsiteY180" fmla="*/ 4903 h 10000"/>
                <a:gd name="connsiteX181" fmla="*/ 4689 w 10000"/>
                <a:gd name="connsiteY181" fmla="*/ 4338 h 10000"/>
                <a:gd name="connsiteX182" fmla="*/ 4701 w 10000"/>
                <a:gd name="connsiteY182" fmla="*/ 4363 h 10000"/>
                <a:gd name="connsiteX183" fmla="*/ 4711 w 10000"/>
                <a:gd name="connsiteY183" fmla="*/ 4268 h 10000"/>
                <a:gd name="connsiteX184" fmla="*/ 4721 w 10000"/>
                <a:gd name="connsiteY184" fmla="*/ 5367 h 10000"/>
                <a:gd name="connsiteX185" fmla="*/ 4731 w 10000"/>
                <a:gd name="connsiteY185" fmla="*/ 4519 h 10000"/>
                <a:gd name="connsiteX186" fmla="*/ 4744 w 10000"/>
                <a:gd name="connsiteY186" fmla="*/ 4644 h 10000"/>
                <a:gd name="connsiteX187" fmla="*/ 4754 w 10000"/>
                <a:gd name="connsiteY187" fmla="*/ 4834 h 10000"/>
                <a:gd name="connsiteX188" fmla="*/ 4766 w 10000"/>
                <a:gd name="connsiteY188" fmla="*/ 4039 h 10000"/>
                <a:gd name="connsiteX189" fmla="*/ 4776 w 10000"/>
                <a:gd name="connsiteY189" fmla="*/ 4189 h 10000"/>
                <a:gd name="connsiteX190" fmla="*/ 4789 w 10000"/>
                <a:gd name="connsiteY190" fmla="*/ 3348 h 10000"/>
                <a:gd name="connsiteX191" fmla="*/ 4829 w 10000"/>
                <a:gd name="connsiteY191" fmla="*/ 3568 h 10000"/>
                <a:gd name="connsiteX192" fmla="*/ 4872 w 10000"/>
                <a:gd name="connsiteY192" fmla="*/ 2970 h 10000"/>
                <a:gd name="connsiteX193" fmla="*/ 4912 w 10000"/>
                <a:gd name="connsiteY193" fmla="*/ 3708 h 10000"/>
                <a:gd name="connsiteX194" fmla="*/ 4954 w 10000"/>
                <a:gd name="connsiteY194" fmla="*/ 3906 h 10000"/>
                <a:gd name="connsiteX195" fmla="*/ 4998 w 10000"/>
                <a:gd name="connsiteY195" fmla="*/ 3544 h 10000"/>
                <a:gd name="connsiteX196" fmla="*/ 5033 w 10000"/>
                <a:gd name="connsiteY196" fmla="*/ 4134 h 10000"/>
                <a:gd name="connsiteX197" fmla="*/ 5068 w 10000"/>
                <a:gd name="connsiteY197" fmla="*/ 3576 h 10000"/>
                <a:gd name="connsiteX198" fmla="*/ 5103 w 10000"/>
                <a:gd name="connsiteY198" fmla="*/ 1760 h 10000"/>
                <a:gd name="connsiteX199" fmla="*/ 5135 w 10000"/>
                <a:gd name="connsiteY199" fmla="*/ 3410 h 10000"/>
                <a:gd name="connsiteX200" fmla="*/ 5170 w 10000"/>
                <a:gd name="connsiteY200" fmla="*/ 3819 h 10000"/>
                <a:gd name="connsiteX201" fmla="*/ 5206 w 10000"/>
                <a:gd name="connsiteY201" fmla="*/ 2970 h 10000"/>
                <a:gd name="connsiteX202" fmla="*/ 5233 w 10000"/>
                <a:gd name="connsiteY202" fmla="*/ 2781 h 10000"/>
                <a:gd name="connsiteX203" fmla="*/ 5258 w 10000"/>
                <a:gd name="connsiteY203" fmla="*/ 3388 h 10000"/>
                <a:gd name="connsiteX204" fmla="*/ 5286 w 10000"/>
                <a:gd name="connsiteY204" fmla="*/ 4039 h 10000"/>
                <a:gd name="connsiteX205" fmla="*/ 5311 w 10000"/>
                <a:gd name="connsiteY205" fmla="*/ 3513 h 10000"/>
                <a:gd name="connsiteX206" fmla="*/ 5338 w 10000"/>
                <a:gd name="connsiteY206" fmla="*/ 4063 h 10000"/>
                <a:gd name="connsiteX207" fmla="*/ 5363 w 10000"/>
                <a:gd name="connsiteY207" fmla="*/ 4795 h 10000"/>
                <a:gd name="connsiteX208" fmla="*/ 5388 w 10000"/>
                <a:gd name="connsiteY208" fmla="*/ 4111 h 10000"/>
                <a:gd name="connsiteX209" fmla="*/ 5416 w 10000"/>
                <a:gd name="connsiteY209" fmla="*/ 3946 h 10000"/>
                <a:gd name="connsiteX210" fmla="*/ 5423 w 10000"/>
                <a:gd name="connsiteY210" fmla="*/ 4834 h 10000"/>
                <a:gd name="connsiteX211" fmla="*/ 5431 w 10000"/>
                <a:gd name="connsiteY211" fmla="*/ 3890 h 10000"/>
                <a:gd name="connsiteX212" fmla="*/ 5438 w 10000"/>
                <a:gd name="connsiteY212" fmla="*/ 4116 h 10000"/>
                <a:gd name="connsiteX213" fmla="*/ 5446 w 10000"/>
                <a:gd name="connsiteY213" fmla="*/ 4189 h 10000"/>
                <a:gd name="connsiteX214" fmla="*/ 5453 w 10000"/>
                <a:gd name="connsiteY214" fmla="*/ 2806 h 10000"/>
                <a:gd name="connsiteX215" fmla="*/ 5461 w 10000"/>
                <a:gd name="connsiteY215" fmla="*/ 3371 h 10000"/>
                <a:gd name="connsiteX216" fmla="*/ 5468 w 10000"/>
                <a:gd name="connsiteY216" fmla="*/ 2027 h 10000"/>
                <a:gd name="connsiteX217" fmla="*/ 5476 w 10000"/>
                <a:gd name="connsiteY217" fmla="*/ 4795 h 10000"/>
                <a:gd name="connsiteX218" fmla="*/ 5483 w 10000"/>
                <a:gd name="connsiteY218" fmla="*/ 6391 h 10000"/>
                <a:gd name="connsiteX219" fmla="*/ 5493 w 10000"/>
                <a:gd name="connsiteY219" fmla="*/ 5817 h 10000"/>
                <a:gd name="connsiteX220" fmla="*/ 5502 w 10000"/>
                <a:gd name="connsiteY220" fmla="*/ 7169 h 10000"/>
                <a:gd name="connsiteX221" fmla="*/ 5507 w 10000"/>
                <a:gd name="connsiteY221" fmla="*/ 6774 h 10000"/>
                <a:gd name="connsiteX222" fmla="*/ 5517 w 10000"/>
                <a:gd name="connsiteY222" fmla="*/ 5722 h 10000"/>
                <a:gd name="connsiteX223" fmla="*/ 5524 w 10000"/>
                <a:gd name="connsiteY223" fmla="*/ 5833 h 10000"/>
                <a:gd name="connsiteX224" fmla="*/ 5532 w 10000"/>
                <a:gd name="connsiteY224" fmla="*/ 6933 h 10000"/>
                <a:gd name="connsiteX225" fmla="*/ 5539 w 10000"/>
                <a:gd name="connsiteY225" fmla="*/ 6444 h 10000"/>
                <a:gd name="connsiteX226" fmla="*/ 5547 w 10000"/>
                <a:gd name="connsiteY226" fmla="*/ 3906 h 10000"/>
                <a:gd name="connsiteX227" fmla="*/ 5557 w 10000"/>
                <a:gd name="connsiteY227" fmla="*/ 2018 h 10000"/>
                <a:gd name="connsiteX228" fmla="*/ 5531 w 10000"/>
                <a:gd name="connsiteY228" fmla="*/ 3995 h 10000"/>
                <a:gd name="connsiteX229" fmla="*/ 5569 w 10000"/>
                <a:gd name="connsiteY229" fmla="*/ 2255 h 10000"/>
                <a:gd name="connsiteX230" fmla="*/ 5579 w 10000"/>
                <a:gd name="connsiteY230" fmla="*/ 5353 h 10000"/>
                <a:gd name="connsiteX231" fmla="*/ 5587 w 10000"/>
                <a:gd name="connsiteY231" fmla="*/ 5189 h 10000"/>
                <a:gd name="connsiteX232" fmla="*/ 5592 w 10000"/>
                <a:gd name="connsiteY232" fmla="*/ 7869 h 10000"/>
                <a:gd name="connsiteX233" fmla="*/ 5602 w 10000"/>
                <a:gd name="connsiteY233" fmla="*/ 6940 h 10000"/>
                <a:gd name="connsiteX234" fmla="*/ 5610 w 10000"/>
                <a:gd name="connsiteY234" fmla="*/ 7978 h 10000"/>
                <a:gd name="connsiteX235" fmla="*/ 5617 w 10000"/>
                <a:gd name="connsiteY235" fmla="*/ 6391 h 10000"/>
                <a:gd name="connsiteX236" fmla="*/ 5625 w 10000"/>
                <a:gd name="connsiteY236" fmla="*/ 7436 h 10000"/>
                <a:gd name="connsiteX237" fmla="*/ 5640 w 10000"/>
                <a:gd name="connsiteY237" fmla="*/ 7398 h 10000"/>
                <a:gd name="connsiteX238" fmla="*/ 5652 w 10000"/>
                <a:gd name="connsiteY238" fmla="*/ 7885 h 10000"/>
                <a:gd name="connsiteX239" fmla="*/ 5667 w 10000"/>
                <a:gd name="connsiteY239" fmla="*/ 7358 h 10000"/>
                <a:gd name="connsiteX240" fmla="*/ 5680 w 10000"/>
                <a:gd name="connsiteY240" fmla="*/ 6524 h 10000"/>
                <a:gd name="connsiteX241" fmla="*/ 5695 w 10000"/>
                <a:gd name="connsiteY241" fmla="*/ 6240 h 10000"/>
                <a:gd name="connsiteX242" fmla="*/ 5707 w 10000"/>
                <a:gd name="connsiteY242" fmla="*/ 6107 h 10000"/>
                <a:gd name="connsiteX243" fmla="*/ 5722 w 10000"/>
                <a:gd name="connsiteY243" fmla="*/ 5417 h 10000"/>
                <a:gd name="connsiteX244" fmla="*/ 5737 w 10000"/>
                <a:gd name="connsiteY244" fmla="*/ 2932 h 10000"/>
                <a:gd name="connsiteX245" fmla="*/ 5750 w 10000"/>
                <a:gd name="connsiteY245" fmla="*/ 3906 h 10000"/>
                <a:gd name="connsiteX246" fmla="*/ 5766 w 10000"/>
                <a:gd name="connsiteY246" fmla="*/ 4960 h 10000"/>
                <a:gd name="connsiteX247" fmla="*/ 5778 w 10000"/>
                <a:gd name="connsiteY247" fmla="*/ 5367 h 10000"/>
                <a:gd name="connsiteX248" fmla="*/ 5791 w 10000"/>
                <a:gd name="connsiteY248" fmla="*/ 5787 h 10000"/>
                <a:gd name="connsiteX249" fmla="*/ 5806 w 10000"/>
                <a:gd name="connsiteY249" fmla="*/ 6761 h 10000"/>
                <a:gd name="connsiteX250" fmla="*/ 5821 w 10000"/>
                <a:gd name="connsiteY250" fmla="*/ 6062 h 10000"/>
                <a:gd name="connsiteX251" fmla="*/ 5833 w 10000"/>
                <a:gd name="connsiteY251" fmla="*/ 5558 h 10000"/>
                <a:gd name="connsiteX252" fmla="*/ 5876 w 10000"/>
                <a:gd name="connsiteY252" fmla="*/ 5644 h 10000"/>
                <a:gd name="connsiteX253" fmla="*/ 5918 w 10000"/>
                <a:gd name="connsiteY253" fmla="*/ 6011 h 10000"/>
                <a:gd name="connsiteX254" fmla="*/ 5958 w 10000"/>
                <a:gd name="connsiteY254" fmla="*/ 5879 h 10000"/>
                <a:gd name="connsiteX255" fmla="*/ 6001 w 10000"/>
                <a:gd name="connsiteY255" fmla="*/ 5236 h 10000"/>
                <a:gd name="connsiteX256" fmla="*/ 6044 w 10000"/>
                <a:gd name="connsiteY256" fmla="*/ 5699 h 10000"/>
                <a:gd name="connsiteX257" fmla="*/ 6086 w 10000"/>
                <a:gd name="connsiteY257" fmla="*/ 5611 h 10000"/>
                <a:gd name="connsiteX258" fmla="*/ 6126 w 10000"/>
                <a:gd name="connsiteY258" fmla="*/ 4622 h 10000"/>
                <a:gd name="connsiteX259" fmla="*/ 6169 w 10000"/>
                <a:gd name="connsiteY259" fmla="*/ 6327 h 10000"/>
                <a:gd name="connsiteX260" fmla="*/ 6211 w 10000"/>
                <a:gd name="connsiteY260" fmla="*/ 7484 h 10000"/>
                <a:gd name="connsiteX261" fmla="*/ 6251 w 10000"/>
                <a:gd name="connsiteY261" fmla="*/ 5291 h 10000"/>
                <a:gd name="connsiteX262" fmla="*/ 6281 w 10000"/>
                <a:gd name="connsiteY262" fmla="*/ 6163 h 10000"/>
                <a:gd name="connsiteX263" fmla="*/ 6311 w 10000"/>
                <a:gd name="connsiteY263" fmla="*/ 6145 h 10000"/>
                <a:gd name="connsiteX264" fmla="*/ 6341 w 10000"/>
                <a:gd name="connsiteY264" fmla="*/ 6484 h 10000"/>
                <a:gd name="connsiteX265" fmla="*/ 6371 w 10000"/>
                <a:gd name="connsiteY265" fmla="*/ 6493 h 10000"/>
                <a:gd name="connsiteX266" fmla="*/ 6402 w 10000"/>
                <a:gd name="connsiteY266" fmla="*/ 6107 h 10000"/>
                <a:gd name="connsiteX267" fmla="*/ 6432 w 10000"/>
                <a:gd name="connsiteY267" fmla="*/ 5430 h 10000"/>
                <a:gd name="connsiteX268" fmla="*/ 6459 w 10000"/>
                <a:gd name="connsiteY268" fmla="*/ 6099 h 10000"/>
                <a:gd name="connsiteX269" fmla="*/ 6494 w 10000"/>
                <a:gd name="connsiteY269" fmla="*/ 7688 h 10000"/>
                <a:gd name="connsiteX270" fmla="*/ 6533 w 10000"/>
                <a:gd name="connsiteY270" fmla="*/ 6067 h 10000"/>
                <a:gd name="connsiteX271" fmla="*/ 6566 w 10000"/>
                <a:gd name="connsiteY271" fmla="*/ 6037 h 10000"/>
                <a:gd name="connsiteX272" fmla="*/ 6601 w 10000"/>
                <a:gd name="connsiteY272" fmla="*/ 6768 h 10000"/>
                <a:gd name="connsiteX273" fmla="*/ 6636 w 10000"/>
                <a:gd name="connsiteY273" fmla="*/ 6484 h 10000"/>
                <a:gd name="connsiteX274" fmla="*/ 6671 w 10000"/>
                <a:gd name="connsiteY274" fmla="*/ 5652 h 10000"/>
                <a:gd name="connsiteX275" fmla="*/ 6714 w 10000"/>
                <a:gd name="connsiteY275" fmla="*/ 6580 h 10000"/>
                <a:gd name="connsiteX276" fmla="*/ 6754 w 10000"/>
                <a:gd name="connsiteY276" fmla="*/ 6918 h 10000"/>
                <a:gd name="connsiteX277" fmla="*/ 6797 w 10000"/>
                <a:gd name="connsiteY277" fmla="*/ 7300 h 10000"/>
                <a:gd name="connsiteX278" fmla="*/ 6839 w 10000"/>
                <a:gd name="connsiteY278" fmla="*/ 6210 h 10000"/>
                <a:gd name="connsiteX279" fmla="*/ 6882 w 10000"/>
                <a:gd name="connsiteY279" fmla="*/ 5864 h 10000"/>
                <a:gd name="connsiteX280" fmla="*/ 6922 w 10000"/>
                <a:gd name="connsiteY280" fmla="*/ 5839 h 10000"/>
                <a:gd name="connsiteX281" fmla="*/ 6964 w 10000"/>
                <a:gd name="connsiteY281" fmla="*/ 6972 h 10000"/>
                <a:gd name="connsiteX282" fmla="*/ 7007 w 10000"/>
                <a:gd name="connsiteY282" fmla="*/ 6037 h 10000"/>
                <a:gd name="connsiteX283" fmla="*/ 7047 w 10000"/>
                <a:gd name="connsiteY283" fmla="*/ 4630 h 10000"/>
                <a:gd name="connsiteX284" fmla="*/ 7089 w 10000"/>
                <a:gd name="connsiteY284" fmla="*/ 5596 h 10000"/>
                <a:gd name="connsiteX285" fmla="*/ 7117 w 10000"/>
                <a:gd name="connsiteY285" fmla="*/ 4684 h 10000"/>
                <a:gd name="connsiteX286" fmla="*/ 7139 w 10000"/>
                <a:gd name="connsiteY286" fmla="*/ 5179 h 10000"/>
                <a:gd name="connsiteX287" fmla="*/ 7167 w 10000"/>
                <a:gd name="connsiteY287" fmla="*/ 4990 h 10000"/>
                <a:gd name="connsiteX288" fmla="*/ 7195 w 10000"/>
                <a:gd name="connsiteY288" fmla="*/ 5541 h 10000"/>
                <a:gd name="connsiteX289" fmla="*/ 7220 w 10000"/>
                <a:gd name="connsiteY289" fmla="*/ 5588 h 10000"/>
                <a:gd name="connsiteX290" fmla="*/ 7245 w 10000"/>
                <a:gd name="connsiteY290" fmla="*/ 4740 h 10000"/>
                <a:gd name="connsiteX291" fmla="*/ 7272 w 10000"/>
                <a:gd name="connsiteY291" fmla="*/ 4990 h 10000"/>
                <a:gd name="connsiteX292" fmla="*/ 7297 w 10000"/>
                <a:gd name="connsiteY292" fmla="*/ 4771 h 10000"/>
                <a:gd name="connsiteX293" fmla="*/ 7326 w 10000"/>
                <a:gd name="connsiteY293" fmla="*/ 6226 h 10000"/>
                <a:gd name="connsiteX294" fmla="*/ 7351 w 10000"/>
                <a:gd name="connsiteY294" fmla="*/ 5189 h 10000"/>
                <a:gd name="connsiteX295" fmla="*/ 7376 w 10000"/>
                <a:gd name="connsiteY295" fmla="*/ 5541 h 10000"/>
                <a:gd name="connsiteX296" fmla="*/ 7403 w 10000"/>
                <a:gd name="connsiteY296" fmla="*/ 4580 h 10000"/>
                <a:gd name="connsiteX297" fmla="*/ 7428 w 10000"/>
                <a:gd name="connsiteY297" fmla="*/ 5386 h 10000"/>
                <a:gd name="connsiteX298" fmla="*/ 7453 w 10000"/>
                <a:gd name="connsiteY298" fmla="*/ 6163 h 10000"/>
                <a:gd name="connsiteX299" fmla="*/ 7481 w 10000"/>
                <a:gd name="connsiteY299" fmla="*/ 5864 h 10000"/>
                <a:gd name="connsiteX300" fmla="*/ 7509 w 10000"/>
                <a:gd name="connsiteY300" fmla="*/ 5675 h 10000"/>
                <a:gd name="connsiteX301" fmla="*/ 7549 w 10000"/>
                <a:gd name="connsiteY301" fmla="*/ 4675 h 10000"/>
                <a:gd name="connsiteX302" fmla="*/ 7592 w 10000"/>
                <a:gd name="connsiteY302" fmla="*/ 5446 h 10000"/>
                <a:gd name="connsiteX303" fmla="*/ 7635 w 10000"/>
                <a:gd name="connsiteY303" fmla="*/ 5455 h 10000"/>
                <a:gd name="connsiteX304" fmla="*/ 7675 w 10000"/>
                <a:gd name="connsiteY304" fmla="*/ 5871 h 10000"/>
                <a:gd name="connsiteX305" fmla="*/ 7717 w 10000"/>
                <a:gd name="connsiteY305" fmla="*/ 5312 h 10000"/>
                <a:gd name="connsiteX306" fmla="*/ 7760 w 10000"/>
                <a:gd name="connsiteY306" fmla="*/ 6830 h 10000"/>
                <a:gd name="connsiteX307" fmla="*/ 7800 w 10000"/>
                <a:gd name="connsiteY307" fmla="*/ 6365 h 10000"/>
                <a:gd name="connsiteX308" fmla="*/ 7842 w 10000"/>
                <a:gd name="connsiteY308" fmla="*/ 5463 h 10000"/>
                <a:gd name="connsiteX309" fmla="*/ 7885 w 10000"/>
                <a:gd name="connsiteY309" fmla="*/ 6288 h 10000"/>
                <a:gd name="connsiteX310" fmla="*/ 7925 w 10000"/>
                <a:gd name="connsiteY310" fmla="*/ 5730 h 10000"/>
                <a:gd name="connsiteX311" fmla="*/ 7952 w 10000"/>
                <a:gd name="connsiteY311" fmla="*/ 6697 h 10000"/>
                <a:gd name="connsiteX312" fmla="*/ 7977 w 10000"/>
                <a:gd name="connsiteY312" fmla="*/ 5558 h 10000"/>
                <a:gd name="connsiteX313" fmla="*/ 8003 w 10000"/>
                <a:gd name="connsiteY313" fmla="*/ 6430 h 10000"/>
                <a:gd name="connsiteX314" fmla="*/ 8030 w 10000"/>
                <a:gd name="connsiteY314" fmla="*/ 5787 h 10000"/>
                <a:gd name="connsiteX315" fmla="*/ 8055 w 10000"/>
                <a:gd name="connsiteY315" fmla="*/ 5291 h 10000"/>
                <a:gd name="connsiteX316" fmla="*/ 8084 w 10000"/>
                <a:gd name="connsiteY316" fmla="*/ 5063 h 10000"/>
                <a:gd name="connsiteX317" fmla="*/ 8111 w 10000"/>
                <a:gd name="connsiteY317" fmla="*/ 5787 h 10000"/>
                <a:gd name="connsiteX318" fmla="*/ 8134 w 10000"/>
                <a:gd name="connsiteY318" fmla="*/ 6601 h 10000"/>
                <a:gd name="connsiteX319" fmla="*/ 8176 w 10000"/>
                <a:gd name="connsiteY319" fmla="*/ 6524 h 10000"/>
                <a:gd name="connsiteX320" fmla="*/ 8219 w 10000"/>
                <a:gd name="connsiteY320" fmla="*/ 6296 h 10000"/>
                <a:gd name="connsiteX321" fmla="*/ 8261 w 10000"/>
                <a:gd name="connsiteY321" fmla="*/ 5833 h 10000"/>
                <a:gd name="connsiteX322" fmla="*/ 8304 w 10000"/>
                <a:gd name="connsiteY322" fmla="*/ 6240 h 10000"/>
                <a:gd name="connsiteX323" fmla="*/ 8344 w 10000"/>
                <a:gd name="connsiteY323" fmla="*/ 6444 h 10000"/>
                <a:gd name="connsiteX324" fmla="*/ 8379 w 10000"/>
                <a:gd name="connsiteY324" fmla="*/ 5919 h 10000"/>
                <a:gd name="connsiteX325" fmla="*/ 8414 w 10000"/>
                <a:gd name="connsiteY325" fmla="*/ 5879 h 10000"/>
                <a:gd name="connsiteX326" fmla="*/ 8447 w 10000"/>
                <a:gd name="connsiteY326" fmla="*/ 6610 h 10000"/>
                <a:gd name="connsiteX327" fmla="*/ 8484 w 10000"/>
                <a:gd name="connsiteY327" fmla="*/ 6830 h 10000"/>
                <a:gd name="connsiteX328" fmla="*/ 8520 w 10000"/>
                <a:gd name="connsiteY328" fmla="*/ 6075 h 10000"/>
                <a:gd name="connsiteX329" fmla="*/ 8555 w 10000"/>
                <a:gd name="connsiteY329" fmla="*/ 5895 h 10000"/>
                <a:gd name="connsiteX330" fmla="*/ 8595 w 10000"/>
                <a:gd name="connsiteY330" fmla="*/ 6145 h 10000"/>
                <a:gd name="connsiteX331" fmla="*/ 8638 w 10000"/>
                <a:gd name="connsiteY331" fmla="*/ 5353 h 10000"/>
                <a:gd name="connsiteX332" fmla="*/ 8678 w 10000"/>
                <a:gd name="connsiteY332" fmla="*/ 5808 h 10000"/>
                <a:gd name="connsiteX333" fmla="*/ 8720 w 10000"/>
                <a:gd name="connsiteY333" fmla="*/ 5620 h 10000"/>
                <a:gd name="connsiteX334" fmla="*/ 8763 w 10000"/>
                <a:gd name="connsiteY334" fmla="*/ 5895 h 10000"/>
                <a:gd name="connsiteX335" fmla="*/ 8768 w 10000"/>
                <a:gd name="connsiteY335" fmla="*/ 5652 h 10000"/>
                <a:gd name="connsiteX336" fmla="*/ 8770 w 10000"/>
                <a:gd name="connsiteY336" fmla="*/ 5494 h 10000"/>
                <a:gd name="connsiteX337" fmla="*/ 8775 w 10000"/>
                <a:gd name="connsiteY337" fmla="*/ 6352 h 10000"/>
                <a:gd name="connsiteX338" fmla="*/ 8778 w 10000"/>
                <a:gd name="connsiteY338" fmla="*/ 6278 h 10000"/>
                <a:gd name="connsiteX339" fmla="*/ 8783 w 10000"/>
                <a:gd name="connsiteY339" fmla="*/ 5730 h 10000"/>
                <a:gd name="connsiteX340" fmla="*/ 8788 w 10000"/>
                <a:gd name="connsiteY340" fmla="*/ 6092 h 10000"/>
                <a:gd name="connsiteX341" fmla="*/ 8790 w 10000"/>
                <a:gd name="connsiteY341" fmla="*/ 5690 h 10000"/>
                <a:gd name="connsiteX342" fmla="*/ 8798 w 10000"/>
                <a:gd name="connsiteY342" fmla="*/ 5439 h 10000"/>
                <a:gd name="connsiteX343" fmla="*/ 8801 w 10000"/>
                <a:gd name="connsiteY343" fmla="*/ 6067 h 10000"/>
                <a:gd name="connsiteX344" fmla="*/ 8803 w 10000"/>
                <a:gd name="connsiteY344" fmla="*/ 6549 h 10000"/>
                <a:gd name="connsiteX345" fmla="*/ 8808 w 10000"/>
                <a:gd name="connsiteY345" fmla="*/ 6217 h 10000"/>
                <a:gd name="connsiteX346" fmla="*/ 8813 w 10000"/>
                <a:gd name="connsiteY346" fmla="*/ 5761 h 10000"/>
                <a:gd name="connsiteX347" fmla="*/ 8816 w 10000"/>
                <a:gd name="connsiteY347" fmla="*/ 5596 h 10000"/>
                <a:gd name="connsiteX348" fmla="*/ 8821 w 10000"/>
                <a:gd name="connsiteY348" fmla="*/ 5533 h 10000"/>
                <a:gd name="connsiteX349" fmla="*/ 8826 w 10000"/>
                <a:gd name="connsiteY349" fmla="*/ 5988 h 10000"/>
                <a:gd name="connsiteX350" fmla="*/ 8828 w 10000"/>
                <a:gd name="connsiteY350" fmla="*/ 6099 h 10000"/>
                <a:gd name="connsiteX351" fmla="*/ 8833 w 10000"/>
                <a:gd name="connsiteY351" fmla="*/ 6312 h 10000"/>
                <a:gd name="connsiteX352" fmla="*/ 8838 w 10000"/>
                <a:gd name="connsiteY352" fmla="*/ 6524 h 10000"/>
                <a:gd name="connsiteX353" fmla="*/ 8843 w 10000"/>
                <a:gd name="connsiteY353" fmla="*/ 6099 h 10000"/>
                <a:gd name="connsiteX354" fmla="*/ 8847 w 10000"/>
                <a:gd name="connsiteY354" fmla="*/ 6210 h 10000"/>
                <a:gd name="connsiteX355" fmla="*/ 8852 w 10000"/>
                <a:gd name="connsiteY355" fmla="*/ 6092 h 10000"/>
                <a:gd name="connsiteX356" fmla="*/ 8857 w 10000"/>
                <a:gd name="connsiteY356" fmla="*/ 6011 h 10000"/>
                <a:gd name="connsiteX357" fmla="*/ 8859 w 10000"/>
                <a:gd name="connsiteY357" fmla="*/ 5666 h 10000"/>
                <a:gd name="connsiteX358" fmla="*/ 8864 w 10000"/>
                <a:gd name="connsiteY358" fmla="*/ 5037 h 10000"/>
                <a:gd name="connsiteX359" fmla="*/ 8869 w 10000"/>
                <a:gd name="connsiteY359" fmla="*/ 4534 h 10000"/>
                <a:gd name="connsiteX360" fmla="*/ 8872 w 10000"/>
                <a:gd name="connsiteY360" fmla="*/ 3960 h 10000"/>
                <a:gd name="connsiteX361" fmla="*/ 8877 w 10000"/>
                <a:gd name="connsiteY361" fmla="*/ 5053 h 10000"/>
                <a:gd name="connsiteX362" fmla="*/ 8882 w 10000"/>
                <a:gd name="connsiteY362" fmla="*/ 6171 h 10000"/>
                <a:gd name="connsiteX363" fmla="*/ 8884 w 10000"/>
                <a:gd name="connsiteY363" fmla="*/ 7963 h 10000"/>
                <a:gd name="connsiteX364" fmla="*/ 8889 w 10000"/>
                <a:gd name="connsiteY364" fmla="*/ 9646 h 10000"/>
                <a:gd name="connsiteX365" fmla="*/ 8894 w 10000"/>
                <a:gd name="connsiteY365" fmla="*/ 8647 h 10000"/>
                <a:gd name="connsiteX366" fmla="*/ 8897 w 10000"/>
                <a:gd name="connsiteY366" fmla="*/ 8662 h 10000"/>
                <a:gd name="connsiteX367" fmla="*/ 8902 w 10000"/>
                <a:gd name="connsiteY367" fmla="*/ 9134 h 10000"/>
                <a:gd name="connsiteX368" fmla="*/ 8907 w 10000"/>
                <a:gd name="connsiteY368" fmla="*/ 8309 h 10000"/>
                <a:gd name="connsiteX369" fmla="*/ 8909 w 10000"/>
                <a:gd name="connsiteY369" fmla="*/ 8309 h 10000"/>
                <a:gd name="connsiteX370" fmla="*/ 8914 w 10000"/>
                <a:gd name="connsiteY370" fmla="*/ 8724 h 10000"/>
                <a:gd name="connsiteX371" fmla="*/ 8919 w 10000"/>
                <a:gd name="connsiteY371" fmla="*/ 8829 h 10000"/>
                <a:gd name="connsiteX372" fmla="*/ 8922 w 10000"/>
                <a:gd name="connsiteY372" fmla="*/ 9079 h 10000"/>
                <a:gd name="connsiteX373" fmla="*/ 8927 w 10000"/>
                <a:gd name="connsiteY373" fmla="*/ 8638 h 10000"/>
                <a:gd name="connsiteX374" fmla="*/ 8929 w 10000"/>
                <a:gd name="connsiteY374" fmla="*/ 8615 h 10000"/>
                <a:gd name="connsiteX375" fmla="*/ 8934 w 10000"/>
                <a:gd name="connsiteY375" fmla="*/ 8451 h 10000"/>
                <a:gd name="connsiteX376" fmla="*/ 8939 w 10000"/>
                <a:gd name="connsiteY376" fmla="*/ 8192 h 10000"/>
                <a:gd name="connsiteX377" fmla="*/ 8942 w 10000"/>
                <a:gd name="connsiteY377" fmla="*/ 7742 h 10000"/>
                <a:gd name="connsiteX378" fmla="*/ 8949 w 10000"/>
                <a:gd name="connsiteY378" fmla="*/ 6743 h 10000"/>
                <a:gd name="connsiteX379" fmla="*/ 8952 w 10000"/>
                <a:gd name="connsiteY379" fmla="*/ 7757 h 10000"/>
                <a:gd name="connsiteX380" fmla="*/ 8954 w 10000"/>
                <a:gd name="connsiteY380" fmla="*/ 7453 h 10000"/>
                <a:gd name="connsiteX381" fmla="*/ 8959 w 10000"/>
                <a:gd name="connsiteY381" fmla="*/ 7815 h 10000"/>
                <a:gd name="connsiteX382" fmla="*/ 9057 w 10000"/>
                <a:gd name="connsiteY382" fmla="*/ 8753 h 10000"/>
                <a:gd name="connsiteX383" fmla="*/ 8905 w 10000"/>
                <a:gd name="connsiteY383" fmla="*/ 8729 h 10000"/>
                <a:gd name="connsiteX384" fmla="*/ 9273 w 10000"/>
                <a:gd name="connsiteY384" fmla="*/ 7962 h 10000"/>
                <a:gd name="connsiteX385" fmla="*/ 9052 w 10000"/>
                <a:gd name="connsiteY385" fmla="*/ 9221 h 10000"/>
                <a:gd name="connsiteX386" fmla="*/ 8984 w 10000"/>
                <a:gd name="connsiteY386" fmla="*/ 9960 h 10000"/>
                <a:gd name="connsiteX387" fmla="*/ 8989 w 10000"/>
                <a:gd name="connsiteY387" fmla="*/ 9410 h 10000"/>
                <a:gd name="connsiteX388" fmla="*/ 8994 w 10000"/>
                <a:gd name="connsiteY388" fmla="*/ 9236 h 10000"/>
                <a:gd name="connsiteX389" fmla="*/ 8999 w 10000"/>
                <a:gd name="connsiteY389" fmla="*/ 8205 h 10000"/>
                <a:gd name="connsiteX390" fmla="*/ 9004 w 10000"/>
                <a:gd name="connsiteY390" fmla="*/ 8394 h 10000"/>
                <a:gd name="connsiteX391" fmla="*/ 9009 w 10000"/>
                <a:gd name="connsiteY391" fmla="*/ 8025 h 10000"/>
                <a:gd name="connsiteX392" fmla="*/ 9014 w 10000"/>
                <a:gd name="connsiteY392" fmla="*/ 8097 h 10000"/>
                <a:gd name="connsiteX393" fmla="*/ 9019 w 10000"/>
                <a:gd name="connsiteY393" fmla="*/ 8472 h 10000"/>
                <a:gd name="connsiteX394" fmla="*/ 9027 w 10000"/>
                <a:gd name="connsiteY394" fmla="*/ 7932 h 10000"/>
                <a:gd name="connsiteX395" fmla="*/ 9032 w 10000"/>
                <a:gd name="connsiteY395" fmla="*/ 7853 h 10000"/>
                <a:gd name="connsiteX396" fmla="*/ 9037 w 10000"/>
                <a:gd name="connsiteY396" fmla="*/ 7561 h 10000"/>
                <a:gd name="connsiteX397" fmla="*/ 9042 w 10000"/>
                <a:gd name="connsiteY397" fmla="*/ 7287 h 10000"/>
                <a:gd name="connsiteX398" fmla="*/ 9047 w 10000"/>
                <a:gd name="connsiteY398" fmla="*/ 8757 h 10000"/>
                <a:gd name="connsiteX399" fmla="*/ 9052 w 10000"/>
                <a:gd name="connsiteY399" fmla="*/ 8569 h 10000"/>
                <a:gd name="connsiteX400" fmla="*/ 9057 w 10000"/>
                <a:gd name="connsiteY400" fmla="*/ 8796 h 10000"/>
                <a:gd name="connsiteX401" fmla="*/ 9062 w 10000"/>
                <a:gd name="connsiteY401" fmla="*/ 7648 h 10000"/>
                <a:gd name="connsiteX402" fmla="*/ 9069 w 10000"/>
                <a:gd name="connsiteY402" fmla="*/ 7963 h 10000"/>
                <a:gd name="connsiteX403" fmla="*/ 9074 w 10000"/>
                <a:gd name="connsiteY403" fmla="*/ 8293 h 10000"/>
                <a:gd name="connsiteX404" fmla="*/ 9079 w 10000"/>
                <a:gd name="connsiteY404" fmla="*/ 7529 h 10000"/>
                <a:gd name="connsiteX405" fmla="*/ 9084 w 10000"/>
                <a:gd name="connsiteY405" fmla="*/ 7484 h 10000"/>
                <a:gd name="connsiteX406" fmla="*/ 9089 w 10000"/>
                <a:gd name="connsiteY406" fmla="*/ 7703 h 10000"/>
                <a:gd name="connsiteX407" fmla="*/ 9094 w 10000"/>
                <a:gd name="connsiteY407" fmla="*/ 7783 h 10000"/>
                <a:gd name="connsiteX408" fmla="*/ 9099 w 10000"/>
                <a:gd name="connsiteY408" fmla="*/ 8472 h 10000"/>
                <a:gd name="connsiteX409" fmla="*/ 9104 w 10000"/>
                <a:gd name="connsiteY409" fmla="*/ 8420 h 10000"/>
                <a:gd name="connsiteX410" fmla="*/ 9109 w 10000"/>
                <a:gd name="connsiteY410" fmla="*/ 9033 h 10000"/>
                <a:gd name="connsiteX411" fmla="*/ 9117 w 10000"/>
                <a:gd name="connsiteY411" fmla="*/ 8433 h 10000"/>
                <a:gd name="connsiteX412" fmla="*/ 9122 w 10000"/>
                <a:gd name="connsiteY412" fmla="*/ 7937 h 10000"/>
                <a:gd name="connsiteX413" fmla="*/ 9129 w 10000"/>
                <a:gd name="connsiteY413" fmla="*/ 8441 h 10000"/>
                <a:gd name="connsiteX414" fmla="*/ 9134 w 10000"/>
                <a:gd name="connsiteY414" fmla="*/ 9206 h 10000"/>
                <a:gd name="connsiteX415" fmla="*/ 9139 w 10000"/>
                <a:gd name="connsiteY415" fmla="*/ 8215 h 10000"/>
                <a:gd name="connsiteX416" fmla="*/ 9144 w 10000"/>
                <a:gd name="connsiteY416" fmla="*/ 8670 h 10000"/>
                <a:gd name="connsiteX417" fmla="*/ 9149 w 10000"/>
                <a:gd name="connsiteY417" fmla="*/ 8553 h 10000"/>
                <a:gd name="connsiteX418" fmla="*/ 9154 w 10000"/>
                <a:gd name="connsiteY418" fmla="*/ 8333 h 10000"/>
                <a:gd name="connsiteX419" fmla="*/ 9159 w 10000"/>
                <a:gd name="connsiteY419" fmla="*/ 9023 h 10000"/>
                <a:gd name="connsiteX420" fmla="*/ 9164 w 10000"/>
                <a:gd name="connsiteY420" fmla="*/ 8184 h 10000"/>
                <a:gd name="connsiteX421" fmla="*/ 9169 w 10000"/>
                <a:gd name="connsiteY421" fmla="*/ 7340 h 10000"/>
                <a:gd name="connsiteX422" fmla="*/ 9177 w 10000"/>
                <a:gd name="connsiteY422" fmla="*/ 7412 h 10000"/>
                <a:gd name="connsiteX423" fmla="*/ 9182 w 10000"/>
                <a:gd name="connsiteY423" fmla="*/ 7412 h 10000"/>
                <a:gd name="connsiteX424" fmla="*/ 9205 w 10000"/>
                <a:gd name="connsiteY424" fmla="*/ 8222 h 10000"/>
                <a:gd name="connsiteX425" fmla="*/ 9227 w 10000"/>
                <a:gd name="connsiteY425" fmla="*/ 8741 h 10000"/>
                <a:gd name="connsiteX426" fmla="*/ 9250 w 10000"/>
                <a:gd name="connsiteY426" fmla="*/ 8670 h 10000"/>
                <a:gd name="connsiteX427" fmla="*/ 9272 w 10000"/>
                <a:gd name="connsiteY427" fmla="*/ 6327 h 10000"/>
                <a:gd name="connsiteX428" fmla="*/ 9297 w 10000"/>
                <a:gd name="connsiteY428" fmla="*/ 6948 h 10000"/>
                <a:gd name="connsiteX429" fmla="*/ 9320 w 10000"/>
                <a:gd name="connsiteY429" fmla="*/ 8254 h 10000"/>
                <a:gd name="connsiteX430" fmla="*/ 9345 w 10000"/>
                <a:gd name="connsiteY430" fmla="*/ 8237 h 10000"/>
                <a:gd name="connsiteX431" fmla="*/ 9367 w 10000"/>
                <a:gd name="connsiteY431" fmla="*/ 7248 h 10000"/>
                <a:gd name="connsiteX432" fmla="*/ 9390 w 10000"/>
                <a:gd name="connsiteY432" fmla="*/ 6384 h 10000"/>
                <a:gd name="connsiteX433" fmla="*/ 9425 w 10000"/>
                <a:gd name="connsiteY433" fmla="*/ 7002 h 10000"/>
                <a:gd name="connsiteX434" fmla="*/ 9460 w 10000"/>
                <a:gd name="connsiteY434" fmla="*/ 6997 h 10000"/>
                <a:gd name="connsiteX435" fmla="*/ 9495 w 10000"/>
                <a:gd name="connsiteY435" fmla="*/ 6462 h 10000"/>
                <a:gd name="connsiteX436" fmla="*/ 9531 w 10000"/>
                <a:gd name="connsiteY436" fmla="*/ 6422 h 10000"/>
                <a:gd name="connsiteX437" fmla="*/ 9563 w 10000"/>
                <a:gd name="connsiteY437" fmla="*/ 6729 h 10000"/>
                <a:gd name="connsiteX438" fmla="*/ 9598 w 10000"/>
                <a:gd name="connsiteY438" fmla="*/ 6822 h 10000"/>
                <a:gd name="connsiteX439" fmla="*/ 9617 w 10000"/>
                <a:gd name="connsiteY439" fmla="*/ 6626 h 10000"/>
                <a:gd name="connsiteX440" fmla="*/ 9635 w 10000"/>
                <a:gd name="connsiteY440" fmla="*/ 6444 h 10000"/>
                <a:gd name="connsiteX441" fmla="*/ 9655 w 10000"/>
                <a:gd name="connsiteY441" fmla="*/ 6163 h 10000"/>
                <a:gd name="connsiteX442" fmla="*/ 9670 w 10000"/>
                <a:gd name="connsiteY442" fmla="*/ 5958 h 10000"/>
                <a:gd name="connsiteX443" fmla="*/ 9687 w 10000"/>
                <a:gd name="connsiteY443" fmla="*/ 5943 h 10000"/>
                <a:gd name="connsiteX444" fmla="*/ 9705 w 10000"/>
                <a:gd name="connsiteY444" fmla="*/ 6360 h 10000"/>
                <a:gd name="connsiteX445" fmla="*/ 9722 w 10000"/>
                <a:gd name="connsiteY445" fmla="*/ 5478 h 10000"/>
                <a:gd name="connsiteX446" fmla="*/ 9740 w 10000"/>
                <a:gd name="connsiteY446" fmla="*/ 6334 h 10000"/>
                <a:gd name="connsiteX447" fmla="*/ 9757 w 10000"/>
                <a:gd name="connsiteY447" fmla="*/ 5558 h 10000"/>
                <a:gd name="connsiteX448" fmla="*/ 9775 w 10000"/>
                <a:gd name="connsiteY448" fmla="*/ 6028 h 10000"/>
                <a:gd name="connsiteX449" fmla="*/ 9792 w 10000"/>
                <a:gd name="connsiteY449" fmla="*/ 5572 h 10000"/>
                <a:gd name="connsiteX450" fmla="*/ 9810 w 10000"/>
                <a:gd name="connsiteY450" fmla="*/ 5321 h 10000"/>
                <a:gd name="connsiteX451" fmla="*/ 9852 w 10000"/>
                <a:gd name="connsiteY451" fmla="*/ 4779 h 10000"/>
                <a:gd name="connsiteX452" fmla="*/ 9892 w 10000"/>
                <a:gd name="connsiteY452" fmla="*/ 5847 h 10000"/>
                <a:gd name="connsiteX453" fmla="*/ 9935 w 10000"/>
                <a:gd name="connsiteY453" fmla="*/ 4826 h 10000"/>
                <a:gd name="connsiteX454" fmla="*/ 9977 w 10000"/>
                <a:gd name="connsiteY454" fmla="*/ 5329 h 10000"/>
                <a:gd name="connsiteX455" fmla="*/ 10000 w 10000"/>
                <a:gd name="connsiteY455" fmla="*/ 5008 h 10000"/>
                <a:gd name="connsiteX0" fmla="*/ 38 w 10000"/>
                <a:gd name="connsiteY0" fmla="*/ 2653 h 9899"/>
                <a:gd name="connsiteX1" fmla="*/ 1 w 10000"/>
                <a:gd name="connsiteY1" fmla="*/ 2920 h 9899"/>
                <a:gd name="connsiteX2" fmla="*/ 73 w 10000"/>
                <a:gd name="connsiteY2" fmla="*/ 2462 h 9899"/>
                <a:gd name="connsiteX3" fmla="*/ 89 w 10000"/>
                <a:gd name="connsiteY3" fmla="*/ 2330 h 9899"/>
                <a:gd name="connsiteX4" fmla="*/ 158 w 10000"/>
                <a:gd name="connsiteY4" fmla="*/ 1968 h 9899"/>
                <a:gd name="connsiteX5" fmla="*/ 126 w 10000"/>
                <a:gd name="connsiteY5" fmla="*/ 2198 h 9899"/>
                <a:gd name="connsiteX6" fmla="*/ 144 w 10000"/>
                <a:gd name="connsiteY6" fmla="*/ 2062 h 9899"/>
                <a:gd name="connsiteX7" fmla="*/ 122 w 10000"/>
                <a:gd name="connsiteY7" fmla="*/ 2307 h 9899"/>
                <a:gd name="connsiteX8" fmla="*/ 152 w 10000"/>
                <a:gd name="connsiteY8" fmla="*/ 1997 h 9899"/>
                <a:gd name="connsiteX9" fmla="*/ 178 w 10000"/>
                <a:gd name="connsiteY9" fmla="*/ 1844 h 9899"/>
                <a:gd name="connsiteX10" fmla="*/ 250 w 10000"/>
                <a:gd name="connsiteY10" fmla="*/ 1601 h 9899"/>
                <a:gd name="connsiteX11" fmla="*/ 276 w 10000"/>
                <a:gd name="connsiteY11" fmla="*/ 1429 h 9899"/>
                <a:gd name="connsiteX12" fmla="*/ 224 w 10000"/>
                <a:gd name="connsiteY12" fmla="*/ 1727 h 9899"/>
                <a:gd name="connsiteX13" fmla="*/ 313 w 10000"/>
                <a:gd name="connsiteY13" fmla="*/ 1277 h 9899"/>
                <a:gd name="connsiteX14" fmla="*/ 375 w 10000"/>
                <a:gd name="connsiteY14" fmla="*/ 1190 h 9899"/>
                <a:gd name="connsiteX15" fmla="*/ 352 w 10000"/>
                <a:gd name="connsiteY15" fmla="*/ 1214 h 9899"/>
                <a:gd name="connsiteX16" fmla="*/ 414 w 10000"/>
                <a:gd name="connsiteY16" fmla="*/ 1079 h 9899"/>
                <a:gd name="connsiteX17" fmla="*/ 394 w 10000"/>
                <a:gd name="connsiteY17" fmla="*/ 1108 h 9899"/>
                <a:gd name="connsiteX18" fmla="*/ 434 w 10000"/>
                <a:gd name="connsiteY18" fmla="*/ 1003 h 9899"/>
                <a:gd name="connsiteX19" fmla="*/ 448 w 10000"/>
                <a:gd name="connsiteY19" fmla="*/ 1011 h 9899"/>
                <a:gd name="connsiteX20" fmla="*/ 470 w 10000"/>
                <a:gd name="connsiteY20" fmla="*/ 968 h 9899"/>
                <a:gd name="connsiteX21" fmla="*/ 516 w 10000"/>
                <a:gd name="connsiteY21" fmla="*/ 861 h 9899"/>
                <a:gd name="connsiteX22" fmla="*/ 467 w 10000"/>
                <a:gd name="connsiteY22" fmla="*/ 955 h 9899"/>
                <a:gd name="connsiteX23" fmla="*/ 547 w 10000"/>
                <a:gd name="connsiteY23" fmla="*/ 793 h 9899"/>
                <a:gd name="connsiteX24" fmla="*/ 488 w 10000"/>
                <a:gd name="connsiteY24" fmla="*/ 933 h 9899"/>
                <a:gd name="connsiteX25" fmla="*/ 585 w 10000"/>
                <a:gd name="connsiteY25" fmla="*/ 705 h 9899"/>
                <a:gd name="connsiteX26" fmla="*/ 615 w 10000"/>
                <a:gd name="connsiteY26" fmla="*/ 579 h 9899"/>
                <a:gd name="connsiteX27" fmla="*/ 656 w 10000"/>
                <a:gd name="connsiteY27" fmla="*/ 598 h 9899"/>
                <a:gd name="connsiteX28" fmla="*/ 669 w 10000"/>
                <a:gd name="connsiteY28" fmla="*/ 442 h 9899"/>
                <a:gd name="connsiteX29" fmla="*/ 697 w 10000"/>
                <a:gd name="connsiteY29" fmla="*/ 617 h 9899"/>
                <a:gd name="connsiteX30" fmla="*/ 733 w 10000"/>
                <a:gd name="connsiteY30" fmla="*/ 379 h 9899"/>
                <a:gd name="connsiteX31" fmla="*/ 780 w 10000"/>
                <a:gd name="connsiteY31" fmla="*/ 363 h 9899"/>
                <a:gd name="connsiteX32" fmla="*/ 803 w 10000"/>
                <a:gd name="connsiteY32" fmla="*/ 293 h 9899"/>
                <a:gd name="connsiteX33" fmla="*/ 852 w 10000"/>
                <a:gd name="connsiteY33" fmla="*/ 119 h 9899"/>
                <a:gd name="connsiteX34" fmla="*/ 835 w 10000"/>
                <a:gd name="connsiteY34" fmla="*/ 190 h 9899"/>
                <a:gd name="connsiteX35" fmla="*/ 895 w 10000"/>
                <a:gd name="connsiteY35" fmla="*/ 180 h 9899"/>
                <a:gd name="connsiteX36" fmla="*/ 922 w 10000"/>
                <a:gd name="connsiteY36" fmla="*/ 84 h 9899"/>
                <a:gd name="connsiteX37" fmla="*/ 961 w 10000"/>
                <a:gd name="connsiteY37" fmla="*/ 152 h 9899"/>
                <a:gd name="connsiteX38" fmla="*/ 1003 w 10000"/>
                <a:gd name="connsiteY38" fmla="*/ 179 h 9899"/>
                <a:gd name="connsiteX39" fmla="*/ 1055 w 10000"/>
                <a:gd name="connsiteY39" fmla="*/ 122 h 9899"/>
                <a:gd name="connsiteX40" fmla="*/ 1096 w 10000"/>
                <a:gd name="connsiteY40" fmla="*/ 181 h 9899"/>
                <a:gd name="connsiteX41" fmla="*/ 1118 w 10000"/>
                <a:gd name="connsiteY41" fmla="*/ 273 h 9899"/>
                <a:gd name="connsiteX42" fmla="*/ 1164 w 10000"/>
                <a:gd name="connsiteY42" fmla="*/ 0 h 9899"/>
                <a:gd name="connsiteX43" fmla="*/ 1181 w 10000"/>
                <a:gd name="connsiteY43" fmla="*/ 395 h 9899"/>
                <a:gd name="connsiteX44" fmla="*/ 1232 w 10000"/>
                <a:gd name="connsiteY44" fmla="*/ 1361 h 9899"/>
                <a:gd name="connsiteX45" fmla="*/ 1272 w 10000"/>
                <a:gd name="connsiteY45" fmla="*/ 1415 h 9899"/>
                <a:gd name="connsiteX46" fmla="*/ 1314 w 10000"/>
                <a:gd name="connsiteY46" fmla="*/ 1714 h 9899"/>
                <a:gd name="connsiteX47" fmla="*/ 1357 w 10000"/>
                <a:gd name="connsiteY47" fmla="*/ 1108 h 9899"/>
                <a:gd name="connsiteX48" fmla="*/ 1399 w 10000"/>
                <a:gd name="connsiteY48" fmla="*/ 1910 h 9899"/>
                <a:gd name="connsiteX49" fmla="*/ 1439 w 10000"/>
                <a:gd name="connsiteY49" fmla="*/ 1675 h 9899"/>
                <a:gd name="connsiteX50" fmla="*/ 1467 w 10000"/>
                <a:gd name="connsiteY50" fmla="*/ 1352 h 9899"/>
                <a:gd name="connsiteX51" fmla="*/ 1492 w 10000"/>
                <a:gd name="connsiteY51" fmla="*/ 2138 h 9899"/>
                <a:gd name="connsiteX52" fmla="*/ 1520 w 10000"/>
                <a:gd name="connsiteY52" fmla="*/ 1636 h 9899"/>
                <a:gd name="connsiteX53" fmla="*/ 1545 w 10000"/>
                <a:gd name="connsiteY53" fmla="*/ 550 h 9899"/>
                <a:gd name="connsiteX54" fmla="*/ 1573 w 10000"/>
                <a:gd name="connsiteY54" fmla="*/ 1823 h 9899"/>
                <a:gd name="connsiteX55" fmla="*/ 1598 w 10000"/>
                <a:gd name="connsiteY55" fmla="*/ 2382 h 9899"/>
                <a:gd name="connsiteX56" fmla="*/ 1623 w 10000"/>
                <a:gd name="connsiteY56" fmla="*/ 2162 h 9899"/>
                <a:gd name="connsiteX57" fmla="*/ 1651 w 10000"/>
                <a:gd name="connsiteY57" fmla="*/ 2570 h 9899"/>
                <a:gd name="connsiteX58" fmla="*/ 1668 w 10000"/>
                <a:gd name="connsiteY58" fmla="*/ 2744 h 9899"/>
                <a:gd name="connsiteX59" fmla="*/ 1686 w 10000"/>
                <a:gd name="connsiteY59" fmla="*/ 2138 h 9899"/>
                <a:gd name="connsiteX60" fmla="*/ 1701 w 10000"/>
                <a:gd name="connsiteY60" fmla="*/ 2877 h 9899"/>
                <a:gd name="connsiteX61" fmla="*/ 1718 w 10000"/>
                <a:gd name="connsiteY61" fmla="*/ 2690 h 9899"/>
                <a:gd name="connsiteX62" fmla="*/ 1736 w 10000"/>
                <a:gd name="connsiteY62" fmla="*/ 3247 h 9899"/>
                <a:gd name="connsiteX63" fmla="*/ 1753 w 10000"/>
                <a:gd name="connsiteY63" fmla="*/ 2948 h 9899"/>
                <a:gd name="connsiteX64" fmla="*/ 1771 w 10000"/>
                <a:gd name="connsiteY64" fmla="*/ 2823 h 9899"/>
                <a:gd name="connsiteX65" fmla="*/ 1791 w 10000"/>
                <a:gd name="connsiteY65" fmla="*/ 3380 h 9899"/>
                <a:gd name="connsiteX66" fmla="*/ 1806 w 10000"/>
                <a:gd name="connsiteY66" fmla="*/ 3898 h 9899"/>
                <a:gd name="connsiteX67" fmla="*/ 1823 w 10000"/>
                <a:gd name="connsiteY67" fmla="*/ 3672 h 9899"/>
                <a:gd name="connsiteX68" fmla="*/ 1841 w 10000"/>
                <a:gd name="connsiteY68" fmla="*/ 3633 h 9899"/>
                <a:gd name="connsiteX69" fmla="*/ 1858 w 10000"/>
                <a:gd name="connsiteY69" fmla="*/ 4143 h 9899"/>
                <a:gd name="connsiteX70" fmla="*/ 1893 w 10000"/>
                <a:gd name="connsiteY70" fmla="*/ 4001 h 9899"/>
                <a:gd name="connsiteX71" fmla="*/ 1929 w 10000"/>
                <a:gd name="connsiteY71" fmla="*/ 4355 h 9899"/>
                <a:gd name="connsiteX72" fmla="*/ 1964 w 10000"/>
                <a:gd name="connsiteY72" fmla="*/ 4064 h 9899"/>
                <a:gd name="connsiteX73" fmla="*/ 2000 w 10000"/>
                <a:gd name="connsiteY73" fmla="*/ 5534 h 9899"/>
                <a:gd name="connsiteX74" fmla="*/ 2032 w 10000"/>
                <a:gd name="connsiteY74" fmla="*/ 5039 h 9899"/>
                <a:gd name="connsiteX75" fmla="*/ 2067 w 10000"/>
                <a:gd name="connsiteY75" fmla="*/ 4678 h 9899"/>
                <a:gd name="connsiteX76" fmla="*/ 2095 w 10000"/>
                <a:gd name="connsiteY76" fmla="*/ 5589 h 9899"/>
                <a:gd name="connsiteX77" fmla="*/ 2122 w 10000"/>
                <a:gd name="connsiteY77" fmla="*/ 5418 h 9899"/>
                <a:gd name="connsiteX78" fmla="*/ 2145 w 10000"/>
                <a:gd name="connsiteY78" fmla="*/ 5345 h 9899"/>
                <a:gd name="connsiteX79" fmla="*/ 2172 w 10000"/>
                <a:gd name="connsiteY79" fmla="*/ 5236 h 9899"/>
                <a:gd name="connsiteX80" fmla="*/ 2200 w 10000"/>
                <a:gd name="connsiteY80" fmla="*/ 5848 h 9899"/>
                <a:gd name="connsiteX81" fmla="*/ 2225 w 10000"/>
                <a:gd name="connsiteY81" fmla="*/ 5922 h 9899"/>
                <a:gd name="connsiteX82" fmla="*/ 2250 w 10000"/>
                <a:gd name="connsiteY82" fmla="*/ 5266 h 9899"/>
                <a:gd name="connsiteX83" fmla="*/ 2277 w 10000"/>
                <a:gd name="connsiteY83" fmla="*/ 5558 h 9899"/>
                <a:gd name="connsiteX84" fmla="*/ 2320 w 10000"/>
                <a:gd name="connsiteY84" fmla="*/ 5220 h 9899"/>
                <a:gd name="connsiteX85" fmla="*/ 2360 w 10000"/>
                <a:gd name="connsiteY85" fmla="*/ 5220 h 9899"/>
                <a:gd name="connsiteX86" fmla="*/ 2403 w 10000"/>
                <a:gd name="connsiteY86" fmla="*/ 4670 h 9899"/>
                <a:gd name="connsiteX87" fmla="*/ 2445 w 10000"/>
                <a:gd name="connsiteY87" fmla="*/ 4922 h 9899"/>
                <a:gd name="connsiteX88" fmla="*/ 2485 w 10000"/>
                <a:gd name="connsiteY88" fmla="*/ 5377 h 9899"/>
                <a:gd name="connsiteX89" fmla="*/ 2504 w 10000"/>
                <a:gd name="connsiteY89" fmla="*/ 4622 h 9899"/>
                <a:gd name="connsiteX90" fmla="*/ 2521 w 10000"/>
                <a:gd name="connsiteY90" fmla="*/ 4292 h 9899"/>
                <a:gd name="connsiteX91" fmla="*/ 2539 w 10000"/>
                <a:gd name="connsiteY91" fmla="*/ 3679 h 9899"/>
                <a:gd name="connsiteX92" fmla="*/ 2556 w 10000"/>
                <a:gd name="connsiteY92" fmla="*/ 3727 h 9899"/>
                <a:gd name="connsiteX93" fmla="*/ 2574 w 10000"/>
                <a:gd name="connsiteY93" fmla="*/ 3759 h 9899"/>
                <a:gd name="connsiteX94" fmla="*/ 2591 w 10000"/>
                <a:gd name="connsiteY94" fmla="*/ 4828 h 9899"/>
                <a:gd name="connsiteX95" fmla="*/ 2609 w 10000"/>
                <a:gd name="connsiteY95" fmla="*/ 3733 h 9899"/>
                <a:gd name="connsiteX96" fmla="*/ 2626 w 10000"/>
                <a:gd name="connsiteY96" fmla="*/ 3822 h 9899"/>
                <a:gd name="connsiteX97" fmla="*/ 2644 w 10000"/>
                <a:gd name="connsiteY97" fmla="*/ 4143 h 9899"/>
                <a:gd name="connsiteX98" fmla="*/ 2661 w 10000"/>
                <a:gd name="connsiteY98" fmla="*/ 3239 h 9899"/>
                <a:gd name="connsiteX99" fmla="*/ 2679 w 10000"/>
                <a:gd name="connsiteY99" fmla="*/ 3616 h 9899"/>
                <a:gd name="connsiteX100" fmla="*/ 2695 w 10000"/>
                <a:gd name="connsiteY100" fmla="*/ 3923 h 9899"/>
                <a:gd name="connsiteX101" fmla="*/ 2725 w 10000"/>
                <a:gd name="connsiteY101" fmla="*/ 2916 h 9899"/>
                <a:gd name="connsiteX102" fmla="*/ 2755 w 10000"/>
                <a:gd name="connsiteY102" fmla="*/ 3522 h 9899"/>
                <a:gd name="connsiteX103" fmla="*/ 2785 w 10000"/>
                <a:gd name="connsiteY103" fmla="*/ 2987 h 9899"/>
                <a:gd name="connsiteX104" fmla="*/ 2815 w 10000"/>
                <a:gd name="connsiteY104" fmla="*/ 3709 h 9899"/>
                <a:gd name="connsiteX105" fmla="*/ 2845 w 10000"/>
                <a:gd name="connsiteY105" fmla="*/ 2435 h 9899"/>
                <a:gd name="connsiteX106" fmla="*/ 2875 w 10000"/>
                <a:gd name="connsiteY106" fmla="*/ 3184 h 9899"/>
                <a:gd name="connsiteX107" fmla="*/ 2905 w 10000"/>
                <a:gd name="connsiteY107" fmla="*/ 3168 h 9899"/>
                <a:gd name="connsiteX108" fmla="*/ 2923 w 10000"/>
                <a:gd name="connsiteY108" fmla="*/ 2664 h 9899"/>
                <a:gd name="connsiteX109" fmla="*/ 2943 w 10000"/>
                <a:gd name="connsiteY109" fmla="*/ 1987 h 9899"/>
                <a:gd name="connsiteX110" fmla="*/ 2963 w 10000"/>
                <a:gd name="connsiteY110" fmla="*/ 2027 h 9899"/>
                <a:gd name="connsiteX111" fmla="*/ 2980 w 10000"/>
                <a:gd name="connsiteY111" fmla="*/ 1319 h 9899"/>
                <a:gd name="connsiteX112" fmla="*/ 3000 w 10000"/>
                <a:gd name="connsiteY112" fmla="*/ 2940 h 9899"/>
                <a:gd name="connsiteX113" fmla="*/ 3020 w 10000"/>
                <a:gd name="connsiteY113" fmla="*/ 2758 h 9899"/>
                <a:gd name="connsiteX114" fmla="*/ 3038 w 10000"/>
                <a:gd name="connsiteY114" fmla="*/ 2672 h 9899"/>
                <a:gd name="connsiteX115" fmla="*/ 3055 w 10000"/>
                <a:gd name="connsiteY115" fmla="*/ 2114 h 9899"/>
                <a:gd name="connsiteX116" fmla="*/ 3075 w 10000"/>
                <a:gd name="connsiteY116" fmla="*/ 2584 h 9899"/>
                <a:gd name="connsiteX117" fmla="*/ 3095 w 10000"/>
                <a:gd name="connsiteY117" fmla="*/ 3160 h 9899"/>
                <a:gd name="connsiteX118" fmla="*/ 3115 w 10000"/>
                <a:gd name="connsiteY118" fmla="*/ 1872 h 9899"/>
                <a:gd name="connsiteX119" fmla="*/ 3138 w 10000"/>
                <a:gd name="connsiteY119" fmla="*/ 3214 h 9899"/>
                <a:gd name="connsiteX120" fmla="*/ 3160 w 10000"/>
                <a:gd name="connsiteY120" fmla="*/ 2807 h 9899"/>
                <a:gd name="connsiteX121" fmla="*/ 3183 w 10000"/>
                <a:gd name="connsiteY121" fmla="*/ 2798 h 9899"/>
                <a:gd name="connsiteX122" fmla="*/ 3206 w 10000"/>
                <a:gd name="connsiteY122" fmla="*/ 3247 h 9899"/>
                <a:gd name="connsiteX123" fmla="*/ 3231 w 10000"/>
                <a:gd name="connsiteY123" fmla="*/ 2783 h 9899"/>
                <a:gd name="connsiteX124" fmla="*/ 3253 w 10000"/>
                <a:gd name="connsiteY124" fmla="*/ 1910 h 9899"/>
                <a:gd name="connsiteX125" fmla="*/ 3278 w 10000"/>
                <a:gd name="connsiteY125" fmla="*/ 2430 h 9899"/>
                <a:gd name="connsiteX126" fmla="*/ 3301 w 10000"/>
                <a:gd name="connsiteY126" fmla="*/ 2798 h 9899"/>
                <a:gd name="connsiteX127" fmla="*/ 3323 w 10000"/>
                <a:gd name="connsiteY127" fmla="*/ 2973 h 9899"/>
                <a:gd name="connsiteX128" fmla="*/ 3363 w 10000"/>
                <a:gd name="connsiteY128" fmla="*/ 2798 h 9899"/>
                <a:gd name="connsiteX129" fmla="*/ 3406 w 10000"/>
                <a:gd name="connsiteY129" fmla="*/ 3176 h 9899"/>
                <a:gd name="connsiteX130" fmla="*/ 3448 w 10000"/>
                <a:gd name="connsiteY130" fmla="*/ 3405 h 9899"/>
                <a:gd name="connsiteX131" fmla="*/ 3489 w 10000"/>
                <a:gd name="connsiteY131" fmla="*/ 3797 h 9899"/>
                <a:gd name="connsiteX132" fmla="*/ 3533 w 10000"/>
                <a:gd name="connsiteY132" fmla="*/ 3200 h 9899"/>
                <a:gd name="connsiteX133" fmla="*/ 3560 w 10000"/>
                <a:gd name="connsiteY133" fmla="*/ 4015 h 9899"/>
                <a:gd name="connsiteX134" fmla="*/ 3585 w 10000"/>
                <a:gd name="connsiteY134" fmla="*/ 3537 h 9899"/>
                <a:gd name="connsiteX135" fmla="*/ 3611 w 10000"/>
                <a:gd name="connsiteY135" fmla="*/ 4678 h 9899"/>
                <a:gd name="connsiteX136" fmla="*/ 3638 w 10000"/>
                <a:gd name="connsiteY136" fmla="*/ 4355 h 9899"/>
                <a:gd name="connsiteX137" fmla="*/ 3666 w 10000"/>
                <a:gd name="connsiteY137" fmla="*/ 3938 h 9899"/>
                <a:gd name="connsiteX138" fmla="*/ 3688 w 10000"/>
                <a:gd name="connsiteY138" fmla="*/ 3789 h 9899"/>
                <a:gd name="connsiteX139" fmla="*/ 3716 w 10000"/>
                <a:gd name="connsiteY139" fmla="*/ 4662 h 9899"/>
                <a:gd name="connsiteX140" fmla="*/ 3743 w 10000"/>
                <a:gd name="connsiteY140" fmla="*/ 4095 h 9899"/>
                <a:gd name="connsiteX141" fmla="*/ 3766 w 10000"/>
                <a:gd name="connsiteY141" fmla="*/ 4820 h 9899"/>
                <a:gd name="connsiteX142" fmla="*/ 3788 w 10000"/>
                <a:gd name="connsiteY142" fmla="*/ 5000 h 9899"/>
                <a:gd name="connsiteX143" fmla="*/ 3811 w 10000"/>
                <a:gd name="connsiteY143" fmla="*/ 3933 h 9899"/>
                <a:gd name="connsiteX144" fmla="*/ 3833 w 10000"/>
                <a:gd name="connsiteY144" fmla="*/ 4529 h 9899"/>
                <a:gd name="connsiteX145" fmla="*/ 3858 w 10000"/>
                <a:gd name="connsiteY145" fmla="*/ 5369 h 9899"/>
                <a:gd name="connsiteX146" fmla="*/ 3881 w 10000"/>
                <a:gd name="connsiteY146" fmla="*/ 5354 h 9899"/>
                <a:gd name="connsiteX147" fmla="*/ 3906 w 10000"/>
                <a:gd name="connsiteY147" fmla="*/ 5519 h 9899"/>
                <a:gd name="connsiteX148" fmla="*/ 3928 w 10000"/>
                <a:gd name="connsiteY148" fmla="*/ 5613 h 9899"/>
                <a:gd name="connsiteX149" fmla="*/ 3951 w 10000"/>
                <a:gd name="connsiteY149" fmla="*/ 5095 h 9899"/>
                <a:gd name="connsiteX150" fmla="*/ 3971 w 10000"/>
                <a:gd name="connsiteY150" fmla="*/ 6220 h 9899"/>
                <a:gd name="connsiteX151" fmla="*/ 3989 w 10000"/>
                <a:gd name="connsiteY151" fmla="*/ 5510 h 9899"/>
                <a:gd name="connsiteX152" fmla="*/ 4006 w 10000"/>
                <a:gd name="connsiteY152" fmla="*/ 5252 h 9899"/>
                <a:gd name="connsiteX153" fmla="*/ 4026 w 10000"/>
                <a:gd name="connsiteY153" fmla="*/ 5285 h 9899"/>
                <a:gd name="connsiteX154" fmla="*/ 4046 w 10000"/>
                <a:gd name="connsiteY154" fmla="*/ 5440 h 9899"/>
                <a:gd name="connsiteX155" fmla="*/ 4066 w 10000"/>
                <a:gd name="connsiteY155" fmla="*/ 5605 h 9899"/>
                <a:gd name="connsiteX156" fmla="*/ 4084 w 10000"/>
                <a:gd name="connsiteY156" fmla="*/ 5966 h 9899"/>
                <a:gd name="connsiteX157" fmla="*/ 4104 w 10000"/>
                <a:gd name="connsiteY157" fmla="*/ 5825 h 9899"/>
                <a:gd name="connsiteX158" fmla="*/ 4121 w 10000"/>
                <a:gd name="connsiteY158" fmla="*/ 6156 h 9899"/>
                <a:gd name="connsiteX159" fmla="*/ 4139 w 10000"/>
                <a:gd name="connsiteY159" fmla="*/ 6148 h 9899"/>
                <a:gd name="connsiteX160" fmla="*/ 4159 w 10000"/>
                <a:gd name="connsiteY160" fmla="*/ 6525 h 9899"/>
                <a:gd name="connsiteX161" fmla="*/ 4201 w 10000"/>
                <a:gd name="connsiteY161" fmla="*/ 6729 h 9899"/>
                <a:gd name="connsiteX162" fmla="*/ 4242 w 10000"/>
                <a:gd name="connsiteY162" fmla="*/ 7475 h 9899"/>
                <a:gd name="connsiteX163" fmla="*/ 4285 w 10000"/>
                <a:gd name="connsiteY163" fmla="*/ 7784 h 9899"/>
                <a:gd name="connsiteX164" fmla="*/ 4327 w 10000"/>
                <a:gd name="connsiteY164" fmla="*/ 6800 h 9899"/>
                <a:gd name="connsiteX165" fmla="*/ 4367 w 10000"/>
                <a:gd name="connsiteY165" fmla="*/ 6337 h 9899"/>
                <a:gd name="connsiteX166" fmla="*/ 4405 w 10000"/>
                <a:gd name="connsiteY166" fmla="*/ 6519 h 9899"/>
                <a:gd name="connsiteX167" fmla="*/ 4440 w 10000"/>
                <a:gd name="connsiteY167" fmla="*/ 6233 h 9899"/>
                <a:gd name="connsiteX168" fmla="*/ 4473 w 10000"/>
                <a:gd name="connsiteY168" fmla="*/ 5770 h 9899"/>
                <a:gd name="connsiteX169" fmla="*/ 4509 w 10000"/>
                <a:gd name="connsiteY169" fmla="*/ 5675 h 9899"/>
                <a:gd name="connsiteX170" fmla="*/ 4544 w 10000"/>
                <a:gd name="connsiteY170" fmla="*/ 5377 h 9899"/>
                <a:gd name="connsiteX171" fmla="*/ 4579 w 10000"/>
                <a:gd name="connsiteY171" fmla="*/ 5786 h 9899"/>
                <a:gd name="connsiteX172" fmla="*/ 4591 w 10000"/>
                <a:gd name="connsiteY172" fmla="*/ 5903 h 9899"/>
                <a:gd name="connsiteX173" fmla="*/ 4601 w 10000"/>
                <a:gd name="connsiteY173" fmla="*/ 5637 h 9899"/>
                <a:gd name="connsiteX174" fmla="*/ 4611 w 10000"/>
                <a:gd name="connsiteY174" fmla="*/ 5534 h 9899"/>
                <a:gd name="connsiteX175" fmla="*/ 4621 w 10000"/>
                <a:gd name="connsiteY175" fmla="*/ 4952 h 9899"/>
                <a:gd name="connsiteX176" fmla="*/ 4634 w 10000"/>
                <a:gd name="connsiteY176" fmla="*/ 5763 h 9899"/>
                <a:gd name="connsiteX177" fmla="*/ 4646 w 10000"/>
                <a:gd name="connsiteY177" fmla="*/ 5598 h 9899"/>
                <a:gd name="connsiteX178" fmla="*/ 4656 w 10000"/>
                <a:gd name="connsiteY178" fmla="*/ 4529 h 9899"/>
                <a:gd name="connsiteX179" fmla="*/ 4666 w 10000"/>
                <a:gd name="connsiteY179" fmla="*/ 4403 h 9899"/>
                <a:gd name="connsiteX180" fmla="*/ 4676 w 10000"/>
                <a:gd name="connsiteY180" fmla="*/ 4802 h 9899"/>
                <a:gd name="connsiteX181" fmla="*/ 4689 w 10000"/>
                <a:gd name="connsiteY181" fmla="*/ 4237 h 9899"/>
                <a:gd name="connsiteX182" fmla="*/ 4701 w 10000"/>
                <a:gd name="connsiteY182" fmla="*/ 4262 h 9899"/>
                <a:gd name="connsiteX183" fmla="*/ 4711 w 10000"/>
                <a:gd name="connsiteY183" fmla="*/ 4167 h 9899"/>
                <a:gd name="connsiteX184" fmla="*/ 4721 w 10000"/>
                <a:gd name="connsiteY184" fmla="*/ 5266 h 9899"/>
                <a:gd name="connsiteX185" fmla="*/ 4731 w 10000"/>
                <a:gd name="connsiteY185" fmla="*/ 4418 h 9899"/>
                <a:gd name="connsiteX186" fmla="*/ 4744 w 10000"/>
                <a:gd name="connsiteY186" fmla="*/ 4543 h 9899"/>
                <a:gd name="connsiteX187" fmla="*/ 4754 w 10000"/>
                <a:gd name="connsiteY187" fmla="*/ 4733 h 9899"/>
                <a:gd name="connsiteX188" fmla="*/ 4766 w 10000"/>
                <a:gd name="connsiteY188" fmla="*/ 3938 h 9899"/>
                <a:gd name="connsiteX189" fmla="*/ 4776 w 10000"/>
                <a:gd name="connsiteY189" fmla="*/ 4088 h 9899"/>
                <a:gd name="connsiteX190" fmla="*/ 4789 w 10000"/>
                <a:gd name="connsiteY190" fmla="*/ 3247 h 9899"/>
                <a:gd name="connsiteX191" fmla="*/ 4829 w 10000"/>
                <a:gd name="connsiteY191" fmla="*/ 3467 h 9899"/>
                <a:gd name="connsiteX192" fmla="*/ 4872 w 10000"/>
                <a:gd name="connsiteY192" fmla="*/ 2869 h 9899"/>
                <a:gd name="connsiteX193" fmla="*/ 4912 w 10000"/>
                <a:gd name="connsiteY193" fmla="*/ 3607 h 9899"/>
                <a:gd name="connsiteX194" fmla="*/ 4954 w 10000"/>
                <a:gd name="connsiteY194" fmla="*/ 3805 h 9899"/>
                <a:gd name="connsiteX195" fmla="*/ 4998 w 10000"/>
                <a:gd name="connsiteY195" fmla="*/ 3443 h 9899"/>
                <a:gd name="connsiteX196" fmla="*/ 5033 w 10000"/>
                <a:gd name="connsiteY196" fmla="*/ 4033 h 9899"/>
                <a:gd name="connsiteX197" fmla="*/ 5068 w 10000"/>
                <a:gd name="connsiteY197" fmla="*/ 3475 h 9899"/>
                <a:gd name="connsiteX198" fmla="*/ 5103 w 10000"/>
                <a:gd name="connsiteY198" fmla="*/ 1659 h 9899"/>
                <a:gd name="connsiteX199" fmla="*/ 5135 w 10000"/>
                <a:gd name="connsiteY199" fmla="*/ 3309 h 9899"/>
                <a:gd name="connsiteX200" fmla="*/ 5170 w 10000"/>
                <a:gd name="connsiteY200" fmla="*/ 3718 h 9899"/>
                <a:gd name="connsiteX201" fmla="*/ 5206 w 10000"/>
                <a:gd name="connsiteY201" fmla="*/ 2869 h 9899"/>
                <a:gd name="connsiteX202" fmla="*/ 5233 w 10000"/>
                <a:gd name="connsiteY202" fmla="*/ 2680 h 9899"/>
                <a:gd name="connsiteX203" fmla="*/ 5258 w 10000"/>
                <a:gd name="connsiteY203" fmla="*/ 3287 h 9899"/>
                <a:gd name="connsiteX204" fmla="*/ 5286 w 10000"/>
                <a:gd name="connsiteY204" fmla="*/ 3938 h 9899"/>
                <a:gd name="connsiteX205" fmla="*/ 5311 w 10000"/>
                <a:gd name="connsiteY205" fmla="*/ 3412 h 9899"/>
                <a:gd name="connsiteX206" fmla="*/ 5338 w 10000"/>
                <a:gd name="connsiteY206" fmla="*/ 3962 h 9899"/>
                <a:gd name="connsiteX207" fmla="*/ 5363 w 10000"/>
                <a:gd name="connsiteY207" fmla="*/ 4694 h 9899"/>
                <a:gd name="connsiteX208" fmla="*/ 5388 w 10000"/>
                <a:gd name="connsiteY208" fmla="*/ 4010 h 9899"/>
                <a:gd name="connsiteX209" fmla="*/ 5416 w 10000"/>
                <a:gd name="connsiteY209" fmla="*/ 3845 h 9899"/>
                <a:gd name="connsiteX210" fmla="*/ 5423 w 10000"/>
                <a:gd name="connsiteY210" fmla="*/ 4733 h 9899"/>
                <a:gd name="connsiteX211" fmla="*/ 5431 w 10000"/>
                <a:gd name="connsiteY211" fmla="*/ 3789 h 9899"/>
                <a:gd name="connsiteX212" fmla="*/ 5438 w 10000"/>
                <a:gd name="connsiteY212" fmla="*/ 4015 h 9899"/>
                <a:gd name="connsiteX213" fmla="*/ 5446 w 10000"/>
                <a:gd name="connsiteY213" fmla="*/ 4088 h 9899"/>
                <a:gd name="connsiteX214" fmla="*/ 5453 w 10000"/>
                <a:gd name="connsiteY214" fmla="*/ 2705 h 9899"/>
                <a:gd name="connsiteX215" fmla="*/ 5461 w 10000"/>
                <a:gd name="connsiteY215" fmla="*/ 3270 h 9899"/>
                <a:gd name="connsiteX216" fmla="*/ 5468 w 10000"/>
                <a:gd name="connsiteY216" fmla="*/ 1926 h 9899"/>
                <a:gd name="connsiteX217" fmla="*/ 5476 w 10000"/>
                <a:gd name="connsiteY217" fmla="*/ 4694 h 9899"/>
                <a:gd name="connsiteX218" fmla="*/ 5483 w 10000"/>
                <a:gd name="connsiteY218" fmla="*/ 6290 h 9899"/>
                <a:gd name="connsiteX219" fmla="*/ 5493 w 10000"/>
                <a:gd name="connsiteY219" fmla="*/ 5716 h 9899"/>
                <a:gd name="connsiteX220" fmla="*/ 5502 w 10000"/>
                <a:gd name="connsiteY220" fmla="*/ 7068 h 9899"/>
                <a:gd name="connsiteX221" fmla="*/ 5507 w 10000"/>
                <a:gd name="connsiteY221" fmla="*/ 6673 h 9899"/>
                <a:gd name="connsiteX222" fmla="*/ 5517 w 10000"/>
                <a:gd name="connsiteY222" fmla="*/ 5621 h 9899"/>
                <a:gd name="connsiteX223" fmla="*/ 5524 w 10000"/>
                <a:gd name="connsiteY223" fmla="*/ 5732 h 9899"/>
                <a:gd name="connsiteX224" fmla="*/ 5532 w 10000"/>
                <a:gd name="connsiteY224" fmla="*/ 6832 h 9899"/>
                <a:gd name="connsiteX225" fmla="*/ 5539 w 10000"/>
                <a:gd name="connsiteY225" fmla="*/ 6343 h 9899"/>
                <a:gd name="connsiteX226" fmla="*/ 5547 w 10000"/>
                <a:gd name="connsiteY226" fmla="*/ 3805 h 9899"/>
                <a:gd name="connsiteX227" fmla="*/ 5557 w 10000"/>
                <a:gd name="connsiteY227" fmla="*/ 1917 h 9899"/>
                <a:gd name="connsiteX228" fmla="*/ 5531 w 10000"/>
                <a:gd name="connsiteY228" fmla="*/ 3894 h 9899"/>
                <a:gd name="connsiteX229" fmla="*/ 5569 w 10000"/>
                <a:gd name="connsiteY229" fmla="*/ 2154 h 9899"/>
                <a:gd name="connsiteX230" fmla="*/ 5579 w 10000"/>
                <a:gd name="connsiteY230" fmla="*/ 5252 h 9899"/>
                <a:gd name="connsiteX231" fmla="*/ 5587 w 10000"/>
                <a:gd name="connsiteY231" fmla="*/ 5088 h 9899"/>
                <a:gd name="connsiteX232" fmla="*/ 5592 w 10000"/>
                <a:gd name="connsiteY232" fmla="*/ 7768 h 9899"/>
                <a:gd name="connsiteX233" fmla="*/ 5602 w 10000"/>
                <a:gd name="connsiteY233" fmla="*/ 6839 h 9899"/>
                <a:gd name="connsiteX234" fmla="*/ 5610 w 10000"/>
                <a:gd name="connsiteY234" fmla="*/ 7877 h 9899"/>
                <a:gd name="connsiteX235" fmla="*/ 5617 w 10000"/>
                <a:gd name="connsiteY235" fmla="*/ 6290 h 9899"/>
                <a:gd name="connsiteX236" fmla="*/ 5625 w 10000"/>
                <a:gd name="connsiteY236" fmla="*/ 7335 h 9899"/>
                <a:gd name="connsiteX237" fmla="*/ 5640 w 10000"/>
                <a:gd name="connsiteY237" fmla="*/ 7297 h 9899"/>
                <a:gd name="connsiteX238" fmla="*/ 5652 w 10000"/>
                <a:gd name="connsiteY238" fmla="*/ 7784 h 9899"/>
                <a:gd name="connsiteX239" fmla="*/ 5667 w 10000"/>
                <a:gd name="connsiteY239" fmla="*/ 7257 h 9899"/>
                <a:gd name="connsiteX240" fmla="*/ 5680 w 10000"/>
                <a:gd name="connsiteY240" fmla="*/ 6423 h 9899"/>
                <a:gd name="connsiteX241" fmla="*/ 5695 w 10000"/>
                <a:gd name="connsiteY241" fmla="*/ 6139 h 9899"/>
                <a:gd name="connsiteX242" fmla="*/ 5707 w 10000"/>
                <a:gd name="connsiteY242" fmla="*/ 6006 h 9899"/>
                <a:gd name="connsiteX243" fmla="*/ 5722 w 10000"/>
                <a:gd name="connsiteY243" fmla="*/ 5316 h 9899"/>
                <a:gd name="connsiteX244" fmla="*/ 5737 w 10000"/>
                <a:gd name="connsiteY244" fmla="*/ 2831 h 9899"/>
                <a:gd name="connsiteX245" fmla="*/ 5750 w 10000"/>
                <a:gd name="connsiteY245" fmla="*/ 3805 h 9899"/>
                <a:gd name="connsiteX246" fmla="*/ 5766 w 10000"/>
                <a:gd name="connsiteY246" fmla="*/ 4859 h 9899"/>
                <a:gd name="connsiteX247" fmla="*/ 5778 w 10000"/>
                <a:gd name="connsiteY247" fmla="*/ 5266 h 9899"/>
                <a:gd name="connsiteX248" fmla="*/ 5791 w 10000"/>
                <a:gd name="connsiteY248" fmla="*/ 5686 h 9899"/>
                <a:gd name="connsiteX249" fmla="*/ 5806 w 10000"/>
                <a:gd name="connsiteY249" fmla="*/ 6660 h 9899"/>
                <a:gd name="connsiteX250" fmla="*/ 5821 w 10000"/>
                <a:gd name="connsiteY250" fmla="*/ 5961 h 9899"/>
                <a:gd name="connsiteX251" fmla="*/ 5833 w 10000"/>
                <a:gd name="connsiteY251" fmla="*/ 5457 h 9899"/>
                <a:gd name="connsiteX252" fmla="*/ 5876 w 10000"/>
                <a:gd name="connsiteY252" fmla="*/ 5543 h 9899"/>
                <a:gd name="connsiteX253" fmla="*/ 5918 w 10000"/>
                <a:gd name="connsiteY253" fmla="*/ 5910 h 9899"/>
                <a:gd name="connsiteX254" fmla="*/ 5958 w 10000"/>
                <a:gd name="connsiteY254" fmla="*/ 5778 h 9899"/>
                <a:gd name="connsiteX255" fmla="*/ 6001 w 10000"/>
                <a:gd name="connsiteY255" fmla="*/ 5135 h 9899"/>
                <a:gd name="connsiteX256" fmla="*/ 6044 w 10000"/>
                <a:gd name="connsiteY256" fmla="*/ 5598 h 9899"/>
                <a:gd name="connsiteX257" fmla="*/ 6086 w 10000"/>
                <a:gd name="connsiteY257" fmla="*/ 5510 h 9899"/>
                <a:gd name="connsiteX258" fmla="*/ 6126 w 10000"/>
                <a:gd name="connsiteY258" fmla="*/ 4521 h 9899"/>
                <a:gd name="connsiteX259" fmla="*/ 6169 w 10000"/>
                <a:gd name="connsiteY259" fmla="*/ 6226 h 9899"/>
                <a:gd name="connsiteX260" fmla="*/ 6211 w 10000"/>
                <a:gd name="connsiteY260" fmla="*/ 7383 h 9899"/>
                <a:gd name="connsiteX261" fmla="*/ 6251 w 10000"/>
                <a:gd name="connsiteY261" fmla="*/ 5190 h 9899"/>
                <a:gd name="connsiteX262" fmla="*/ 6281 w 10000"/>
                <a:gd name="connsiteY262" fmla="*/ 6062 h 9899"/>
                <a:gd name="connsiteX263" fmla="*/ 6311 w 10000"/>
                <a:gd name="connsiteY263" fmla="*/ 6044 h 9899"/>
                <a:gd name="connsiteX264" fmla="*/ 6341 w 10000"/>
                <a:gd name="connsiteY264" fmla="*/ 6383 h 9899"/>
                <a:gd name="connsiteX265" fmla="*/ 6371 w 10000"/>
                <a:gd name="connsiteY265" fmla="*/ 6392 h 9899"/>
                <a:gd name="connsiteX266" fmla="*/ 6402 w 10000"/>
                <a:gd name="connsiteY266" fmla="*/ 6006 h 9899"/>
                <a:gd name="connsiteX267" fmla="*/ 6432 w 10000"/>
                <a:gd name="connsiteY267" fmla="*/ 5329 h 9899"/>
                <a:gd name="connsiteX268" fmla="*/ 6459 w 10000"/>
                <a:gd name="connsiteY268" fmla="*/ 5998 h 9899"/>
                <a:gd name="connsiteX269" fmla="*/ 6494 w 10000"/>
                <a:gd name="connsiteY269" fmla="*/ 7587 h 9899"/>
                <a:gd name="connsiteX270" fmla="*/ 6533 w 10000"/>
                <a:gd name="connsiteY270" fmla="*/ 5966 h 9899"/>
                <a:gd name="connsiteX271" fmla="*/ 6566 w 10000"/>
                <a:gd name="connsiteY271" fmla="*/ 5936 h 9899"/>
                <a:gd name="connsiteX272" fmla="*/ 6601 w 10000"/>
                <a:gd name="connsiteY272" fmla="*/ 6667 h 9899"/>
                <a:gd name="connsiteX273" fmla="*/ 6636 w 10000"/>
                <a:gd name="connsiteY273" fmla="*/ 6383 h 9899"/>
                <a:gd name="connsiteX274" fmla="*/ 6671 w 10000"/>
                <a:gd name="connsiteY274" fmla="*/ 5551 h 9899"/>
                <a:gd name="connsiteX275" fmla="*/ 6714 w 10000"/>
                <a:gd name="connsiteY275" fmla="*/ 6479 h 9899"/>
                <a:gd name="connsiteX276" fmla="*/ 6754 w 10000"/>
                <a:gd name="connsiteY276" fmla="*/ 6817 h 9899"/>
                <a:gd name="connsiteX277" fmla="*/ 6797 w 10000"/>
                <a:gd name="connsiteY277" fmla="*/ 7199 h 9899"/>
                <a:gd name="connsiteX278" fmla="*/ 6839 w 10000"/>
                <a:gd name="connsiteY278" fmla="*/ 6109 h 9899"/>
                <a:gd name="connsiteX279" fmla="*/ 6882 w 10000"/>
                <a:gd name="connsiteY279" fmla="*/ 5763 h 9899"/>
                <a:gd name="connsiteX280" fmla="*/ 6922 w 10000"/>
                <a:gd name="connsiteY280" fmla="*/ 5738 h 9899"/>
                <a:gd name="connsiteX281" fmla="*/ 6964 w 10000"/>
                <a:gd name="connsiteY281" fmla="*/ 6871 h 9899"/>
                <a:gd name="connsiteX282" fmla="*/ 7007 w 10000"/>
                <a:gd name="connsiteY282" fmla="*/ 5936 h 9899"/>
                <a:gd name="connsiteX283" fmla="*/ 7047 w 10000"/>
                <a:gd name="connsiteY283" fmla="*/ 4529 h 9899"/>
                <a:gd name="connsiteX284" fmla="*/ 7089 w 10000"/>
                <a:gd name="connsiteY284" fmla="*/ 5495 h 9899"/>
                <a:gd name="connsiteX285" fmla="*/ 7117 w 10000"/>
                <a:gd name="connsiteY285" fmla="*/ 4583 h 9899"/>
                <a:gd name="connsiteX286" fmla="*/ 7139 w 10000"/>
                <a:gd name="connsiteY286" fmla="*/ 5078 h 9899"/>
                <a:gd name="connsiteX287" fmla="*/ 7167 w 10000"/>
                <a:gd name="connsiteY287" fmla="*/ 4889 h 9899"/>
                <a:gd name="connsiteX288" fmla="*/ 7195 w 10000"/>
                <a:gd name="connsiteY288" fmla="*/ 5440 h 9899"/>
                <a:gd name="connsiteX289" fmla="*/ 7220 w 10000"/>
                <a:gd name="connsiteY289" fmla="*/ 5487 h 9899"/>
                <a:gd name="connsiteX290" fmla="*/ 7245 w 10000"/>
                <a:gd name="connsiteY290" fmla="*/ 4639 h 9899"/>
                <a:gd name="connsiteX291" fmla="*/ 7272 w 10000"/>
                <a:gd name="connsiteY291" fmla="*/ 4889 h 9899"/>
                <a:gd name="connsiteX292" fmla="*/ 7297 w 10000"/>
                <a:gd name="connsiteY292" fmla="*/ 4670 h 9899"/>
                <a:gd name="connsiteX293" fmla="*/ 7326 w 10000"/>
                <a:gd name="connsiteY293" fmla="*/ 6125 h 9899"/>
                <a:gd name="connsiteX294" fmla="*/ 7351 w 10000"/>
                <a:gd name="connsiteY294" fmla="*/ 5088 h 9899"/>
                <a:gd name="connsiteX295" fmla="*/ 7376 w 10000"/>
                <a:gd name="connsiteY295" fmla="*/ 5440 h 9899"/>
                <a:gd name="connsiteX296" fmla="*/ 7403 w 10000"/>
                <a:gd name="connsiteY296" fmla="*/ 4479 h 9899"/>
                <a:gd name="connsiteX297" fmla="*/ 7428 w 10000"/>
                <a:gd name="connsiteY297" fmla="*/ 5285 h 9899"/>
                <a:gd name="connsiteX298" fmla="*/ 7453 w 10000"/>
                <a:gd name="connsiteY298" fmla="*/ 6062 h 9899"/>
                <a:gd name="connsiteX299" fmla="*/ 7481 w 10000"/>
                <a:gd name="connsiteY299" fmla="*/ 5763 h 9899"/>
                <a:gd name="connsiteX300" fmla="*/ 7509 w 10000"/>
                <a:gd name="connsiteY300" fmla="*/ 5574 h 9899"/>
                <a:gd name="connsiteX301" fmla="*/ 7549 w 10000"/>
                <a:gd name="connsiteY301" fmla="*/ 4574 h 9899"/>
                <a:gd name="connsiteX302" fmla="*/ 7592 w 10000"/>
                <a:gd name="connsiteY302" fmla="*/ 5345 h 9899"/>
                <a:gd name="connsiteX303" fmla="*/ 7635 w 10000"/>
                <a:gd name="connsiteY303" fmla="*/ 5354 h 9899"/>
                <a:gd name="connsiteX304" fmla="*/ 7675 w 10000"/>
                <a:gd name="connsiteY304" fmla="*/ 5770 h 9899"/>
                <a:gd name="connsiteX305" fmla="*/ 7717 w 10000"/>
                <a:gd name="connsiteY305" fmla="*/ 5211 h 9899"/>
                <a:gd name="connsiteX306" fmla="*/ 7760 w 10000"/>
                <a:gd name="connsiteY306" fmla="*/ 6729 h 9899"/>
                <a:gd name="connsiteX307" fmla="*/ 7800 w 10000"/>
                <a:gd name="connsiteY307" fmla="*/ 6264 h 9899"/>
                <a:gd name="connsiteX308" fmla="*/ 7842 w 10000"/>
                <a:gd name="connsiteY308" fmla="*/ 5362 h 9899"/>
                <a:gd name="connsiteX309" fmla="*/ 7885 w 10000"/>
                <a:gd name="connsiteY309" fmla="*/ 6187 h 9899"/>
                <a:gd name="connsiteX310" fmla="*/ 7925 w 10000"/>
                <a:gd name="connsiteY310" fmla="*/ 5629 h 9899"/>
                <a:gd name="connsiteX311" fmla="*/ 7952 w 10000"/>
                <a:gd name="connsiteY311" fmla="*/ 6596 h 9899"/>
                <a:gd name="connsiteX312" fmla="*/ 7977 w 10000"/>
                <a:gd name="connsiteY312" fmla="*/ 5457 h 9899"/>
                <a:gd name="connsiteX313" fmla="*/ 8003 w 10000"/>
                <a:gd name="connsiteY313" fmla="*/ 6329 h 9899"/>
                <a:gd name="connsiteX314" fmla="*/ 8030 w 10000"/>
                <a:gd name="connsiteY314" fmla="*/ 5686 h 9899"/>
                <a:gd name="connsiteX315" fmla="*/ 8055 w 10000"/>
                <a:gd name="connsiteY315" fmla="*/ 5190 h 9899"/>
                <a:gd name="connsiteX316" fmla="*/ 8084 w 10000"/>
                <a:gd name="connsiteY316" fmla="*/ 4962 h 9899"/>
                <a:gd name="connsiteX317" fmla="*/ 8111 w 10000"/>
                <a:gd name="connsiteY317" fmla="*/ 5686 h 9899"/>
                <a:gd name="connsiteX318" fmla="*/ 8134 w 10000"/>
                <a:gd name="connsiteY318" fmla="*/ 6500 h 9899"/>
                <a:gd name="connsiteX319" fmla="*/ 8176 w 10000"/>
                <a:gd name="connsiteY319" fmla="*/ 6423 h 9899"/>
                <a:gd name="connsiteX320" fmla="*/ 8219 w 10000"/>
                <a:gd name="connsiteY320" fmla="*/ 6195 h 9899"/>
                <a:gd name="connsiteX321" fmla="*/ 8261 w 10000"/>
                <a:gd name="connsiteY321" fmla="*/ 5732 h 9899"/>
                <a:gd name="connsiteX322" fmla="*/ 8304 w 10000"/>
                <a:gd name="connsiteY322" fmla="*/ 6139 h 9899"/>
                <a:gd name="connsiteX323" fmla="*/ 8344 w 10000"/>
                <a:gd name="connsiteY323" fmla="*/ 6343 h 9899"/>
                <a:gd name="connsiteX324" fmla="*/ 8379 w 10000"/>
                <a:gd name="connsiteY324" fmla="*/ 5818 h 9899"/>
                <a:gd name="connsiteX325" fmla="*/ 8414 w 10000"/>
                <a:gd name="connsiteY325" fmla="*/ 5778 h 9899"/>
                <a:gd name="connsiteX326" fmla="*/ 8447 w 10000"/>
                <a:gd name="connsiteY326" fmla="*/ 6509 h 9899"/>
                <a:gd name="connsiteX327" fmla="*/ 8484 w 10000"/>
                <a:gd name="connsiteY327" fmla="*/ 6729 h 9899"/>
                <a:gd name="connsiteX328" fmla="*/ 8520 w 10000"/>
                <a:gd name="connsiteY328" fmla="*/ 5974 h 9899"/>
                <a:gd name="connsiteX329" fmla="*/ 8555 w 10000"/>
                <a:gd name="connsiteY329" fmla="*/ 5794 h 9899"/>
                <a:gd name="connsiteX330" fmla="*/ 8595 w 10000"/>
                <a:gd name="connsiteY330" fmla="*/ 6044 h 9899"/>
                <a:gd name="connsiteX331" fmla="*/ 8638 w 10000"/>
                <a:gd name="connsiteY331" fmla="*/ 5252 h 9899"/>
                <a:gd name="connsiteX332" fmla="*/ 8678 w 10000"/>
                <a:gd name="connsiteY332" fmla="*/ 5707 h 9899"/>
                <a:gd name="connsiteX333" fmla="*/ 8720 w 10000"/>
                <a:gd name="connsiteY333" fmla="*/ 5519 h 9899"/>
                <a:gd name="connsiteX334" fmla="*/ 8763 w 10000"/>
                <a:gd name="connsiteY334" fmla="*/ 5794 h 9899"/>
                <a:gd name="connsiteX335" fmla="*/ 8768 w 10000"/>
                <a:gd name="connsiteY335" fmla="*/ 5551 h 9899"/>
                <a:gd name="connsiteX336" fmla="*/ 8770 w 10000"/>
                <a:gd name="connsiteY336" fmla="*/ 5393 h 9899"/>
                <a:gd name="connsiteX337" fmla="*/ 8775 w 10000"/>
                <a:gd name="connsiteY337" fmla="*/ 6251 h 9899"/>
                <a:gd name="connsiteX338" fmla="*/ 8778 w 10000"/>
                <a:gd name="connsiteY338" fmla="*/ 6177 h 9899"/>
                <a:gd name="connsiteX339" fmla="*/ 8783 w 10000"/>
                <a:gd name="connsiteY339" fmla="*/ 5629 h 9899"/>
                <a:gd name="connsiteX340" fmla="*/ 8788 w 10000"/>
                <a:gd name="connsiteY340" fmla="*/ 5991 h 9899"/>
                <a:gd name="connsiteX341" fmla="*/ 8790 w 10000"/>
                <a:gd name="connsiteY341" fmla="*/ 5589 h 9899"/>
                <a:gd name="connsiteX342" fmla="*/ 8798 w 10000"/>
                <a:gd name="connsiteY342" fmla="*/ 5338 h 9899"/>
                <a:gd name="connsiteX343" fmla="*/ 8801 w 10000"/>
                <a:gd name="connsiteY343" fmla="*/ 5966 h 9899"/>
                <a:gd name="connsiteX344" fmla="*/ 8803 w 10000"/>
                <a:gd name="connsiteY344" fmla="*/ 6448 h 9899"/>
                <a:gd name="connsiteX345" fmla="*/ 8808 w 10000"/>
                <a:gd name="connsiteY345" fmla="*/ 6116 h 9899"/>
                <a:gd name="connsiteX346" fmla="*/ 8813 w 10000"/>
                <a:gd name="connsiteY346" fmla="*/ 5660 h 9899"/>
                <a:gd name="connsiteX347" fmla="*/ 8816 w 10000"/>
                <a:gd name="connsiteY347" fmla="*/ 5495 h 9899"/>
                <a:gd name="connsiteX348" fmla="*/ 8821 w 10000"/>
                <a:gd name="connsiteY348" fmla="*/ 5432 h 9899"/>
                <a:gd name="connsiteX349" fmla="*/ 8826 w 10000"/>
                <a:gd name="connsiteY349" fmla="*/ 5887 h 9899"/>
                <a:gd name="connsiteX350" fmla="*/ 8828 w 10000"/>
                <a:gd name="connsiteY350" fmla="*/ 5998 h 9899"/>
                <a:gd name="connsiteX351" fmla="*/ 8833 w 10000"/>
                <a:gd name="connsiteY351" fmla="*/ 6211 h 9899"/>
                <a:gd name="connsiteX352" fmla="*/ 8838 w 10000"/>
                <a:gd name="connsiteY352" fmla="*/ 6423 h 9899"/>
                <a:gd name="connsiteX353" fmla="*/ 8843 w 10000"/>
                <a:gd name="connsiteY353" fmla="*/ 5998 h 9899"/>
                <a:gd name="connsiteX354" fmla="*/ 8847 w 10000"/>
                <a:gd name="connsiteY354" fmla="*/ 6109 h 9899"/>
                <a:gd name="connsiteX355" fmla="*/ 8852 w 10000"/>
                <a:gd name="connsiteY355" fmla="*/ 5991 h 9899"/>
                <a:gd name="connsiteX356" fmla="*/ 8857 w 10000"/>
                <a:gd name="connsiteY356" fmla="*/ 5910 h 9899"/>
                <a:gd name="connsiteX357" fmla="*/ 8859 w 10000"/>
                <a:gd name="connsiteY357" fmla="*/ 5565 h 9899"/>
                <a:gd name="connsiteX358" fmla="*/ 8864 w 10000"/>
                <a:gd name="connsiteY358" fmla="*/ 4936 h 9899"/>
                <a:gd name="connsiteX359" fmla="*/ 8869 w 10000"/>
                <a:gd name="connsiteY359" fmla="*/ 4433 h 9899"/>
                <a:gd name="connsiteX360" fmla="*/ 8872 w 10000"/>
                <a:gd name="connsiteY360" fmla="*/ 3859 h 9899"/>
                <a:gd name="connsiteX361" fmla="*/ 8877 w 10000"/>
                <a:gd name="connsiteY361" fmla="*/ 4952 h 9899"/>
                <a:gd name="connsiteX362" fmla="*/ 8882 w 10000"/>
                <a:gd name="connsiteY362" fmla="*/ 6070 h 9899"/>
                <a:gd name="connsiteX363" fmla="*/ 8884 w 10000"/>
                <a:gd name="connsiteY363" fmla="*/ 7862 h 9899"/>
                <a:gd name="connsiteX364" fmla="*/ 8889 w 10000"/>
                <a:gd name="connsiteY364" fmla="*/ 9545 h 9899"/>
                <a:gd name="connsiteX365" fmla="*/ 8894 w 10000"/>
                <a:gd name="connsiteY365" fmla="*/ 8546 h 9899"/>
                <a:gd name="connsiteX366" fmla="*/ 8897 w 10000"/>
                <a:gd name="connsiteY366" fmla="*/ 8561 h 9899"/>
                <a:gd name="connsiteX367" fmla="*/ 8902 w 10000"/>
                <a:gd name="connsiteY367" fmla="*/ 9033 h 9899"/>
                <a:gd name="connsiteX368" fmla="*/ 8907 w 10000"/>
                <a:gd name="connsiteY368" fmla="*/ 8208 h 9899"/>
                <a:gd name="connsiteX369" fmla="*/ 8909 w 10000"/>
                <a:gd name="connsiteY369" fmla="*/ 8208 h 9899"/>
                <a:gd name="connsiteX370" fmla="*/ 8914 w 10000"/>
                <a:gd name="connsiteY370" fmla="*/ 8623 h 9899"/>
                <a:gd name="connsiteX371" fmla="*/ 8919 w 10000"/>
                <a:gd name="connsiteY371" fmla="*/ 8728 h 9899"/>
                <a:gd name="connsiteX372" fmla="*/ 8922 w 10000"/>
                <a:gd name="connsiteY372" fmla="*/ 8978 h 9899"/>
                <a:gd name="connsiteX373" fmla="*/ 8927 w 10000"/>
                <a:gd name="connsiteY373" fmla="*/ 8537 h 9899"/>
                <a:gd name="connsiteX374" fmla="*/ 8929 w 10000"/>
                <a:gd name="connsiteY374" fmla="*/ 8514 h 9899"/>
                <a:gd name="connsiteX375" fmla="*/ 8934 w 10000"/>
                <a:gd name="connsiteY375" fmla="*/ 8350 h 9899"/>
                <a:gd name="connsiteX376" fmla="*/ 8939 w 10000"/>
                <a:gd name="connsiteY376" fmla="*/ 8091 h 9899"/>
                <a:gd name="connsiteX377" fmla="*/ 8942 w 10000"/>
                <a:gd name="connsiteY377" fmla="*/ 7641 h 9899"/>
                <a:gd name="connsiteX378" fmla="*/ 8949 w 10000"/>
                <a:gd name="connsiteY378" fmla="*/ 6642 h 9899"/>
                <a:gd name="connsiteX379" fmla="*/ 8952 w 10000"/>
                <a:gd name="connsiteY379" fmla="*/ 7656 h 9899"/>
                <a:gd name="connsiteX380" fmla="*/ 8954 w 10000"/>
                <a:gd name="connsiteY380" fmla="*/ 7352 h 9899"/>
                <a:gd name="connsiteX381" fmla="*/ 8959 w 10000"/>
                <a:gd name="connsiteY381" fmla="*/ 7714 h 9899"/>
                <a:gd name="connsiteX382" fmla="*/ 9057 w 10000"/>
                <a:gd name="connsiteY382" fmla="*/ 8652 h 9899"/>
                <a:gd name="connsiteX383" fmla="*/ 8905 w 10000"/>
                <a:gd name="connsiteY383" fmla="*/ 8628 h 9899"/>
                <a:gd name="connsiteX384" fmla="*/ 9273 w 10000"/>
                <a:gd name="connsiteY384" fmla="*/ 7861 h 9899"/>
                <a:gd name="connsiteX385" fmla="*/ 9052 w 10000"/>
                <a:gd name="connsiteY385" fmla="*/ 9120 h 9899"/>
                <a:gd name="connsiteX386" fmla="*/ 8984 w 10000"/>
                <a:gd name="connsiteY386" fmla="*/ 9859 h 9899"/>
                <a:gd name="connsiteX387" fmla="*/ 8989 w 10000"/>
                <a:gd name="connsiteY387" fmla="*/ 9309 h 9899"/>
                <a:gd name="connsiteX388" fmla="*/ 8994 w 10000"/>
                <a:gd name="connsiteY388" fmla="*/ 9135 h 9899"/>
                <a:gd name="connsiteX389" fmla="*/ 8999 w 10000"/>
                <a:gd name="connsiteY389" fmla="*/ 8104 h 9899"/>
                <a:gd name="connsiteX390" fmla="*/ 9004 w 10000"/>
                <a:gd name="connsiteY390" fmla="*/ 8293 h 9899"/>
                <a:gd name="connsiteX391" fmla="*/ 9009 w 10000"/>
                <a:gd name="connsiteY391" fmla="*/ 7924 h 9899"/>
                <a:gd name="connsiteX392" fmla="*/ 9014 w 10000"/>
                <a:gd name="connsiteY392" fmla="*/ 7996 h 9899"/>
                <a:gd name="connsiteX393" fmla="*/ 9019 w 10000"/>
                <a:gd name="connsiteY393" fmla="*/ 8371 h 9899"/>
                <a:gd name="connsiteX394" fmla="*/ 9027 w 10000"/>
                <a:gd name="connsiteY394" fmla="*/ 7831 h 9899"/>
                <a:gd name="connsiteX395" fmla="*/ 9032 w 10000"/>
                <a:gd name="connsiteY395" fmla="*/ 7752 h 9899"/>
                <a:gd name="connsiteX396" fmla="*/ 9037 w 10000"/>
                <a:gd name="connsiteY396" fmla="*/ 7460 h 9899"/>
                <a:gd name="connsiteX397" fmla="*/ 9042 w 10000"/>
                <a:gd name="connsiteY397" fmla="*/ 7186 h 9899"/>
                <a:gd name="connsiteX398" fmla="*/ 9047 w 10000"/>
                <a:gd name="connsiteY398" fmla="*/ 8656 h 9899"/>
                <a:gd name="connsiteX399" fmla="*/ 9052 w 10000"/>
                <a:gd name="connsiteY399" fmla="*/ 8468 h 9899"/>
                <a:gd name="connsiteX400" fmla="*/ 9057 w 10000"/>
                <a:gd name="connsiteY400" fmla="*/ 8695 h 9899"/>
                <a:gd name="connsiteX401" fmla="*/ 9062 w 10000"/>
                <a:gd name="connsiteY401" fmla="*/ 7547 h 9899"/>
                <a:gd name="connsiteX402" fmla="*/ 9069 w 10000"/>
                <a:gd name="connsiteY402" fmla="*/ 7862 h 9899"/>
                <a:gd name="connsiteX403" fmla="*/ 9074 w 10000"/>
                <a:gd name="connsiteY403" fmla="*/ 8192 h 9899"/>
                <a:gd name="connsiteX404" fmla="*/ 9079 w 10000"/>
                <a:gd name="connsiteY404" fmla="*/ 7428 h 9899"/>
                <a:gd name="connsiteX405" fmla="*/ 9084 w 10000"/>
                <a:gd name="connsiteY405" fmla="*/ 7383 h 9899"/>
                <a:gd name="connsiteX406" fmla="*/ 9089 w 10000"/>
                <a:gd name="connsiteY406" fmla="*/ 7602 h 9899"/>
                <a:gd name="connsiteX407" fmla="*/ 9094 w 10000"/>
                <a:gd name="connsiteY407" fmla="*/ 7682 h 9899"/>
                <a:gd name="connsiteX408" fmla="*/ 9099 w 10000"/>
                <a:gd name="connsiteY408" fmla="*/ 8371 h 9899"/>
                <a:gd name="connsiteX409" fmla="*/ 9104 w 10000"/>
                <a:gd name="connsiteY409" fmla="*/ 8319 h 9899"/>
                <a:gd name="connsiteX410" fmla="*/ 9109 w 10000"/>
                <a:gd name="connsiteY410" fmla="*/ 8932 h 9899"/>
                <a:gd name="connsiteX411" fmla="*/ 9117 w 10000"/>
                <a:gd name="connsiteY411" fmla="*/ 8332 h 9899"/>
                <a:gd name="connsiteX412" fmla="*/ 9122 w 10000"/>
                <a:gd name="connsiteY412" fmla="*/ 7836 h 9899"/>
                <a:gd name="connsiteX413" fmla="*/ 9129 w 10000"/>
                <a:gd name="connsiteY413" fmla="*/ 8340 h 9899"/>
                <a:gd name="connsiteX414" fmla="*/ 9134 w 10000"/>
                <a:gd name="connsiteY414" fmla="*/ 9105 h 9899"/>
                <a:gd name="connsiteX415" fmla="*/ 9139 w 10000"/>
                <a:gd name="connsiteY415" fmla="*/ 8114 h 9899"/>
                <a:gd name="connsiteX416" fmla="*/ 9144 w 10000"/>
                <a:gd name="connsiteY416" fmla="*/ 8569 h 9899"/>
                <a:gd name="connsiteX417" fmla="*/ 9149 w 10000"/>
                <a:gd name="connsiteY417" fmla="*/ 8452 h 9899"/>
                <a:gd name="connsiteX418" fmla="*/ 9154 w 10000"/>
                <a:gd name="connsiteY418" fmla="*/ 8232 h 9899"/>
                <a:gd name="connsiteX419" fmla="*/ 9159 w 10000"/>
                <a:gd name="connsiteY419" fmla="*/ 8922 h 9899"/>
                <a:gd name="connsiteX420" fmla="*/ 9164 w 10000"/>
                <a:gd name="connsiteY420" fmla="*/ 8083 h 9899"/>
                <a:gd name="connsiteX421" fmla="*/ 9169 w 10000"/>
                <a:gd name="connsiteY421" fmla="*/ 7239 h 9899"/>
                <a:gd name="connsiteX422" fmla="*/ 9177 w 10000"/>
                <a:gd name="connsiteY422" fmla="*/ 7311 h 9899"/>
                <a:gd name="connsiteX423" fmla="*/ 9182 w 10000"/>
                <a:gd name="connsiteY423" fmla="*/ 7311 h 9899"/>
                <a:gd name="connsiteX424" fmla="*/ 9205 w 10000"/>
                <a:gd name="connsiteY424" fmla="*/ 8121 h 9899"/>
                <a:gd name="connsiteX425" fmla="*/ 9227 w 10000"/>
                <a:gd name="connsiteY425" fmla="*/ 8640 h 9899"/>
                <a:gd name="connsiteX426" fmla="*/ 9250 w 10000"/>
                <a:gd name="connsiteY426" fmla="*/ 8569 h 9899"/>
                <a:gd name="connsiteX427" fmla="*/ 9272 w 10000"/>
                <a:gd name="connsiteY427" fmla="*/ 6226 h 9899"/>
                <a:gd name="connsiteX428" fmla="*/ 9297 w 10000"/>
                <a:gd name="connsiteY428" fmla="*/ 6847 h 9899"/>
                <a:gd name="connsiteX429" fmla="*/ 9320 w 10000"/>
                <a:gd name="connsiteY429" fmla="*/ 8153 h 9899"/>
                <a:gd name="connsiteX430" fmla="*/ 9345 w 10000"/>
                <a:gd name="connsiteY430" fmla="*/ 8136 h 9899"/>
                <a:gd name="connsiteX431" fmla="*/ 9367 w 10000"/>
                <a:gd name="connsiteY431" fmla="*/ 7147 h 9899"/>
                <a:gd name="connsiteX432" fmla="*/ 9390 w 10000"/>
                <a:gd name="connsiteY432" fmla="*/ 6283 h 9899"/>
                <a:gd name="connsiteX433" fmla="*/ 9425 w 10000"/>
                <a:gd name="connsiteY433" fmla="*/ 6901 h 9899"/>
                <a:gd name="connsiteX434" fmla="*/ 9460 w 10000"/>
                <a:gd name="connsiteY434" fmla="*/ 6896 h 9899"/>
                <a:gd name="connsiteX435" fmla="*/ 9495 w 10000"/>
                <a:gd name="connsiteY435" fmla="*/ 6361 h 9899"/>
                <a:gd name="connsiteX436" fmla="*/ 9531 w 10000"/>
                <a:gd name="connsiteY436" fmla="*/ 6321 h 9899"/>
                <a:gd name="connsiteX437" fmla="*/ 9563 w 10000"/>
                <a:gd name="connsiteY437" fmla="*/ 6628 h 9899"/>
                <a:gd name="connsiteX438" fmla="*/ 9598 w 10000"/>
                <a:gd name="connsiteY438" fmla="*/ 6721 h 9899"/>
                <a:gd name="connsiteX439" fmla="*/ 9617 w 10000"/>
                <a:gd name="connsiteY439" fmla="*/ 6525 h 9899"/>
                <a:gd name="connsiteX440" fmla="*/ 9635 w 10000"/>
                <a:gd name="connsiteY440" fmla="*/ 6343 h 9899"/>
                <a:gd name="connsiteX441" fmla="*/ 9655 w 10000"/>
                <a:gd name="connsiteY441" fmla="*/ 6062 h 9899"/>
                <a:gd name="connsiteX442" fmla="*/ 9670 w 10000"/>
                <a:gd name="connsiteY442" fmla="*/ 5857 h 9899"/>
                <a:gd name="connsiteX443" fmla="*/ 9687 w 10000"/>
                <a:gd name="connsiteY443" fmla="*/ 5842 h 9899"/>
                <a:gd name="connsiteX444" fmla="*/ 9705 w 10000"/>
                <a:gd name="connsiteY444" fmla="*/ 6259 h 9899"/>
                <a:gd name="connsiteX445" fmla="*/ 9722 w 10000"/>
                <a:gd name="connsiteY445" fmla="*/ 5377 h 9899"/>
                <a:gd name="connsiteX446" fmla="*/ 9740 w 10000"/>
                <a:gd name="connsiteY446" fmla="*/ 6233 h 9899"/>
                <a:gd name="connsiteX447" fmla="*/ 9757 w 10000"/>
                <a:gd name="connsiteY447" fmla="*/ 5457 h 9899"/>
                <a:gd name="connsiteX448" fmla="*/ 9775 w 10000"/>
                <a:gd name="connsiteY448" fmla="*/ 5927 h 9899"/>
                <a:gd name="connsiteX449" fmla="*/ 9792 w 10000"/>
                <a:gd name="connsiteY449" fmla="*/ 5471 h 9899"/>
                <a:gd name="connsiteX450" fmla="*/ 9810 w 10000"/>
                <a:gd name="connsiteY450" fmla="*/ 5220 h 9899"/>
                <a:gd name="connsiteX451" fmla="*/ 9852 w 10000"/>
                <a:gd name="connsiteY451" fmla="*/ 4678 h 9899"/>
                <a:gd name="connsiteX452" fmla="*/ 9892 w 10000"/>
                <a:gd name="connsiteY452" fmla="*/ 5746 h 9899"/>
                <a:gd name="connsiteX453" fmla="*/ 9935 w 10000"/>
                <a:gd name="connsiteY453" fmla="*/ 4725 h 9899"/>
                <a:gd name="connsiteX454" fmla="*/ 9977 w 10000"/>
                <a:gd name="connsiteY454" fmla="*/ 5228 h 9899"/>
                <a:gd name="connsiteX455" fmla="*/ 10000 w 10000"/>
                <a:gd name="connsiteY455" fmla="*/ 4907 h 9899"/>
                <a:gd name="connsiteX0" fmla="*/ 38 w 10000"/>
                <a:gd name="connsiteY0" fmla="*/ 2680 h 10001"/>
                <a:gd name="connsiteX1" fmla="*/ 1 w 10000"/>
                <a:gd name="connsiteY1" fmla="*/ 2950 h 10001"/>
                <a:gd name="connsiteX2" fmla="*/ 73 w 10000"/>
                <a:gd name="connsiteY2" fmla="*/ 2487 h 10001"/>
                <a:gd name="connsiteX3" fmla="*/ 89 w 10000"/>
                <a:gd name="connsiteY3" fmla="*/ 2354 h 10001"/>
                <a:gd name="connsiteX4" fmla="*/ 158 w 10000"/>
                <a:gd name="connsiteY4" fmla="*/ 1988 h 10001"/>
                <a:gd name="connsiteX5" fmla="*/ 126 w 10000"/>
                <a:gd name="connsiteY5" fmla="*/ 2220 h 10001"/>
                <a:gd name="connsiteX6" fmla="*/ 144 w 10000"/>
                <a:gd name="connsiteY6" fmla="*/ 2083 h 10001"/>
                <a:gd name="connsiteX7" fmla="*/ 122 w 10000"/>
                <a:gd name="connsiteY7" fmla="*/ 2331 h 10001"/>
                <a:gd name="connsiteX8" fmla="*/ 152 w 10000"/>
                <a:gd name="connsiteY8" fmla="*/ 2017 h 10001"/>
                <a:gd name="connsiteX9" fmla="*/ 178 w 10000"/>
                <a:gd name="connsiteY9" fmla="*/ 1863 h 10001"/>
                <a:gd name="connsiteX10" fmla="*/ 250 w 10000"/>
                <a:gd name="connsiteY10" fmla="*/ 1617 h 10001"/>
                <a:gd name="connsiteX11" fmla="*/ 276 w 10000"/>
                <a:gd name="connsiteY11" fmla="*/ 1444 h 10001"/>
                <a:gd name="connsiteX12" fmla="*/ 224 w 10000"/>
                <a:gd name="connsiteY12" fmla="*/ 1745 h 10001"/>
                <a:gd name="connsiteX13" fmla="*/ 313 w 10000"/>
                <a:gd name="connsiteY13" fmla="*/ 1290 h 10001"/>
                <a:gd name="connsiteX14" fmla="*/ 375 w 10000"/>
                <a:gd name="connsiteY14" fmla="*/ 1202 h 10001"/>
                <a:gd name="connsiteX15" fmla="*/ 352 w 10000"/>
                <a:gd name="connsiteY15" fmla="*/ 1226 h 10001"/>
                <a:gd name="connsiteX16" fmla="*/ 414 w 10000"/>
                <a:gd name="connsiteY16" fmla="*/ 1090 h 10001"/>
                <a:gd name="connsiteX17" fmla="*/ 394 w 10000"/>
                <a:gd name="connsiteY17" fmla="*/ 1119 h 10001"/>
                <a:gd name="connsiteX18" fmla="*/ 434 w 10000"/>
                <a:gd name="connsiteY18" fmla="*/ 1013 h 10001"/>
                <a:gd name="connsiteX19" fmla="*/ 448 w 10000"/>
                <a:gd name="connsiteY19" fmla="*/ 1021 h 10001"/>
                <a:gd name="connsiteX20" fmla="*/ 470 w 10000"/>
                <a:gd name="connsiteY20" fmla="*/ 978 h 10001"/>
                <a:gd name="connsiteX21" fmla="*/ 516 w 10000"/>
                <a:gd name="connsiteY21" fmla="*/ 870 h 10001"/>
                <a:gd name="connsiteX22" fmla="*/ 467 w 10000"/>
                <a:gd name="connsiteY22" fmla="*/ 965 h 10001"/>
                <a:gd name="connsiteX23" fmla="*/ 547 w 10000"/>
                <a:gd name="connsiteY23" fmla="*/ 801 h 10001"/>
                <a:gd name="connsiteX24" fmla="*/ 488 w 10000"/>
                <a:gd name="connsiteY24" fmla="*/ 943 h 10001"/>
                <a:gd name="connsiteX25" fmla="*/ 585 w 10000"/>
                <a:gd name="connsiteY25" fmla="*/ 712 h 10001"/>
                <a:gd name="connsiteX26" fmla="*/ 615 w 10000"/>
                <a:gd name="connsiteY26" fmla="*/ 585 h 10001"/>
                <a:gd name="connsiteX27" fmla="*/ 656 w 10000"/>
                <a:gd name="connsiteY27" fmla="*/ 604 h 10001"/>
                <a:gd name="connsiteX28" fmla="*/ 669 w 10000"/>
                <a:gd name="connsiteY28" fmla="*/ 447 h 10001"/>
                <a:gd name="connsiteX29" fmla="*/ 697 w 10000"/>
                <a:gd name="connsiteY29" fmla="*/ 623 h 10001"/>
                <a:gd name="connsiteX30" fmla="*/ 733 w 10000"/>
                <a:gd name="connsiteY30" fmla="*/ 383 h 10001"/>
                <a:gd name="connsiteX31" fmla="*/ 780 w 10000"/>
                <a:gd name="connsiteY31" fmla="*/ 367 h 10001"/>
                <a:gd name="connsiteX32" fmla="*/ 803 w 10000"/>
                <a:gd name="connsiteY32" fmla="*/ 296 h 10001"/>
                <a:gd name="connsiteX33" fmla="*/ 852 w 10000"/>
                <a:gd name="connsiteY33" fmla="*/ 120 h 10001"/>
                <a:gd name="connsiteX34" fmla="*/ 835 w 10000"/>
                <a:gd name="connsiteY34" fmla="*/ 192 h 10001"/>
                <a:gd name="connsiteX35" fmla="*/ 895 w 10000"/>
                <a:gd name="connsiteY35" fmla="*/ 182 h 10001"/>
                <a:gd name="connsiteX36" fmla="*/ 922 w 10000"/>
                <a:gd name="connsiteY36" fmla="*/ 85 h 10001"/>
                <a:gd name="connsiteX37" fmla="*/ 961 w 10000"/>
                <a:gd name="connsiteY37" fmla="*/ 154 h 10001"/>
                <a:gd name="connsiteX38" fmla="*/ 1003 w 10000"/>
                <a:gd name="connsiteY38" fmla="*/ 181 h 10001"/>
                <a:gd name="connsiteX39" fmla="*/ 1055 w 10000"/>
                <a:gd name="connsiteY39" fmla="*/ 123 h 10001"/>
                <a:gd name="connsiteX40" fmla="*/ 1096 w 10000"/>
                <a:gd name="connsiteY40" fmla="*/ 183 h 10001"/>
                <a:gd name="connsiteX41" fmla="*/ 1118 w 10000"/>
                <a:gd name="connsiteY41" fmla="*/ 276 h 10001"/>
                <a:gd name="connsiteX42" fmla="*/ 1164 w 10000"/>
                <a:gd name="connsiteY42" fmla="*/ 0 h 10001"/>
                <a:gd name="connsiteX43" fmla="*/ 1210 w 10000"/>
                <a:gd name="connsiteY43" fmla="*/ 317 h 10001"/>
                <a:gd name="connsiteX44" fmla="*/ 1232 w 10000"/>
                <a:gd name="connsiteY44" fmla="*/ 1375 h 10001"/>
                <a:gd name="connsiteX45" fmla="*/ 1272 w 10000"/>
                <a:gd name="connsiteY45" fmla="*/ 1429 h 10001"/>
                <a:gd name="connsiteX46" fmla="*/ 1314 w 10000"/>
                <a:gd name="connsiteY46" fmla="*/ 1731 h 10001"/>
                <a:gd name="connsiteX47" fmla="*/ 1357 w 10000"/>
                <a:gd name="connsiteY47" fmla="*/ 1119 h 10001"/>
                <a:gd name="connsiteX48" fmla="*/ 1399 w 10000"/>
                <a:gd name="connsiteY48" fmla="*/ 1929 h 10001"/>
                <a:gd name="connsiteX49" fmla="*/ 1439 w 10000"/>
                <a:gd name="connsiteY49" fmla="*/ 1692 h 10001"/>
                <a:gd name="connsiteX50" fmla="*/ 1467 w 10000"/>
                <a:gd name="connsiteY50" fmla="*/ 1366 h 10001"/>
                <a:gd name="connsiteX51" fmla="*/ 1492 w 10000"/>
                <a:gd name="connsiteY51" fmla="*/ 2160 h 10001"/>
                <a:gd name="connsiteX52" fmla="*/ 1520 w 10000"/>
                <a:gd name="connsiteY52" fmla="*/ 1653 h 10001"/>
                <a:gd name="connsiteX53" fmla="*/ 1545 w 10000"/>
                <a:gd name="connsiteY53" fmla="*/ 556 h 10001"/>
                <a:gd name="connsiteX54" fmla="*/ 1573 w 10000"/>
                <a:gd name="connsiteY54" fmla="*/ 1842 h 10001"/>
                <a:gd name="connsiteX55" fmla="*/ 1598 w 10000"/>
                <a:gd name="connsiteY55" fmla="*/ 2406 h 10001"/>
                <a:gd name="connsiteX56" fmla="*/ 1623 w 10000"/>
                <a:gd name="connsiteY56" fmla="*/ 2184 h 10001"/>
                <a:gd name="connsiteX57" fmla="*/ 1651 w 10000"/>
                <a:gd name="connsiteY57" fmla="*/ 2596 h 10001"/>
                <a:gd name="connsiteX58" fmla="*/ 1668 w 10000"/>
                <a:gd name="connsiteY58" fmla="*/ 2772 h 10001"/>
                <a:gd name="connsiteX59" fmla="*/ 1686 w 10000"/>
                <a:gd name="connsiteY59" fmla="*/ 2160 h 10001"/>
                <a:gd name="connsiteX60" fmla="*/ 1701 w 10000"/>
                <a:gd name="connsiteY60" fmla="*/ 2906 h 10001"/>
                <a:gd name="connsiteX61" fmla="*/ 1718 w 10000"/>
                <a:gd name="connsiteY61" fmla="*/ 2717 h 10001"/>
                <a:gd name="connsiteX62" fmla="*/ 1736 w 10000"/>
                <a:gd name="connsiteY62" fmla="*/ 3280 h 10001"/>
                <a:gd name="connsiteX63" fmla="*/ 1753 w 10000"/>
                <a:gd name="connsiteY63" fmla="*/ 2978 h 10001"/>
                <a:gd name="connsiteX64" fmla="*/ 1771 w 10000"/>
                <a:gd name="connsiteY64" fmla="*/ 2852 h 10001"/>
                <a:gd name="connsiteX65" fmla="*/ 1791 w 10000"/>
                <a:gd name="connsiteY65" fmla="*/ 3414 h 10001"/>
                <a:gd name="connsiteX66" fmla="*/ 1806 w 10000"/>
                <a:gd name="connsiteY66" fmla="*/ 3938 h 10001"/>
                <a:gd name="connsiteX67" fmla="*/ 1823 w 10000"/>
                <a:gd name="connsiteY67" fmla="*/ 3709 h 10001"/>
                <a:gd name="connsiteX68" fmla="*/ 1841 w 10000"/>
                <a:gd name="connsiteY68" fmla="*/ 3670 h 10001"/>
                <a:gd name="connsiteX69" fmla="*/ 1858 w 10000"/>
                <a:gd name="connsiteY69" fmla="*/ 4185 h 10001"/>
                <a:gd name="connsiteX70" fmla="*/ 1893 w 10000"/>
                <a:gd name="connsiteY70" fmla="*/ 4042 h 10001"/>
                <a:gd name="connsiteX71" fmla="*/ 1929 w 10000"/>
                <a:gd name="connsiteY71" fmla="*/ 4399 h 10001"/>
                <a:gd name="connsiteX72" fmla="*/ 1964 w 10000"/>
                <a:gd name="connsiteY72" fmla="*/ 4105 h 10001"/>
                <a:gd name="connsiteX73" fmla="*/ 2000 w 10000"/>
                <a:gd name="connsiteY73" fmla="*/ 5590 h 10001"/>
                <a:gd name="connsiteX74" fmla="*/ 2032 w 10000"/>
                <a:gd name="connsiteY74" fmla="*/ 5090 h 10001"/>
                <a:gd name="connsiteX75" fmla="*/ 2067 w 10000"/>
                <a:gd name="connsiteY75" fmla="*/ 4726 h 10001"/>
                <a:gd name="connsiteX76" fmla="*/ 2095 w 10000"/>
                <a:gd name="connsiteY76" fmla="*/ 5646 h 10001"/>
                <a:gd name="connsiteX77" fmla="*/ 2122 w 10000"/>
                <a:gd name="connsiteY77" fmla="*/ 5473 h 10001"/>
                <a:gd name="connsiteX78" fmla="*/ 2145 w 10000"/>
                <a:gd name="connsiteY78" fmla="*/ 5400 h 10001"/>
                <a:gd name="connsiteX79" fmla="*/ 2172 w 10000"/>
                <a:gd name="connsiteY79" fmla="*/ 5289 h 10001"/>
                <a:gd name="connsiteX80" fmla="*/ 2200 w 10000"/>
                <a:gd name="connsiteY80" fmla="*/ 5908 h 10001"/>
                <a:gd name="connsiteX81" fmla="*/ 2225 w 10000"/>
                <a:gd name="connsiteY81" fmla="*/ 5982 h 10001"/>
                <a:gd name="connsiteX82" fmla="*/ 2250 w 10000"/>
                <a:gd name="connsiteY82" fmla="*/ 5320 h 10001"/>
                <a:gd name="connsiteX83" fmla="*/ 2277 w 10000"/>
                <a:gd name="connsiteY83" fmla="*/ 5615 h 10001"/>
                <a:gd name="connsiteX84" fmla="*/ 2320 w 10000"/>
                <a:gd name="connsiteY84" fmla="*/ 5273 h 10001"/>
                <a:gd name="connsiteX85" fmla="*/ 2360 w 10000"/>
                <a:gd name="connsiteY85" fmla="*/ 5273 h 10001"/>
                <a:gd name="connsiteX86" fmla="*/ 2403 w 10000"/>
                <a:gd name="connsiteY86" fmla="*/ 4718 h 10001"/>
                <a:gd name="connsiteX87" fmla="*/ 2445 w 10000"/>
                <a:gd name="connsiteY87" fmla="*/ 4972 h 10001"/>
                <a:gd name="connsiteX88" fmla="*/ 2485 w 10000"/>
                <a:gd name="connsiteY88" fmla="*/ 5432 h 10001"/>
                <a:gd name="connsiteX89" fmla="*/ 2504 w 10000"/>
                <a:gd name="connsiteY89" fmla="*/ 4669 h 10001"/>
                <a:gd name="connsiteX90" fmla="*/ 2521 w 10000"/>
                <a:gd name="connsiteY90" fmla="*/ 4336 h 10001"/>
                <a:gd name="connsiteX91" fmla="*/ 2539 w 10000"/>
                <a:gd name="connsiteY91" fmla="*/ 3717 h 10001"/>
                <a:gd name="connsiteX92" fmla="*/ 2556 w 10000"/>
                <a:gd name="connsiteY92" fmla="*/ 3765 h 10001"/>
                <a:gd name="connsiteX93" fmla="*/ 2574 w 10000"/>
                <a:gd name="connsiteY93" fmla="*/ 3797 h 10001"/>
                <a:gd name="connsiteX94" fmla="*/ 2591 w 10000"/>
                <a:gd name="connsiteY94" fmla="*/ 4877 h 10001"/>
                <a:gd name="connsiteX95" fmla="*/ 2609 w 10000"/>
                <a:gd name="connsiteY95" fmla="*/ 3771 h 10001"/>
                <a:gd name="connsiteX96" fmla="*/ 2626 w 10000"/>
                <a:gd name="connsiteY96" fmla="*/ 3861 h 10001"/>
                <a:gd name="connsiteX97" fmla="*/ 2644 w 10000"/>
                <a:gd name="connsiteY97" fmla="*/ 4185 h 10001"/>
                <a:gd name="connsiteX98" fmla="*/ 2661 w 10000"/>
                <a:gd name="connsiteY98" fmla="*/ 3272 h 10001"/>
                <a:gd name="connsiteX99" fmla="*/ 2679 w 10000"/>
                <a:gd name="connsiteY99" fmla="*/ 3653 h 10001"/>
                <a:gd name="connsiteX100" fmla="*/ 2695 w 10000"/>
                <a:gd name="connsiteY100" fmla="*/ 3963 h 10001"/>
                <a:gd name="connsiteX101" fmla="*/ 2725 w 10000"/>
                <a:gd name="connsiteY101" fmla="*/ 2946 h 10001"/>
                <a:gd name="connsiteX102" fmla="*/ 2755 w 10000"/>
                <a:gd name="connsiteY102" fmla="*/ 3558 h 10001"/>
                <a:gd name="connsiteX103" fmla="*/ 2785 w 10000"/>
                <a:gd name="connsiteY103" fmla="*/ 3017 h 10001"/>
                <a:gd name="connsiteX104" fmla="*/ 2815 w 10000"/>
                <a:gd name="connsiteY104" fmla="*/ 3747 h 10001"/>
                <a:gd name="connsiteX105" fmla="*/ 2845 w 10000"/>
                <a:gd name="connsiteY105" fmla="*/ 2460 h 10001"/>
                <a:gd name="connsiteX106" fmla="*/ 2875 w 10000"/>
                <a:gd name="connsiteY106" fmla="*/ 3216 h 10001"/>
                <a:gd name="connsiteX107" fmla="*/ 2905 w 10000"/>
                <a:gd name="connsiteY107" fmla="*/ 3200 h 10001"/>
                <a:gd name="connsiteX108" fmla="*/ 2923 w 10000"/>
                <a:gd name="connsiteY108" fmla="*/ 2691 h 10001"/>
                <a:gd name="connsiteX109" fmla="*/ 2943 w 10000"/>
                <a:gd name="connsiteY109" fmla="*/ 2007 h 10001"/>
                <a:gd name="connsiteX110" fmla="*/ 2963 w 10000"/>
                <a:gd name="connsiteY110" fmla="*/ 2048 h 10001"/>
                <a:gd name="connsiteX111" fmla="*/ 2980 w 10000"/>
                <a:gd name="connsiteY111" fmla="*/ 1332 h 10001"/>
                <a:gd name="connsiteX112" fmla="*/ 3000 w 10000"/>
                <a:gd name="connsiteY112" fmla="*/ 2970 h 10001"/>
                <a:gd name="connsiteX113" fmla="*/ 3020 w 10000"/>
                <a:gd name="connsiteY113" fmla="*/ 2786 h 10001"/>
                <a:gd name="connsiteX114" fmla="*/ 3038 w 10000"/>
                <a:gd name="connsiteY114" fmla="*/ 2699 h 10001"/>
                <a:gd name="connsiteX115" fmla="*/ 3055 w 10000"/>
                <a:gd name="connsiteY115" fmla="*/ 2136 h 10001"/>
                <a:gd name="connsiteX116" fmla="*/ 3075 w 10000"/>
                <a:gd name="connsiteY116" fmla="*/ 2610 h 10001"/>
                <a:gd name="connsiteX117" fmla="*/ 3095 w 10000"/>
                <a:gd name="connsiteY117" fmla="*/ 3192 h 10001"/>
                <a:gd name="connsiteX118" fmla="*/ 3115 w 10000"/>
                <a:gd name="connsiteY118" fmla="*/ 1891 h 10001"/>
                <a:gd name="connsiteX119" fmla="*/ 3138 w 10000"/>
                <a:gd name="connsiteY119" fmla="*/ 3247 h 10001"/>
                <a:gd name="connsiteX120" fmla="*/ 3160 w 10000"/>
                <a:gd name="connsiteY120" fmla="*/ 2836 h 10001"/>
                <a:gd name="connsiteX121" fmla="*/ 3183 w 10000"/>
                <a:gd name="connsiteY121" fmla="*/ 2827 h 10001"/>
                <a:gd name="connsiteX122" fmla="*/ 3206 w 10000"/>
                <a:gd name="connsiteY122" fmla="*/ 3280 h 10001"/>
                <a:gd name="connsiteX123" fmla="*/ 3231 w 10000"/>
                <a:gd name="connsiteY123" fmla="*/ 2811 h 10001"/>
                <a:gd name="connsiteX124" fmla="*/ 3253 w 10000"/>
                <a:gd name="connsiteY124" fmla="*/ 1929 h 10001"/>
                <a:gd name="connsiteX125" fmla="*/ 3278 w 10000"/>
                <a:gd name="connsiteY125" fmla="*/ 2455 h 10001"/>
                <a:gd name="connsiteX126" fmla="*/ 3301 w 10000"/>
                <a:gd name="connsiteY126" fmla="*/ 2827 h 10001"/>
                <a:gd name="connsiteX127" fmla="*/ 3323 w 10000"/>
                <a:gd name="connsiteY127" fmla="*/ 3003 h 10001"/>
                <a:gd name="connsiteX128" fmla="*/ 3363 w 10000"/>
                <a:gd name="connsiteY128" fmla="*/ 2827 h 10001"/>
                <a:gd name="connsiteX129" fmla="*/ 3406 w 10000"/>
                <a:gd name="connsiteY129" fmla="*/ 3208 h 10001"/>
                <a:gd name="connsiteX130" fmla="*/ 3448 w 10000"/>
                <a:gd name="connsiteY130" fmla="*/ 3440 h 10001"/>
                <a:gd name="connsiteX131" fmla="*/ 3489 w 10000"/>
                <a:gd name="connsiteY131" fmla="*/ 3836 h 10001"/>
                <a:gd name="connsiteX132" fmla="*/ 3533 w 10000"/>
                <a:gd name="connsiteY132" fmla="*/ 3233 h 10001"/>
                <a:gd name="connsiteX133" fmla="*/ 3560 w 10000"/>
                <a:gd name="connsiteY133" fmla="*/ 4056 h 10001"/>
                <a:gd name="connsiteX134" fmla="*/ 3585 w 10000"/>
                <a:gd name="connsiteY134" fmla="*/ 3573 h 10001"/>
                <a:gd name="connsiteX135" fmla="*/ 3611 w 10000"/>
                <a:gd name="connsiteY135" fmla="*/ 4726 h 10001"/>
                <a:gd name="connsiteX136" fmla="*/ 3638 w 10000"/>
                <a:gd name="connsiteY136" fmla="*/ 4399 h 10001"/>
                <a:gd name="connsiteX137" fmla="*/ 3666 w 10000"/>
                <a:gd name="connsiteY137" fmla="*/ 3978 h 10001"/>
                <a:gd name="connsiteX138" fmla="*/ 3688 w 10000"/>
                <a:gd name="connsiteY138" fmla="*/ 3828 h 10001"/>
                <a:gd name="connsiteX139" fmla="*/ 3716 w 10000"/>
                <a:gd name="connsiteY139" fmla="*/ 4710 h 10001"/>
                <a:gd name="connsiteX140" fmla="*/ 3743 w 10000"/>
                <a:gd name="connsiteY140" fmla="*/ 4137 h 10001"/>
                <a:gd name="connsiteX141" fmla="*/ 3766 w 10000"/>
                <a:gd name="connsiteY141" fmla="*/ 4869 h 10001"/>
                <a:gd name="connsiteX142" fmla="*/ 3788 w 10000"/>
                <a:gd name="connsiteY142" fmla="*/ 5051 h 10001"/>
                <a:gd name="connsiteX143" fmla="*/ 3811 w 10000"/>
                <a:gd name="connsiteY143" fmla="*/ 3973 h 10001"/>
                <a:gd name="connsiteX144" fmla="*/ 3833 w 10000"/>
                <a:gd name="connsiteY144" fmla="*/ 4575 h 10001"/>
                <a:gd name="connsiteX145" fmla="*/ 3858 w 10000"/>
                <a:gd name="connsiteY145" fmla="*/ 5424 h 10001"/>
                <a:gd name="connsiteX146" fmla="*/ 3881 w 10000"/>
                <a:gd name="connsiteY146" fmla="*/ 5409 h 10001"/>
                <a:gd name="connsiteX147" fmla="*/ 3906 w 10000"/>
                <a:gd name="connsiteY147" fmla="*/ 5575 h 10001"/>
                <a:gd name="connsiteX148" fmla="*/ 3928 w 10000"/>
                <a:gd name="connsiteY148" fmla="*/ 5670 h 10001"/>
                <a:gd name="connsiteX149" fmla="*/ 3951 w 10000"/>
                <a:gd name="connsiteY149" fmla="*/ 5147 h 10001"/>
                <a:gd name="connsiteX150" fmla="*/ 3971 w 10000"/>
                <a:gd name="connsiteY150" fmla="*/ 6283 h 10001"/>
                <a:gd name="connsiteX151" fmla="*/ 3989 w 10000"/>
                <a:gd name="connsiteY151" fmla="*/ 5566 h 10001"/>
                <a:gd name="connsiteX152" fmla="*/ 4006 w 10000"/>
                <a:gd name="connsiteY152" fmla="*/ 5306 h 10001"/>
                <a:gd name="connsiteX153" fmla="*/ 4026 w 10000"/>
                <a:gd name="connsiteY153" fmla="*/ 5339 h 10001"/>
                <a:gd name="connsiteX154" fmla="*/ 4046 w 10000"/>
                <a:gd name="connsiteY154" fmla="*/ 5496 h 10001"/>
                <a:gd name="connsiteX155" fmla="*/ 4066 w 10000"/>
                <a:gd name="connsiteY155" fmla="*/ 5662 h 10001"/>
                <a:gd name="connsiteX156" fmla="*/ 4084 w 10000"/>
                <a:gd name="connsiteY156" fmla="*/ 6027 h 10001"/>
                <a:gd name="connsiteX157" fmla="*/ 4104 w 10000"/>
                <a:gd name="connsiteY157" fmla="*/ 5884 h 10001"/>
                <a:gd name="connsiteX158" fmla="*/ 4121 w 10000"/>
                <a:gd name="connsiteY158" fmla="*/ 6219 h 10001"/>
                <a:gd name="connsiteX159" fmla="*/ 4139 w 10000"/>
                <a:gd name="connsiteY159" fmla="*/ 6211 h 10001"/>
                <a:gd name="connsiteX160" fmla="*/ 4159 w 10000"/>
                <a:gd name="connsiteY160" fmla="*/ 6592 h 10001"/>
                <a:gd name="connsiteX161" fmla="*/ 4201 w 10000"/>
                <a:gd name="connsiteY161" fmla="*/ 6798 h 10001"/>
                <a:gd name="connsiteX162" fmla="*/ 4242 w 10000"/>
                <a:gd name="connsiteY162" fmla="*/ 7551 h 10001"/>
                <a:gd name="connsiteX163" fmla="*/ 4285 w 10000"/>
                <a:gd name="connsiteY163" fmla="*/ 7863 h 10001"/>
                <a:gd name="connsiteX164" fmla="*/ 4327 w 10000"/>
                <a:gd name="connsiteY164" fmla="*/ 6869 h 10001"/>
                <a:gd name="connsiteX165" fmla="*/ 4367 w 10000"/>
                <a:gd name="connsiteY165" fmla="*/ 6402 h 10001"/>
                <a:gd name="connsiteX166" fmla="*/ 4405 w 10000"/>
                <a:gd name="connsiteY166" fmla="*/ 6586 h 10001"/>
                <a:gd name="connsiteX167" fmla="*/ 4440 w 10000"/>
                <a:gd name="connsiteY167" fmla="*/ 6297 h 10001"/>
                <a:gd name="connsiteX168" fmla="*/ 4473 w 10000"/>
                <a:gd name="connsiteY168" fmla="*/ 5829 h 10001"/>
                <a:gd name="connsiteX169" fmla="*/ 4509 w 10000"/>
                <a:gd name="connsiteY169" fmla="*/ 5733 h 10001"/>
                <a:gd name="connsiteX170" fmla="*/ 4544 w 10000"/>
                <a:gd name="connsiteY170" fmla="*/ 5432 h 10001"/>
                <a:gd name="connsiteX171" fmla="*/ 4579 w 10000"/>
                <a:gd name="connsiteY171" fmla="*/ 5845 h 10001"/>
                <a:gd name="connsiteX172" fmla="*/ 4591 w 10000"/>
                <a:gd name="connsiteY172" fmla="*/ 5963 h 10001"/>
                <a:gd name="connsiteX173" fmla="*/ 4601 w 10000"/>
                <a:gd name="connsiteY173" fmla="*/ 5695 h 10001"/>
                <a:gd name="connsiteX174" fmla="*/ 4611 w 10000"/>
                <a:gd name="connsiteY174" fmla="*/ 5590 h 10001"/>
                <a:gd name="connsiteX175" fmla="*/ 4621 w 10000"/>
                <a:gd name="connsiteY175" fmla="*/ 5003 h 10001"/>
                <a:gd name="connsiteX176" fmla="*/ 4634 w 10000"/>
                <a:gd name="connsiteY176" fmla="*/ 5822 h 10001"/>
                <a:gd name="connsiteX177" fmla="*/ 4646 w 10000"/>
                <a:gd name="connsiteY177" fmla="*/ 5655 h 10001"/>
                <a:gd name="connsiteX178" fmla="*/ 4656 w 10000"/>
                <a:gd name="connsiteY178" fmla="*/ 4575 h 10001"/>
                <a:gd name="connsiteX179" fmla="*/ 4666 w 10000"/>
                <a:gd name="connsiteY179" fmla="*/ 4448 h 10001"/>
                <a:gd name="connsiteX180" fmla="*/ 4676 w 10000"/>
                <a:gd name="connsiteY180" fmla="*/ 4851 h 10001"/>
                <a:gd name="connsiteX181" fmla="*/ 4689 w 10000"/>
                <a:gd name="connsiteY181" fmla="*/ 4280 h 10001"/>
                <a:gd name="connsiteX182" fmla="*/ 4701 w 10000"/>
                <a:gd name="connsiteY182" fmla="*/ 4305 h 10001"/>
                <a:gd name="connsiteX183" fmla="*/ 4711 w 10000"/>
                <a:gd name="connsiteY183" fmla="*/ 4210 h 10001"/>
                <a:gd name="connsiteX184" fmla="*/ 4721 w 10000"/>
                <a:gd name="connsiteY184" fmla="*/ 5320 h 10001"/>
                <a:gd name="connsiteX185" fmla="*/ 4731 w 10000"/>
                <a:gd name="connsiteY185" fmla="*/ 4463 h 10001"/>
                <a:gd name="connsiteX186" fmla="*/ 4744 w 10000"/>
                <a:gd name="connsiteY186" fmla="*/ 4589 h 10001"/>
                <a:gd name="connsiteX187" fmla="*/ 4754 w 10000"/>
                <a:gd name="connsiteY187" fmla="*/ 4781 h 10001"/>
                <a:gd name="connsiteX188" fmla="*/ 4766 w 10000"/>
                <a:gd name="connsiteY188" fmla="*/ 3978 h 10001"/>
                <a:gd name="connsiteX189" fmla="*/ 4776 w 10000"/>
                <a:gd name="connsiteY189" fmla="*/ 4130 h 10001"/>
                <a:gd name="connsiteX190" fmla="*/ 4789 w 10000"/>
                <a:gd name="connsiteY190" fmla="*/ 3280 h 10001"/>
                <a:gd name="connsiteX191" fmla="*/ 4829 w 10000"/>
                <a:gd name="connsiteY191" fmla="*/ 3502 h 10001"/>
                <a:gd name="connsiteX192" fmla="*/ 4872 w 10000"/>
                <a:gd name="connsiteY192" fmla="*/ 2898 h 10001"/>
                <a:gd name="connsiteX193" fmla="*/ 4912 w 10000"/>
                <a:gd name="connsiteY193" fmla="*/ 3644 h 10001"/>
                <a:gd name="connsiteX194" fmla="*/ 4954 w 10000"/>
                <a:gd name="connsiteY194" fmla="*/ 3844 h 10001"/>
                <a:gd name="connsiteX195" fmla="*/ 4998 w 10000"/>
                <a:gd name="connsiteY195" fmla="*/ 3478 h 10001"/>
                <a:gd name="connsiteX196" fmla="*/ 5033 w 10000"/>
                <a:gd name="connsiteY196" fmla="*/ 4074 h 10001"/>
                <a:gd name="connsiteX197" fmla="*/ 5068 w 10000"/>
                <a:gd name="connsiteY197" fmla="*/ 3510 h 10001"/>
                <a:gd name="connsiteX198" fmla="*/ 5103 w 10000"/>
                <a:gd name="connsiteY198" fmla="*/ 1676 h 10001"/>
                <a:gd name="connsiteX199" fmla="*/ 5135 w 10000"/>
                <a:gd name="connsiteY199" fmla="*/ 3343 h 10001"/>
                <a:gd name="connsiteX200" fmla="*/ 5170 w 10000"/>
                <a:gd name="connsiteY200" fmla="*/ 3756 h 10001"/>
                <a:gd name="connsiteX201" fmla="*/ 5206 w 10000"/>
                <a:gd name="connsiteY201" fmla="*/ 2898 h 10001"/>
                <a:gd name="connsiteX202" fmla="*/ 5233 w 10000"/>
                <a:gd name="connsiteY202" fmla="*/ 2707 h 10001"/>
                <a:gd name="connsiteX203" fmla="*/ 5258 w 10000"/>
                <a:gd name="connsiteY203" fmla="*/ 3321 h 10001"/>
                <a:gd name="connsiteX204" fmla="*/ 5286 w 10000"/>
                <a:gd name="connsiteY204" fmla="*/ 3978 h 10001"/>
                <a:gd name="connsiteX205" fmla="*/ 5311 w 10000"/>
                <a:gd name="connsiteY205" fmla="*/ 3447 h 10001"/>
                <a:gd name="connsiteX206" fmla="*/ 5338 w 10000"/>
                <a:gd name="connsiteY206" fmla="*/ 4002 h 10001"/>
                <a:gd name="connsiteX207" fmla="*/ 5363 w 10000"/>
                <a:gd name="connsiteY207" fmla="*/ 4742 h 10001"/>
                <a:gd name="connsiteX208" fmla="*/ 5388 w 10000"/>
                <a:gd name="connsiteY208" fmla="*/ 4051 h 10001"/>
                <a:gd name="connsiteX209" fmla="*/ 5416 w 10000"/>
                <a:gd name="connsiteY209" fmla="*/ 3884 h 10001"/>
                <a:gd name="connsiteX210" fmla="*/ 5423 w 10000"/>
                <a:gd name="connsiteY210" fmla="*/ 4781 h 10001"/>
                <a:gd name="connsiteX211" fmla="*/ 5431 w 10000"/>
                <a:gd name="connsiteY211" fmla="*/ 3828 h 10001"/>
                <a:gd name="connsiteX212" fmla="*/ 5438 w 10000"/>
                <a:gd name="connsiteY212" fmla="*/ 4056 h 10001"/>
                <a:gd name="connsiteX213" fmla="*/ 5446 w 10000"/>
                <a:gd name="connsiteY213" fmla="*/ 4130 h 10001"/>
                <a:gd name="connsiteX214" fmla="*/ 5453 w 10000"/>
                <a:gd name="connsiteY214" fmla="*/ 2733 h 10001"/>
                <a:gd name="connsiteX215" fmla="*/ 5461 w 10000"/>
                <a:gd name="connsiteY215" fmla="*/ 3303 h 10001"/>
                <a:gd name="connsiteX216" fmla="*/ 5468 w 10000"/>
                <a:gd name="connsiteY216" fmla="*/ 1946 h 10001"/>
                <a:gd name="connsiteX217" fmla="*/ 5476 w 10000"/>
                <a:gd name="connsiteY217" fmla="*/ 4742 h 10001"/>
                <a:gd name="connsiteX218" fmla="*/ 5483 w 10000"/>
                <a:gd name="connsiteY218" fmla="*/ 6354 h 10001"/>
                <a:gd name="connsiteX219" fmla="*/ 5493 w 10000"/>
                <a:gd name="connsiteY219" fmla="*/ 5774 h 10001"/>
                <a:gd name="connsiteX220" fmla="*/ 5502 w 10000"/>
                <a:gd name="connsiteY220" fmla="*/ 7140 h 10001"/>
                <a:gd name="connsiteX221" fmla="*/ 5507 w 10000"/>
                <a:gd name="connsiteY221" fmla="*/ 6741 h 10001"/>
                <a:gd name="connsiteX222" fmla="*/ 5517 w 10000"/>
                <a:gd name="connsiteY222" fmla="*/ 5678 h 10001"/>
                <a:gd name="connsiteX223" fmla="*/ 5524 w 10000"/>
                <a:gd name="connsiteY223" fmla="*/ 5790 h 10001"/>
                <a:gd name="connsiteX224" fmla="*/ 5532 w 10000"/>
                <a:gd name="connsiteY224" fmla="*/ 6902 h 10001"/>
                <a:gd name="connsiteX225" fmla="*/ 5539 w 10000"/>
                <a:gd name="connsiteY225" fmla="*/ 6408 h 10001"/>
                <a:gd name="connsiteX226" fmla="*/ 5547 w 10000"/>
                <a:gd name="connsiteY226" fmla="*/ 3844 h 10001"/>
                <a:gd name="connsiteX227" fmla="*/ 5557 w 10000"/>
                <a:gd name="connsiteY227" fmla="*/ 1937 h 10001"/>
                <a:gd name="connsiteX228" fmla="*/ 5531 w 10000"/>
                <a:gd name="connsiteY228" fmla="*/ 3934 h 10001"/>
                <a:gd name="connsiteX229" fmla="*/ 5569 w 10000"/>
                <a:gd name="connsiteY229" fmla="*/ 2176 h 10001"/>
                <a:gd name="connsiteX230" fmla="*/ 5579 w 10000"/>
                <a:gd name="connsiteY230" fmla="*/ 5306 h 10001"/>
                <a:gd name="connsiteX231" fmla="*/ 5587 w 10000"/>
                <a:gd name="connsiteY231" fmla="*/ 5140 h 10001"/>
                <a:gd name="connsiteX232" fmla="*/ 5592 w 10000"/>
                <a:gd name="connsiteY232" fmla="*/ 7847 h 10001"/>
                <a:gd name="connsiteX233" fmla="*/ 5602 w 10000"/>
                <a:gd name="connsiteY233" fmla="*/ 6909 h 10001"/>
                <a:gd name="connsiteX234" fmla="*/ 5610 w 10000"/>
                <a:gd name="connsiteY234" fmla="*/ 7957 h 10001"/>
                <a:gd name="connsiteX235" fmla="*/ 5617 w 10000"/>
                <a:gd name="connsiteY235" fmla="*/ 6354 h 10001"/>
                <a:gd name="connsiteX236" fmla="*/ 5625 w 10000"/>
                <a:gd name="connsiteY236" fmla="*/ 7410 h 10001"/>
                <a:gd name="connsiteX237" fmla="*/ 5640 w 10000"/>
                <a:gd name="connsiteY237" fmla="*/ 7371 h 10001"/>
                <a:gd name="connsiteX238" fmla="*/ 5652 w 10000"/>
                <a:gd name="connsiteY238" fmla="*/ 7863 h 10001"/>
                <a:gd name="connsiteX239" fmla="*/ 5667 w 10000"/>
                <a:gd name="connsiteY239" fmla="*/ 7331 h 10001"/>
                <a:gd name="connsiteX240" fmla="*/ 5680 w 10000"/>
                <a:gd name="connsiteY240" fmla="*/ 6489 h 10001"/>
                <a:gd name="connsiteX241" fmla="*/ 5695 w 10000"/>
                <a:gd name="connsiteY241" fmla="*/ 6202 h 10001"/>
                <a:gd name="connsiteX242" fmla="*/ 5707 w 10000"/>
                <a:gd name="connsiteY242" fmla="*/ 6067 h 10001"/>
                <a:gd name="connsiteX243" fmla="*/ 5722 w 10000"/>
                <a:gd name="connsiteY243" fmla="*/ 5370 h 10001"/>
                <a:gd name="connsiteX244" fmla="*/ 5737 w 10000"/>
                <a:gd name="connsiteY244" fmla="*/ 2860 h 10001"/>
                <a:gd name="connsiteX245" fmla="*/ 5750 w 10000"/>
                <a:gd name="connsiteY245" fmla="*/ 3844 h 10001"/>
                <a:gd name="connsiteX246" fmla="*/ 5766 w 10000"/>
                <a:gd name="connsiteY246" fmla="*/ 4909 h 10001"/>
                <a:gd name="connsiteX247" fmla="*/ 5778 w 10000"/>
                <a:gd name="connsiteY247" fmla="*/ 5320 h 10001"/>
                <a:gd name="connsiteX248" fmla="*/ 5791 w 10000"/>
                <a:gd name="connsiteY248" fmla="*/ 5744 h 10001"/>
                <a:gd name="connsiteX249" fmla="*/ 5806 w 10000"/>
                <a:gd name="connsiteY249" fmla="*/ 6728 h 10001"/>
                <a:gd name="connsiteX250" fmla="*/ 5821 w 10000"/>
                <a:gd name="connsiteY250" fmla="*/ 6022 h 10001"/>
                <a:gd name="connsiteX251" fmla="*/ 5833 w 10000"/>
                <a:gd name="connsiteY251" fmla="*/ 5513 h 10001"/>
                <a:gd name="connsiteX252" fmla="*/ 5876 w 10000"/>
                <a:gd name="connsiteY252" fmla="*/ 5600 h 10001"/>
                <a:gd name="connsiteX253" fmla="*/ 5918 w 10000"/>
                <a:gd name="connsiteY253" fmla="*/ 5970 h 10001"/>
                <a:gd name="connsiteX254" fmla="*/ 5958 w 10000"/>
                <a:gd name="connsiteY254" fmla="*/ 5837 h 10001"/>
                <a:gd name="connsiteX255" fmla="*/ 6001 w 10000"/>
                <a:gd name="connsiteY255" fmla="*/ 5187 h 10001"/>
                <a:gd name="connsiteX256" fmla="*/ 6044 w 10000"/>
                <a:gd name="connsiteY256" fmla="*/ 5655 h 10001"/>
                <a:gd name="connsiteX257" fmla="*/ 6086 w 10000"/>
                <a:gd name="connsiteY257" fmla="*/ 5566 h 10001"/>
                <a:gd name="connsiteX258" fmla="*/ 6126 w 10000"/>
                <a:gd name="connsiteY258" fmla="*/ 4567 h 10001"/>
                <a:gd name="connsiteX259" fmla="*/ 6169 w 10000"/>
                <a:gd name="connsiteY259" fmla="*/ 6290 h 10001"/>
                <a:gd name="connsiteX260" fmla="*/ 6211 w 10000"/>
                <a:gd name="connsiteY260" fmla="*/ 7458 h 10001"/>
                <a:gd name="connsiteX261" fmla="*/ 6251 w 10000"/>
                <a:gd name="connsiteY261" fmla="*/ 5243 h 10001"/>
                <a:gd name="connsiteX262" fmla="*/ 6281 w 10000"/>
                <a:gd name="connsiteY262" fmla="*/ 6124 h 10001"/>
                <a:gd name="connsiteX263" fmla="*/ 6311 w 10000"/>
                <a:gd name="connsiteY263" fmla="*/ 6106 h 10001"/>
                <a:gd name="connsiteX264" fmla="*/ 6341 w 10000"/>
                <a:gd name="connsiteY264" fmla="*/ 6448 h 10001"/>
                <a:gd name="connsiteX265" fmla="*/ 6371 w 10000"/>
                <a:gd name="connsiteY265" fmla="*/ 6457 h 10001"/>
                <a:gd name="connsiteX266" fmla="*/ 6402 w 10000"/>
                <a:gd name="connsiteY266" fmla="*/ 6067 h 10001"/>
                <a:gd name="connsiteX267" fmla="*/ 6432 w 10000"/>
                <a:gd name="connsiteY267" fmla="*/ 5383 h 10001"/>
                <a:gd name="connsiteX268" fmla="*/ 6459 w 10000"/>
                <a:gd name="connsiteY268" fmla="*/ 6059 h 10001"/>
                <a:gd name="connsiteX269" fmla="*/ 6494 w 10000"/>
                <a:gd name="connsiteY269" fmla="*/ 7664 h 10001"/>
                <a:gd name="connsiteX270" fmla="*/ 6533 w 10000"/>
                <a:gd name="connsiteY270" fmla="*/ 6027 h 10001"/>
                <a:gd name="connsiteX271" fmla="*/ 6566 w 10000"/>
                <a:gd name="connsiteY271" fmla="*/ 5997 h 10001"/>
                <a:gd name="connsiteX272" fmla="*/ 6601 w 10000"/>
                <a:gd name="connsiteY272" fmla="*/ 6735 h 10001"/>
                <a:gd name="connsiteX273" fmla="*/ 6636 w 10000"/>
                <a:gd name="connsiteY273" fmla="*/ 6448 h 10001"/>
                <a:gd name="connsiteX274" fmla="*/ 6671 w 10000"/>
                <a:gd name="connsiteY274" fmla="*/ 5608 h 10001"/>
                <a:gd name="connsiteX275" fmla="*/ 6714 w 10000"/>
                <a:gd name="connsiteY275" fmla="*/ 6545 h 10001"/>
                <a:gd name="connsiteX276" fmla="*/ 6754 w 10000"/>
                <a:gd name="connsiteY276" fmla="*/ 6887 h 10001"/>
                <a:gd name="connsiteX277" fmla="*/ 6797 w 10000"/>
                <a:gd name="connsiteY277" fmla="*/ 7272 h 10001"/>
                <a:gd name="connsiteX278" fmla="*/ 6839 w 10000"/>
                <a:gd name="connsiteY278" fmla="*/ 6171 h 10001"/>
                <a:gd name="connsiteX279" fmla="*/ 6882 w 10000"/>
                <a:gd name="connsiteY279" fmla="*/ 5822 h 10001"/>
                <a:gd name="connsiteX280" fmla="*/ 6922 w 10000"/>
                <a:gd name="connsiteY280" fmla="*/ 5797 h 10001"/>
                <a:gd name="connsiteX281" fmla="*/ 6964 w 10000"/>
                <a:gd name="connsiteY281" fmla="*/ 6941 h 10001"/>
                <a:gd name="connsiteX282" fmla="*/ 7007 w 10000"/>
                <a:gd name="connsiteY282" fmla="*/ 5997 h 10001"/>
                <a:gd name="connsiteX283" fmla="*/ 7047 w 10000"/>
                <a:gd name="connsiteY283" fmla="*/ 4575 h 10001"/>
                <a:gd name="connsiteX284" fmla="*/ 7089 w 10000"/>
                <a:gd name="connsiteY284" fmla="*/ 5551 h 10001"/>
                <a:gd name="connsiteX285" fmla="*/ 7117 w 10000"/>
                <a:gd name="connsiteY285" fmla="*/ 4630 h 10001"/>
                <a:gd name="connsiteX286" fmla="*/ 7139 w 10000"/>
                <a:gd name="connsiteY286" fmla="*/ 5130 h 10001"/>
                <a:gd name="connsiteX287" fmla="*/ 7167 w 10000"/>
                <a:gd name="connsiteY287" fmla="*/ 4939 h 10001"/>
                <a:gd name="connsiteX288" fmla="*/ 7195 w 10000"/>
                <a:gd name="connsiteY288" fmla="*/ 5496 h 10001"/>
                <a:gd name="connsiteX289" fmla="*/ 7220 w 10000"/>
                <a:gd name="connsiteY289" fmla="*/ 5543 h 10001"/>
                <a:gd name="connsiteX290" fmla="*/ 7245 w 10000"/>
                <a:gd name="connsiteY290" fmla="*/ 4686 h 10001"/>
                <a:gd name="connsiteX291" fmla="*/ 7272 w 10000"/>
                <a:gd name="connsiteY291" fmla="*/ 4939 h 10001"/>
                <a:gd name="connsiteX292" fmla="*/ 7297 w 10000"/>
                <a:gd name="connsiteY292" fmla="*/ 4718 h 10001"/>
                <a:gd name="connsiteX293" fmla="*/ 7326 w 10000"/>
                <a:gd name="connsiteY293" fmla="*/ 6187 h 10001"/>
                <a:gd name="connsiteX294" fmla="*/ 7351 w 10000"/>
                <a:gd name="connsiteY294" fmla="*/ 5140 h 10001"/>
                <a:gd name="connsiteX295" fmla="*/ 7376 w 10000"/>
                <a:gd name="connsiteY295" fmla="*/ 5496 h 10001"/>
                <a:gd name="connsiteX296" fmla="*/ 7403 w 10000"/>
                <a:gd name="connsiteY296" fmla="*/ 4525 h 10001"/>
                <a:gd name="connsiteX297" fmla="*/ 7428 w 10000"/>
                <a:gd name="connsiteY297" fmla="*/ 5339 h 10001"/>
                <a:gd name="connsiteX298" fmla="*/ 7453 w 10000"/>
                <a:gd name="connsiteY298" fmla="*/ 6124 h 10001"/>
                <a:gd name="connsiteX299" fmla="*/ 7481 w 10000"/>
                <a:gd name="connsiteY299" fmla="*/ 5822 h 10001"/>
                <a:gd name="connsiteX300" fmla="*/ 7509 w 10000"/>
                <a:gd name="connsiteY300" fmla="*/ 5631 h 10001"/>
                <a:gd name="connsiteX301" fmla="*/ 7549 w 10000"/>
                <a:gd name="connsiteY301" fmla="*/ 4621 h 10001"/>
                <a:gd name="connsiteX302" fmla="*/ 7592 w 10000"/>
                <a:gd name="connsiteY302" fmla="*/ 5400 h 10001"/>
                <a:gd name="connsiteX303" fmla="*/ 7635 w 10000"/>
                <a:gd name="connsiteY303" fmla="*/ 5409 h 10001"/>
                <a:gd name="connsiteX304" fmla="*/ 7675 w 10000"/>
                <a:gd name="connsiteY304" fmla="*/ 5829 h 10001"/>
                <a:gd name="connsiteX305" fmla="*/ 7717 w 10000"/>
                <a:gd name="connsiteY305" fmla="*/ 5264 h 10001"/>
                <a:gd name="connsiteX306" fmla="*/ 7760 w 10000"/>
                <a:gd name="connsiteY306" fmla="*/ 6798 h 10001"/>
                <a:gd name="connsiteX307" fmla="*/ 7800 w 10000"/>
                <a:gd name="connsiteY307" fmla="*/ 6328 h 10001"/>
                <a:gd name="connsiteX308" fmla="*/ 7842 w 10000"/>
                <a:gd name="connsiteY308" fmla="*/ 5417 h 10001"/>
                <a:gd name="connsiteX309" fmla="*/ 7885 w 10000"/>
                <a:gd name="connsiteY309" fmla="*/ 6250 h 10001"/>
                <a:gd name="connsiteX310" fmla="*/ 7925 w 10000"/>
                <a:gd name="connsiteY310" fmla="*/ 5686 h 10001"/>
                <a:gd name="connsiteX311" fmla="*/ 7952 w 10000"/>
                <a:gd name="connsiteY311" fmla="*/ 6663 h 10001"/>
                <a:gd name="connsiteX312" fmla="*/ 7977 w 10000"/>
                <a:gd name="connsiteY312" fmla="*/ 5513 h 10001"/>
                <a:gd name="connsiteX313" fmla="*/ 8003 w 10000"/>
                <a:gd name="connsiteY313" fmla="*/ 6394 h 10001"/>
                <a:gd name="connsiteX314" fmla="*/ 8030 w 10000"/>
                <a:gd name="connsiteY314" fmla="*/ 5744 h 10001"/>
                <a:gd name="connsiteX315" fmla="*/ 8055 w 10000"/>
                <a:gd name="connsiteY315" fmla="*/ 5243 h 10001"/>
                <a:gd name="connsiteX316" fmla="*/ 8084 w 10000"/>
                <a:gd name="connsiteY316" fmla="*/ 5013 h 10001"/>
                <a:gd name="connsiteX317" fmla="*/ 8111 w 10000"/>
                <a:gd name="connsiteY317" fmla="*/ 5744 h 10001"/>
                <a:gd name="connsiteX318" fmla="*/ 8134 w 10000"/>
                <a:gd name="connsiteY318" fmla="*/ 6566 h 10001"/>
                <a:gd name="connsiteX319" fmla="*/ 8176 w 10000"/>
                <a:gd name="connsiteY319" fmla="*/ 6489 h 10001"/>
                <a:gd name="connsiteX320" fmla="*/ 8219 w 10000"/>
                <a:gd name="connsiteY320" fmla="*/ 6258 h 10001"/>
                <a:gd name="connsiteX321" fmla="*/ 8261 w 10000"/>
                <a:gd name="connsiteY321" fmla="*/ 5790 h 10001"/>
                <a:gd name="connsiteX322" fmla="*/ 8304 w 10000"/>
                <a:gd name="connsiteY322" fmla="*/ 6202 h 10001"/>
                <a:gd name="connsiteX323" fmla="*/ 8344 w 10000"/>
                <a:gd name="connsiteY323" fmla="*/ 6408 h 10001"/>
                <a:gd name="connsiteX324" fmla="*/ 8379 w 10000"/>
                <a:gd name="connsiteY324" fmla="*/ 5877 h 10001"/>
                <a:gd name="connsiteX325" fmla="*/ 8414 w 10000"/>
                <a:gd name="connsiteY325" fmla="*/ 5837 h 10001"/>
                <a:gd name="connsiteX326" fmla="*/ 8447 w 10000"/>
                <a:gd name="connsiteY326" fmla="*/ 6575 h 10001"/>
                <a:gd name="connsiteX327" fmla="*/ 8484 w 10000"/>
                <a:gd name="connsiteY327" fmla="*/ 6798 h 10001"/>
                <a:gd name="connsiteX328" fmla="*/ 8520 w 10000"/>
                <a:gd name="connsiteY328" fmla="*/ 6035 h 10001"/>
                <a:gd name="connsiteX329" fmla="*/ 8555 w 10000"/>
                <a:gd name="connsiteY329" fmla="*/ 5853 h 10001"/>
                <a:gd name="connsiteX330" fmla="*/ 8595 w 10000"/>
                <a:gd name="connsiteY330" fmla="*/ 6106 h 10001"/>
                <a:gd name="connsiteX331" fmla="*/ 8638 w 10000"/>
                <a:gd name="connsiteY331" fmla="*/ 5306 h 10001"/>
                <a:gd name="connsiteX332" fmla="*/ 8678 w 10000"/>
                <a:gd name="connsiteY332" fmla="*/ 5765 h 10001"/>
                <a:gd name="connsiteX333" fmla="*/ 8720 w 10000"/>
                <a:gd name="connsiteY333" fmla="*/ 5575 h 10001"/>
                <a:gd name="connsiteX334" fmla="*/ 8763 w 10000"/>
                <a:gd name="connsiteY334" fmla="*/ 5853 h 10001"/>
                <a:gd name="connsiteX335" fmla="*/ 8768 w 10000"/>
                <a:gd name="connsiteY335" fmla="*/ 5608 h 10001"/>
                <a:gd name="connsiteX336" fmla="*/ 8770 w 10000"/>
                <a:gd name="connsiteY336" fmla="*/ 5448 h 10001"/>
                <a:gd name="connsiteX337" fmla="*/ 8775 w 10000"/>
                <a:gd name="connsiteY337" fmla="*/ 6315 h 10001"/>
                <a:gd name="connsiteX338" fmla="*/ 8778 w 10000"/>
                <a:gd name="connsiteY338" fmla="*/ 6240 h 10001"/>
                <a:gd name="connsiteX339" fmla="*/ 8783 w 10000"/>
                <a:gd name="connsiteY339" fmla="*/ 5686 h 10001"/>
                <a:gd name="connsiteX340" fmla="*/ 8788 w 10000"/>
                <a:gd name="connsiteY340" fmla="*/ 6052 h 10001"/>
                <a:gd name="connsiteX341" fmla="*/ 8790 w 10000"/>
                <a:gd name="connsiteY341" fmla="*/ 5646 h 10001"/>
                <a:gd name="connsiteX342" fmla="*/ 8798 w 10000"/>
                <a:gd name="connsiteY342" fmla="*/ 5392 h 10001"/>
                <a:gd name="connsiteX343" fmla="*/ 8801 w 10000"/>
                <a:gd name="connsiteY343" fmla="*/ 6027 h 10001"/>
                <a:gd name="connsiteX344" fmla="*/ 8803 w 10000"/>
                <a:gd name="connsiteY344" fmla="*/ 6514 h 10001"/>
                <a:gd name="connsiteX345" fmla="*/ 8808 w 10000"/>
                <a:gd name="connsiteY345" fmla="*/ 6178 h 10001"/>
                <a:gd name="connsiteX346" fmla="*/ 8813 w 10000"/>
                <a:gd name="connsiteY346" fmla="*/ 5718 h 10001"/>
                <a:gd name="connsiteX347" fmla="*/ 8816 w 10000"/>
                <a:gd name="connsiteY347" fmla="*/ 5551 h 10001"/>
                <a:gd name="connsiteX348" fmla="*/ 8821 w 10000"/>
                <a:gd name="connsiteY348" fmla="*/ 5487 h 10001"/>
                <a:gd name="connsiteX349" fmla="*/ 8826 w 10000"/>
                <a:gd name="connsiteY349" fmla="*/ 5947 h 10001"/>
                <a:gd name="connsiteX350" fmla="*/ 8828 w 10000"/>
                <a:gd name="connsiteY350" fmla="*/ 6059 h 10001"/>
                <a:gd name="connsiteX351" fmla="*/ 8833 w 10000"/>
                <a:gd name="connsiteY351" fmla="*/ 6274 h 10001"/>
                <a:gd name="connsiteX352" fmla="*/ 8838 w 10000"/>
                <a:gd name="connsiteY352" fmla="*/ 6489 h 10001"/>
                <a:gd name="connsiteX353" fmla="*/ 8843 w 10000"/>
                <a:gd name="connsiteY353" fmla="*/ 6059 h 10001"/>
                <a:gd name="connsiteX354" fmla="*/ 8847 w 10000"/>
                <a:gd name="connsiteY354" fmla="*/ 6171 h 10001"/>
                <a:gd name="connsiteX355" fmla="*/ 8852 w 10000"/>
                <a:gd name="connsiteY355" fmla="*/ 6052 h 10001"/>
                <a:gd name="connsiteX356" fmla="*/ 8857 w 10000"/>
                <a:gd name="connsiteY356" fmla="*/ 5970 h 10001"/>
                <a:gd name="connsiteX357" fmla="*/ 8859 w 10000"/>
                <a:gd name="connsiteY357" fmla="*/ 5622 h 10001"/>
                <a:gd name="connsiteX358" fmla="*/ 8864 w 10000"/>
                <a:gd name="connsiteY358" fmla="*/ 4986 h 10001"/>
                <a:gd name="connsiteX359" fmla="*/ 8869 w 10000"/>
                <a:gd name="connsiteY359" fmla="*/ 4478 h 10001"/>
                <a:gd name="connsiteX360" fmla="*/ 8872 w 10000"/>
                <a:gd name="connsiteY360" fmla="*/ 3898 h 10001"/>
                <a:gd name="connsiteX361" fmla="*/ 8877 w 10000"/>
                <a:gd name="connsiteY361" fmla="*/ 5003 h 10001"/>
                <a:gd name="connsiteX362" fmla="*/ 8882 w 10000"/>
                <a:gd name="connsiteY362" fmla="*/ 6132 h 10001"/>
                <a:gd name="connsiteX363" fmla="*/ 8884 w 10000"/>
                <a:gd name="connsiteY363" fmla="*/ 7942 h 10001"/>
                <a:gd name="connsiteX364" fmla="*/ 8889 w 10000"/>
                <a:gd name="connsiteY364" fmla="*/ 9642 h 10001"/>
                <a:gd name="connsiteX365" fmla="*/ 8894 w 10000"/>
                <a:gd name="connsiteY365" fmla="*/ 8633 h 10001"/>
                <a:gd name="connsiteX366" fmla="*/ 8897 w 10000"/>
                <a:gd name="connsiteY366" fmla="*/ 8648 h 10001"/>
                <a:gd name="connsiteX367" fmla="*/ 8902 w 10000"/>
                <a:gd name="connsiteY367" fmla="*/ 9125 h 10001"/>
                <a:gd name="connsiteX368" fmla="*/ 8907 w 10000"/>
                <a:gd name="connsiteY368" fmla="*/ 8292 h 10001"/>
                <a:gd name="connsiteX369" fmla="*/ 8909 w 10000"/>
                <a:gd name="connsiteY369" fmla="*/ 8292 h 10001"/>
                <a:gd name="connsiteX370" fmla="*/ 8914 w 10000"/>
                <a:gd name="connsiteY370" fmla="*/ 8711 h 10001"/>
                <a:gd name="connsiteX371" fmla="*/ 8919 w 10000"/>
                <a:gd name="connsiteY371" fmla="*/ 8817 h 10001"/>
                <a:gd name="connsiteX372" fmla="*/ 8922 w 10000"/>
                <a:gd name="connsiteY372" fmla="*/ 9070 h 10001"/>
                <a:gd name="connsiteX373" fmla="*/ 8927 w 10000"/>
                <a:gd name="connsiteY373" fmla="*/ 8624 h 10001"/>
                <a:gd name="connsiteX374" fmla="*/ 8929 w 10000"/>
                <a:gd name="connsiteY374" fmla="*/ 8601 h 10001"/>
                <a:gd name="connsiteX375" fmla="*/ 8934 w 10000"/>
                <a:gd name="connsiteY375" fmla="*/ 8435 h 10001"/>
                <a:gd name="connsiteX376" fmla="*/ 8939 w 10000"/>
                <a:gd name="connsiteY376" fmla="*/ 8174 h 10001"/>
                <a:gd name="connsiteX377" fmla="*/ 8942 w 10000"/>
                <a:gd name="connsiteY377" fmla="*/ 7719 h 10001"/>
                <a:gd name="connsiteX378" fmla="*/ 8949 w 10000"/>
                <a:gd name="connsiteY378" fmla="*/ 6710 h 10001"/>
                <a:gd name="connsiteX379" fmla="*/ 8952 w 10000"/>
                <a:gd name="connsiteY379" fmla="*/ 7734 h 10001"/>
                <a:gd name="connsiteX380" fmla="*/ 8954 w 10000"/>
                <a:gd name="connsiteY380" fmla="*/ 7427 h 10001"/>
                <a:gd name="connsiteX381" fmla="*/ 8959 w 10000"/>
                <a:gd name="connsiteY381" fmla="*/ 7793 h 10001"/>
                <a:gd name="connsiteX382" fmla="*/ 9057 w 10000"/>
                <a:gd name="connsiteY382" fmla="*/ 8740 h 10001"/>
                <a:gd name="connsiteX383" fmla="*/ 8905 w 10000"/>
                <a:gd name="connsiteY383" fmla="*/ 8716 h 10001"/>
                <a:gd name="connsiteX384" fmla="*/ 9273 w 10000"/>
                <a:gd name="connsiteY384" fmla="*/ 7941 h 10001"/>
                <a:gd name="connsiteX385" fmla="*/ 9052 w 10000"/>
                <a:gd name="connsiteY385" fmla="*/ 9213 h 10001"/>
                <a:gd name="connsiteX386" fmla="*/ 8984 w 10000"/>
                <a:gd name="connsiteY386" fmla="*/ 9960 h 10001"/>
                <a:gd name="connsiteX387" fmla="*/ 8989 w 10000"/>
                <a:gd name="connsiteY387" fmla="*/ 9404 h 10001"/>
                <a:gd name="connsiteX388" fmla="*/ 8994 w 10000"/>
                <a:gd name="connsiteY388" fmla="*/ 9228 h 10001"/>
                <a:gd name="connsiteX389" fmla="*/ 8999 w 10000"/>
                <a:gd name="connsiteY389" fmla="*/ 8187 h 10001"/>
                <a:gd name="connsiteX390" fmla="*/ 9004 w 10000"/>
                <a:gd name="connsiteY390" fmla="*/ 8378 h 10001"/>
                <a:gd name="connsiteX391" fmla="*/ 9009 w 10000"/>
                <a:gd name="connsiteY391" fmla="*/ 8005 h 10001"/>
                <a:gd name="connsiteX392" fmla="*/ 9014 w 10000"/>
                <a:gd name="connsiteY392" fmla="*/ 8078 h 10001"/>
                <a:gd name="connsiteX393" fmla="*/ 9019 w 10000"/>
                <a:gd name="connsiteY393" fmla="*/ 8456 h 10001"/>
                <a:gd name="connsiteX394" fmla="*/ 9027 w 10000"/>
                <a:gd name="connsiteY394" fmla="*/ 7911 h 10001"/>
                <a:gd name="connsiteX395" fmla="*/ 9032 w 10000"/>
                <a:gd name="connsiteY395" fmla="*/ 7831 h 10001"/>
                <a:gd name="connsiteX396" fmla="*/ 9037 w 10000"/>
                <a:gd name="connsiteY396" fmla="*/ 7536 h 10001"/>
                <a:gd name="connsiteX397" fmla="*/ 9042 w 10000"/>
                <a:gd name="connsiteY397" fmla="*/ 7259 h 10001"/>
                <a:gd name="connsiteX398" fmla="*/ 9047 w 10000"/>
                <a:gd name="connsiteY398" fmla="*/ 8744 h 10001"/>
                <a:gd name="connsiteX399" fmla="*/ 9052 w 10000"/>
                <a:gd name="connsiteY399" fmla="*/ 8554 h 10001"/>
                <a:gd name="connsiteX400" fmla="*/ 9057 w 10000"/>
                <a:gd name="connsiteY400" fmla="*/ 8784 h 10001"/>
                <a:gd name="connsiteX401" fmla="*/ 9062 w 10000"/>
                <a:gd name="connsiteY401" fmla="*/ 7624 h 10001"/>
                <a:gd name="connsiteX402" fmla="*/ 9069 w 10000"/>
                <a:gd name="connsiteY402" fmla="*/ 7942 h 10001"/>
                <a:gd name="connsiteX403" fmla="*/ 9074 w 10000"/>
                <a:gd name="connsiteY403" fmla="*/ 8276 h 10001"/>
                <a:gd name="connsiteX404" fmla="*/ 9079 w 10000"/>
                <a:gd name="connsiteY404" fmla="*/ 7504 h 10001"/>
                <a:gd name="connsiteX405" fmla="*/ 9084 w 10000"/>
                <a:gd name="connsiteY405" fmla="*/ 7458 h 10001"/>
                <a:gd name="connsiteX406" fmla="*/ 9089 w 10000"/>
                <a:gd name="connsiteY406" fmla="*/ 7680 h 10001"/>
                <a:gd name="connsiteX407" fmla="*/ 9094 w 10000"/>
                <a:gd name="connsiteY407" fmla="*/ 7760 h 10001"/>
                <a:gd name="connsiteX408" fmla="*/ 9099 w 10000"/>
                <a:gd name="connsiteY408" fmla="*/ 8456 h 10001"/>
                <a:gd name="connsiteX409" fmla="*/ 9104 w 10000"/>
                <a:gd name="connsiteY409" fmla="*/ 8404 h 10001"/>
                <a:gd name="connsiteX410" fmla="*/ 9109 w 10000"/>
                <a:gd name="connsiteY410" fmla="*/ 9023 h 10001"/>
                <a:gd name="connsiteX411" fmla="*/ 9117 w 10000"/>
                <a:gd name="connsiteY411" fmla="*/ 8417 h 10001"/>
                <a:gd name="connsiteX412" fmla="*/ 9122 w 10000"/>
                <a:gd name="connsiteY412" fmla="*/ 7916 h 10001"/>
                <a:gd name="connsiteX413" fmla="*/ 9129 w 10000"/>
                <a:gd name="connsiteY413" fmla="*/ 8425 h 10001"/>
                <a:gd name="connsiteX414" fmla="*/ 9134 w 10000"/>
                <a:gd name="connsiteY414" fmla="*/ 9198 h 10001"/>
                <a:gd name="connsiteX415" fmla="*/ 9139 w 10000"/>
                <a:gd name="connsiteY415" fmla="*/ 8197 h 10001"/>
                <a:gd name="connsiteX416" fmla="*/ 9144 w 10000"/>
                <a:gd name="connsiteY416" fmla="*/ 8656 h 10001"/>
                <a:gd name="connsiteX417" fmla="*/ 9149 w 10000"/>
                <a:gd name="connsiteY417" fmla="*/ 8538 h 10001"/>
                <a:gd name="connsiteX418" fmla="*/ 9154 w 10000"/>
                <a:gd name="connsiteY418" fmla="*/ 8316 h 10001"/>
                <a:gd name="connsiteX419" fmla="*/ 9159 w 10000"/>
                <a:gd name="connsiteY419" fmla="*/ 9013 h 10001"/>
                <a:gd name="connsiteX420" fmla="*/ 9164 w 10000"/>
                <a:gd name="connsiteY420" fmla="*/ 8165 h 10001"/>
                <a:gd name="connsiteX421" fmla="*/ 9169 w 10000"/>
                <a:gd name="connsiteY421" fmla="*/ 7313 h 10001"/>
                <a:gd name="connsiteX422" fmla="*/ 9177 w 10000"/>
                <a:gd name="connsiteY422" fmla="*/ 7386 h 10001"/>
                <a:gd name="connsiteX423" fmla="*/ 9182 w 10000"/>
                <a:gd name="connsiteY423" fmla="*/ 7386 h 10001"/>
                <a:gd name="connsiteX424" fmla="*/ 9205 w 10000"/>
                <a:gd name="connsiteY424" fmla="*/ 8204 h 10001"/>
                <a:gd name="connsiteX425" fmla="*/ 9227 w 10000"/>
                <a:gd name="connsiteY425" fmla="*/ 8728 h 10001"/>
                <a:gd name="connsiteX426" fmla="*/ 9250 w 10000"/>
                <a:gd name="connsiteY426" fmla="*/ 8656 h 10001"/>
                <a:gd name="connsiteX427" fmla="*/ 9272 w 10000"/>
                <a:gd name="connsiteY427" fmla="*/ 6290 h 10001"/>
                <a:gd name="connsiteX428" fmla="*/ 9297 w 10000"/>
                <a:gd name="connsiteY428" fmla="*/ 6917 h 10001"/>
                <a:gd name="connsiteX429" fmla="*/ 9320 w 10000"/>
                <a:gd name="connsiteY429" fmla="*/ 8236 h 10001"/>
                <a:gd name="connsiteX430" fmla="*/ 9345 w 10000"/>
                <a:gd name="connsiteY430" fmla="*/ 8219 h 10001"/>
                <a:gd name="connsiteX431" fmla="*/ 9367 w 10000"/>
                <a:gd name="connsiteY431" fmla="*/ 7220 h 10001"/>
                <a:gd name="connsiteX432" fmla="*/ 9390 w 10000"/>
                <a:gd name="connsiteY432" fmla="*/ 6347 h 10001"/>
                <a:gd name="connsiteX433" fmla="*/ 9425 w 10000"/>
                <a:gd name="connsiteY433" fmla="*/ 6971 h 10001"/>
                <a:gd name="connsiteX434" fmla="*/ 9460 w 10000"/>
                <a:gd name="connsiteY434" fmla="*/ 6966 h 10001"/>
                <a:gd name="connsiteX435" fmla="*/ 9495 w 10000"/>
                <a:gd name="connsiteY435" fmla="*/ 6426 h 10001"/>
                <a:gd name="connsiteX436" fmla="*/ 9531 w 10000"/>
                <a:gd name="connsiteY436" fmla="*/ 6385 h 10001"/>
                <a:gd name="connsiteX437" fmla="*/ 9563 w 10000"/>
                <a:gd name="connsiteY437" fmla="*/ 6696 h 10001"/>
                <a:gd name="connsiteX438" fmla="*/ 9598 w 10000"/>
                <a:gd name="connsiteY438" fmla="*/ 6790 h 10001"/>
                <a:gd name="connsiteX439" fmla="*/ 9617 w 10000"/>
                <a:gd name="connsiteY439" fmla="*/ 6592 h 10001"/>
                <a:gd name="connsiteX440" fmla="*/ 9635 w 10000"/>
                <a:gd name="connsiteY440" fmla="*/ 6408 h 10001"/>
                <a:gd name="connsiteX441" fmla="*/ 9655 w 10000"/>
                <a:gd name="connsiteY441" fmla="*/ 6124 h 10001"/>
                <a:gd name="connsiteX442" fmla="*/ 9670 w 10000"/>
                <a:gd name="connsiteY442" fmla="*/ 5917 h 10001"/>
                <a:gd name="connsiteX443" fmla="*/ 9687 w 10000"/>
                <a:gd name="connsiteY443" fmla="*/ 5902 h 10001"/>
                <a:gd name="connsiteX444" fmla="*/ 9705 w 10000"/>
                <a:gd name="connsiteY444" fmla="*/ 6323 h 10001"/>
                <a:gd name="connsiteX445" fmla="*/ 9722 w 10000"/>
                <a:gd name="connsiteY445" fmla="*/ 5432 h 10001"/>
                <a:gd name="connsiteX446" fmla="*/ 9740 w 10000"/>
                <a:gd name="connsiteY446" fmla="*/ 6297 h 10001"/>
                <a:gd name="connsiteX447" fmla="*/ 9757 w 10000"/>
                <a:gd name="connsiteY447" fmla="*/ 5513 h 10001"/>
                <a:gd name="connsiteX448" fmla="*/ 9775 w 10000"/>
                <a:gd name="connsiteY448" fmla="*/ 5987 h 10001"/>
                <a:gd name="connsiteX449" fmla="*/ 9792 w 10000"/>
                <a:gd name="connsiteY449" fmla="*/ 5527 h 10001"/>
                <a:gd name="connsiteX450" fmla="*/ 9810 w 10000"/>
                <a:gd name="connsiteY450" fmla="*/ 5273 h 10001"/>
                <a:gd name="connsiteX451" fmla="*/ 9852 w 10000"/>
                <a:gd name="connsiteY451" fmla="*/ 4726 h 10001"/>
                <a:gd name="connsiteX452" fmla="*/ 9892 w 10000"/>
                <a:gd name="connsiteY452" fmla="*/ 5805 h 10001"/>
                <a:gd name="connsiteX453" fmla="*/ 9935 w 10000"/>
                <a:gd name="connsiteY453" fmla="*/ 4773 h 10001"/>
                <a:gd name="connsiteX454" fmla="*/ 9977 w 10000"/>
                <a:gd name="connsiteY454" fmla="*/ 5281 h 10001"/>
                <a:gd name="connsiteX455" fmla="*/ 10000 w 10000"/>
                <a:gd name="connsiteY455" fmla="*/ 4957 h 10001"/>
                <a:gd name="connsiteX0" fmla="*/ 38 w 10000"/>
                <a:gd name="connsiteY0" fmla="*/ 2680 h 10001"/>
                <a:gd name="connsiteX1" fmla="*/ 1 w 10000"/>
                <a:gd name="connsiteY1" fmla="*/ 2950 h 10001"/>
                <a:gd name="connsiteX2" fmla="*/ 73 w 10000"/>
                <a:gd name="connsiteY2" fmla="*/ 2487 h 10001"/>
                <a:gd name="connsiteX3" fmla="*/ 89 w 10000"/>
                <a:gd name="connsiteY3" fmla="*/ 2354 h 10001"/>
                <a:gd name="connsiteX4" fmla="*/ 158 w 10000"/>
                <a:gd name="connsiteY4" fmla="*/ 1988 h 10001"/>
                <a:gd name="connsiteX5" fmla="*/ 126 w 10000"/>
                <a:gd name="connsiteY5" fmla="*/ 2220 h 10001"/>
                <a:gd name="connsiteX6" fmla="*/ 144 w 10000"/>
                <a:gd name="connsiteY6" fmla="*/ 2083 h 10001"/>
                <a:gd name="connsiteX7" fmla="*/ 122 w 10000"/>
                <a:gd name="connsiteY7" fmla="*/ 2331 h 10001"/>
                <a:gd name="connsiteX8" fmla="*/ 152 w 10000"/>
                <a:gd name="connsiteY8" fmla="*/ 2017 h 10001"/>
                <a:gd name="connsiteX9" fmla="*/ 178 w 10000"/>
                <a:gd name="connsiteY9" fmla="*/ 1863 h 10001"/>
                <a:gd name="connsiteX10" fmla="*/ 250 w 10000"/>
                <a:gd name="connsiteY10" fmla="*/ 1617 h 10001"/>
                <a:gd name="connsiteX11" fmla="*/ 276 w 10000"/>
                <a:gd name="connsiteY11" fmla="*/ 1444 h 10001"/>
                <a:gd name="connsiteX12" fmla="*/ 224 w 10000"/>
                <a:gd name="connsiteY12" fmla="*/ 1745 h 10001"/>
                <a:gd name="connsiteX13" fmla="*/ 313 w 10000"/>
                <a:gd name="connsiteY13" fmla="*/ 1290 h 10001"/>
                <a:gd name="connsiteX14" fmla="*/ 375 w 10000"/>
                <a:gd name="connsiteY14" fmla="*/ 1202 h 10001"/>
                <a:gd name="connsiteX15" fmla="*/ 352 w 10000"/>
                <a:gd name="connsiteY15" fmla="*/ 1226 h 10001"/>
                <a:gd name="connsiteX16" fmla="*/ 414 w 10000"/>
                <a:gd name="connsiteY16" fmla="*/ 1090 h 10001"/>
                <a:gd name="connsiteX17" fmla="*/ 394 w 10000"/>
                <a:gd name="connsiteY17" fmla="*/ 1119 h 10001"/>
                <a:gd name="connsiteX18" fmla="*/ 434 w 10000"/>
                <a:gd name="connsiteY18" fmla="*/ 1013 h 10001"/>
                <a:gd name="connsiteX19" fmla="*/ 448 w 10000"/>
                <a:gd name="connsiteY19" fmla="*/ 1021 h 10001"/>
                <a:gd name="connsiteX20" fmla="*/ 470 w 10000"/>
                <a:gd name="connsiteY20" fmla="*/ 978 h 10001"/>
                <a:gd name="connsiteX21" fmla="*/ 516 w 10000"/>
                <a:gd name="connsiteY21" fmla="*/ 870 h 10001"/>
                <a:gd name="connsiteX22" fmla="*/ 467 w 10000"/>
                <a:gd name="connsiteY22" fmla="*/ 965 h 10001"/>
                <a:gd name="connsiteX23" fmla="*/ 547 w 10000"/>
                <a:gd name="connsiteY23" fmla="*/ 801 h 10001"/>
                <a:gd name="connsiteX24" fmla="*/ 488 w 10000"/>
                <a:gd name="connsiteY24" fmla="*/ 943 h 10001"/>
                <a:gd name="connsiteX25" fmla="*/ 585 w 10000"/>
                <a:gd name="connsiteY25" fmla="*/ 712 h 10001"/>
                <a:gd name="connsiteX26" fmla="*/ 615 w 10000"/>
                <a:gd name="connsiteY26" fmla="*/ 585 h 10001"/>
                <a:gd name="connsiteX27" fmla="*/ 656 w 10000"/>
                <a:gd name="connsiteY27" fmla="*/ 604 h 10001"/>
                <a:gd name="connsiteX28" fmla="*/ 669 w 10000"/>
                <a:gd name="connsiteY28" fmla="*/ 447 h 10001"/>
                <a:gd name="connsiteX29" fmla="*/ 697 w 10000"/>
                <a:gd name="connsiteY29" fmla="*/ 623 h 10001"/>
                <a:gd name="connsiteX30" fmla="*/ 733 w 10000"/>
                <a:gd name="connsiteY30" fmla="*/ 383 h 10001"/>
                <a:gd name="connsiteX31" fmla="*/ 780 w 10000"/>
                <a:gd name="connsiteY31" fmla="*/ 367 h 10001"/>
                <a:gd name="connsiteX32" fmla="*/ 803 w 10000"/>
                <a:gd name="connsiteY32" fmla="*/ 296 h 10001"/>
                <a:gd name="connsiteX33" fmla="*/ 852 w 10000"/>
                <a:gd name="connsiteY33" fmla="*/ 120 h 10001"/>
                <a:gd name="connsiteX34" fmla="*/ 835 w 10000"/>
                <a:gd name="connsiteY34" fmla="*/ 192 h 10001"/>
                <a:gd name="connsiteX35" fmla="*/ 895 w 10000"/>
                <a:gd name="connsiteY35" fmla="*/ 182 h 10001"/>
                <a:gd name="connsiteX36" fmla="*/ 922 w 10000"/>
                <a:gd name="connsiteY36" fmla="*/ 85 h 10001"/>
                <a:gd name="connsiteX37" fmla="*/ 961 w 10000"/>
                <a:gd name="connsiteY37" fmla="*/ 154 h 10001"/>
                <a:gd name="connsiteX38" fmla="*/ 1003 w 10000"/>
                <a:gd name="connsiteY38" fmla="*/ 181 h 10001"/>
                <a:gd name="connsiteX39" fmla="*/ 1055 w 10000"/>
                <a:gd name="connsiteY39" fmla="*/ 123 h 10001"/>
                <a:gd name="connsiteX40" fmla="*/ 1096 w 10000"/>
                <a:gd name="connsiteY40" fmla="*/ 183 h 10001"/>
                <a:gd name="connsiteX41" fmla="*/ 1118 w 10000"/>
                <a:gd name="connsiteY41" fmla="*/ 276 h 10001"/>
                <a:gd name="connsiteX42" fmla="*/ 1164 w 10000"/>
                <a:gd name="connsiteY42" fmla="*/ 0 h 10001"/>
                <a:gd name="connsiteX43" fmla="*/ 1210 w 10000"/>
                <a:gd name="connsiteY43" fmla="*/ 317 h 10001"/>
                <a:gd name="connsiteX44" fmla="*/ 1232 w 10000"/>
                <a:gd name="connsiteY44" fmla="*/ 1375 h 10001"/>
                <a:gd name="connsiteX45" fmla="*/ 1259 w 10000"/>
                <a:gd name="connsiteY45" fmla="*/ 395 h 10001"/>
                <a:gd name="connsiteX46" fmla="*/ 1314 w 10000"/>
                <a:gd name="connsiteY46" fmla="*/ 1731 h 10001"/>
                <a:gd name="connsiteX47" fmla="*/ 1357 w 10000"/>
                <a:gd name="connsiteY47" fmla="*/ 1119 h 10001"/>
                <a:gd name="connsiteX48" fmla="*/ 1399 w 10000"/>
                <a:gd name="connsiteY48" fmla="*/ 1929 h 10001"/>
                <a:gd name="connsiteX49" fmla="*/ 1439 w 10000"/>
                <a:gd name="connsiteY49" fmla="*/ 1692 h 10001"/>
                <a:gd name="connsiteX50" fmla="*/ 1467 w 10000"/>
                <a:gd name="connsiteY50" fmla="*/ 1366 h 10001"/>
                <a:gd name="connsiteX51" fmla="*/ 1492 w 10000"/>
                <a:gd name="connsiteY51" fmla="*/ 2160 h 10001"/>
                <a:gd name="connsiteX52" fmla="*/ 1520 w 10000"/>
                <a:gd name="connsiteY52" fmla="*/ 1653 h 10001"/>
                <a:gd name="connsiteX53" fmla="*/ 1545 w 10000"/>
                <a:gd name="connsiteY53" fmla="*/ 556 h 10001"/>
                <a:gd name="connsiteX54" fmla="*/ 1573 w 10000"/>
                <a:gd name="connsiteY54" fmla="*/ 1842 h 10001"/>
                <a:gd name="connsiteX55" fmla="*/ 1598 w 10000"/>
                <a:gd name="connsiteY55" fmla="*/ 2406 h 10001"/>
                <a:gd name="connsiteX56" fmla="*/ 1623 w 10000"/>
                <a:gd name="connsiteY56" fmla="*/ 2184 h 10001"/>
                <a:gd name="connsiteX57" fmla="*/ 1651 w 10000"/>
                <a:gd name="connsiteY57" fmla="*/ 2596 h 10001"/>
                <a:gd name="connsiteX58" fmla="*/ 1668 w 10000"/>
                <a:gd name="connsiteY58" fmla="*/ 2772 h 10001"/>
                <a:gd name="connsiteX59" fmla="*/ 1686 w 10000"/>
                <a:gd name="connsiteY59" fmla="*/ 2160 h 10001"/>
                <a:gd name="connsiteX60" fmla="*/ 1701 w 10000"/>
                <a:gd name="connsiteY60" fmla="*/ 2906 h 10001"/>
                <a:gd name="connsiteX61" fmla="*/ 1718 w 10000"/>
                <a:gd name="connsiteY61" fmla="*/ 2717 h 10001"/>
                <a:gd name="connsiteX62" fmla="*/ 1736 w 10000"/>
                <a:gd name="connsiteY62" fmla="*/ 3280 h 10001"/>
                <a:gd name="connsiteX63" fmla="*/ 1753 w 10000"/>
                <a:gd name="connsiteY63" fmla="*/ 2978 h 10001"/>
                <a:gd name="connsiteX64" fmla="*/ 1771 w 10000"/>
                <a:gd name="connsiteY64" fmla="*/ 2852 h 10001"/>
                <a:gd name="connsiteX65" fmla="*/ 1791 w 10000"/>
                <a:gd name="connsiteY65" fmla="*/ 3414 h 10001"/>
                <a:gd name="connsiteX66" fmla="*/ 1806 w 10000"/>
                <a:gd name="connsiteY66" fmla="*/ 3938 h 10001"/>
                <a:gd name="connsiteX67" fmla="*/ 1823 w 10000"/>
                <a:gd name="connsiteY67" fmla="*/ 3709 h 10001"/>
                <a:gd name="connsiteX68" fmla="*/ 1841 w 10000"/>
                <a:gd name="connsiteY68" fmla="*/ 3670 h 10001"/>
                <a:gd name="connsiteX69" fmla="*/ 1858 w 10000"/>
                <a:gd name="connsiteY69" fmla="*/ 4185 h 10001"/>
                <a:gd name="connsiteX70" fmla="*/ 1893 w 10000"/>
                <a:gd name="connsiteY70" fmla="*/ 4042 h 10001"/>
                <a:gd name="connsiteX71" fmla="*/ 1929 w 10000"/>
                <a:gd name="connsiteY71" fmla="*/ 4399 h 10001"/>
                <a:gd name="connsiteX72" fmla="*/ 1964 w 10000"/>
                <a:gd name="connsiteY72" fmla="*/ 4105 h 10001"/>
                <a:gd name="connsiteX73" fmla="*/ 2000 w 10000"/>
                <a:gd name="connsiteY73" fmla="*/ 5590 h 10001"/>
                <a:gd name="connsiteX74" fmla="*/ 2032 w 10000"/>
                <a:gd name="connsiteY74" fmla="*/ 5090 h 10001"/>
                <a:gd name="connsiteX75" fmla="*/ 2067 w 10000"/>
                <a:gd name="connsiteY75" fmla="*/ 4726 h 10001"/>
                <a:gd name="connsiteX76" fmla="*/ 2095 w 10000"/>
                <a:gd name="connsiteY76" fmla="*/ 5646 h 10001"/>
                <a:gd name="connsiteX77" fmla="*/ 2122 w 10000"/>
                <a:gd name="connsiteY77" fmla="*/ 5473 h 10001"/>
                <a:gd name="connsiteX78" fmla="*/ 2145 w 10000"/>
                <a:gd name="connsiteY78" fmla="*/ 5400 h 10001"/>
                <a:gd name="connsiteX79" fmla="*/ 2172 w 10000"/>
                <a:gd name="connsiteY79" fmla="*/ 5289 h 10001"/>
                <a:gd name="connsiteX80" fmla="*/ 2200 w 10000"/>
                <a:gd name="connsiteY80" fmla="*/ 5908 h 10001"/>
                <a:gd name="connsiteX81" fmla="*/ 2225 w 10000"/>
                <a:gd name="connsiteY81" fmla="*/ 5982 h 10001"/>
                <a:gd name="connsiteX82" fmla="*/ 2250 w 10000"/>
                <a:gd name="connsiteY82" fmla="*/ 5320 h 10001"/>
                <a:gd name="connsiteX83" fmla="*/ 2277 w 10000"/>
                <a:gd name="connsiteY83" fmla="*/ 5615 h 10001"/>
                <a:gd name="connsiteX84" fmla="*/ 2320 w 10000"/>
                <a:gd name="connsiteY84" fmla="*/ 5273 h 10001"/>
                <a:gd name="connsiteX85" fmla="*/ 2360 w 10000"/>
                <a:gd name="connsiteY85" fmla="*/ 5273 h 10001"/>
                <a:gd name="connsiteX86" fmla="*/ 2403 w 10000"/>
                <a:gd name="connsiteY86" fmla="*/ 4718 h 10001"/>
                <a:gd name="connsiteX87" fmla="*/ 2445 w 10000"/>
                <a:gd name="connsiteY87" fmla="*/ 4972 h 10001"/>
                <a:gd name="connsiteX88" fmla="*/ 2485 w 10000"/>
                <a:gd name="connsiteY88" fmla="*/ 5432 h 10001"/>
                <a:gd name="connsiteX89" fmla="*/ 2504 w 10000"/>
                <a:gd name="connsiteY89" fmla="*/ 4669 h 10001"/>
                <a:gd name="connsiteX90" fmla="*/ 2521 w 10000"/>
                <a:gd name="connsiteY90" fmla="*/ 4336 h 10001"/>
                <a:gd name="connsiteX91" fmla="*/ 2539 w 10000"/>
                <a:gd name="connsiteY91" fmla="*/ 3717 h 10001"/>
                <a:gd name="connsiteX92" fmla="*/ 2556 w 10000"/>
                <a:gd name="connsiteY92" fmla="*/ 3765 h 10001"/>
                <a:gd name="connsiteX93" fmla="*/ 2574 w 10000"/>
                <a:gd name="connsiteY93" fmla="*/ 3797 h 10001"/>
                <a:gd name="connsiteX94" fmla="*/ 2591 w 10000"/>
                <a:gd name="connsiteY94" fmla="*/ 4877 h 10001"/>
                <a:gd name="connsiteX95" fmla="*/ 2609 w 10000"/>
                <a:gd name="connsiteY95" fmla="*/ 3771 h 10001"/>
                <a:gd name="connsiteX96" fmla="*/ 2626 w 10000"/>
                <a:gd name="connsiteY96" fmla="*/ 3861 h 10001"/>
                <a:gd name="connsiteX97" fmla="*/ 2644 w 10000"/>
                <a:gd name="connsiteY97" fmla="*/ 4185 h 10001"/>
                <a:gd name="connsiteX98" fmla="*/ 2661 w 10000"/>
                <a:gd name="connsiteY98" fmla="*/ 3272 h 10001"/>
                <a:gd name="connsiteX99" fmla="*/ 2679 w 10000"/>
                <a:gd name="connsiteY99" fmla="*/ 3653 h 10001"/>
                <a:gd name="connsiteX100" fmla="*/ 2695 w 10000"/>
                <a:gd name="connsiteY100" fmla="*/ 3963 h 10001"/>
                <a:gd name="connsiteX101" fmla="*/ 2725 w 10000"/>
                <a:gd name="connsiteY101" fmla="*/ 2946 h 10001"/>
                <a:gd name="connsiteX102" fmla="*/ 2755 w 10000"/>
                <a:gd name="connsiteY102" fmla="*/ 3558 h 10001"/>
                <a:gd name="connsiteX103" fmla="*/ 2785 w 10000"/>
                <a:gd name="connsiteY103" fmla="*/ 3017 h 10001"/>
                <a:gd name="connsiteX104" fmla="*/ 2815 w 10000"/>
                <a:gd name="connsiteY104" fmla="*/ 3747 h 10001"/>
                <a:gd name="connsiteX105" fmla="*/ 2845 w 10000"/>
                <a:gd name="connsiteY105" fmla="*/ 2460 h 10001"/>
                <a:gd name="connsiteX106" fmla="*/ 2875 w 10000"/>
                <a:gd name="connsiteY106" fmla="*/ 3216 h 10001"/>
                <a:gd name="connsiteX107" fmla="*/ 2905 w 10000"/>
                <a:gd name="connsiteY107" fmla="*/ 3200 h 10001"/>
                <a:gd name="connsiteX108" fmla="*/ 2923 w 10000"/>
                <a:gd name="connsiteY108" fmla="*/ 2691 h 10001"/>
                <a:gd name="connsiteX109" fmla="*/ 2943 w 10000"/>
                <a:gd name="connsiteY109" fmla="*/ 2007 h 10001"/>
                <a:gd name="connsiteX110" fmla="*/ 2963 w 10000"/>
                <a:gd name="connsiteY110" fmla="*/ 2048 h 10001"/>
                <a:gd name="connsiteX111" fmla="*/ 2980 w 10000"/>
                <a:gd name="connsiteY111" fmla="*/ 1332 h 10001"/>
                <a:gd name="connsiteX112" fmla="*/ 3000 w 10000"/>
                <a:gd name="connsiteY112" fmla="*/ 2970 h 10001"/>
                <a:gd name="connsiteX113" fmla="*/ 3020 w 10000"/>
                <a:gd name="connsiteY113" fmla="*/ 2786 h 10001"/>
                <a:gd name="connsiteX114" fmla="*/ 3038 w 10000"/>
                <a:gd name="connsiteY114" fmla="*/ 2699 h 10001"/>
                <a:gd name="connsiteX115" fmla="*/ 3055 w 10000"/>
                <a:gd name="connsiteY115" fmla="*/ 2136 h 10001"/>
                <a:gd name="connsiteX116" fmla="*/ 3075 w 10000"/>
                <a:gd name="connsiteY116" fmla="*/ 2610 h 10001"/>
                <a:gd name="connsiteX117" fmla="*/ 3095 w 10000"/>
                <a:gd name="connsiteY117" fmla="*/ 3192 h 10001"/>
                <a:gd name="connsiteX118" fmla="*/ 3115 w 10000"/>
                <a:gd name="connsiteY118" fmla="*/ 1891 h 10001"/>
                <a:gd name="connsiteX119" fmla="*/ 3138 w 10000"/>
                <a:gd name="connsiteY119" fmla="*/ 3247 h 10001"/>
                <a:gd name="connsiteX120" fmla="*/ 3160 w 10000"/>
                <a:gd name="connsiteY120" fmla="*/ 2836 h 10001"/>
                <a:gd name="connsiteX121" fmla="*/ 3183 w 10000"/>
                <a:gd name="connsiteY121" fmla="*/ 2827 h 10001"/>
                <a:gd name="connsiteX122" fmla="*/ 3206 w 10000"/>
                <a:gd name="connsiteY122" fmla="*/ 3280 h 10001"/>
                <a:gd name="connsiteX123" fmla="*/ 3231 w 10000"/>
                <a:gd name="connsiteY123" fmla="*/ 2811 h 10001"/>
                <a:gd name="connsiteX124" fmla="*/ 3253 w 10000"/>
                <a:gd name="connsiteY124" fmla="*/ 1929 h 10001"/>
                <a:gd name="connsiteX125" fmla="*/ 3278 w 10000"/>
                <a:gd name="connsiteY125" fmla="*/ 2455 h 10001"/>
                <a:gd name="connsiteX126" fmla="*/ 3301 w 10000"/>
                <a:gd name="connsiteY126" fmla="*/ 2827 h 10001"/>
                <a:gd name="connsiteX127" fmla="*/ 3323 w 10000"/>
                <a:gd name="connsiteY127" fmla="*/ 3003 h 10001"/>
                <a:gd name="connsiteX128" fmla="*/ 3363 w 10000"/>
                <a:gd name="connsiteY128" fmla="*/ 2827 h 10001"/>
                <a:gd name="connsiteX129" fmla="*/ 3406 w 10000"/>
                <a:gd name="connsiteY129" fmla="*/ 3208 h 10001"/>
                <a:gd name="connsiteX130" fmla="*/ 3448 w 10000"/>
                <a:gd name="connsiteY130" fmla="*/ 3440 h 10001"/>
                <a:gd name="connsiteX131" fmla="*/ 3489 w 10000"/>
                <a:gd name="connsiteY131" fmla="*/ 3836 h 10001"/>
                <a:gd name="connsiteX132" fmla="*/ 3533 w 10000"/>
                <a:gd name="connsiteY132" fmla="*/ 3233 h 10001"/>
                <a:gd name="connsiteX133" fmla="*/ 3560 w 10000"/>
                <a:gd name="connsiteY133" fmla="*/ 4056 h 10001"/>
                <a:gd name="connsiteX134" fmla="*/ 3585 w 10000"/>
                <a:gd name="connsiteY134" fmla="*/ 3573 h 10001"/>
                <a:gd name="connsiteX135" fmla="*/ 3611 w 10000"/>
                <a:gd name="connsiteY135" fmla="*/ 4726 h 10001"/>
                <a:gd name="connsiteX136" fmla="*/ 3638 w 10000"/>
                <a:gd name="connsiteY136" fmla="*/ 4399 h 10001"/>
                <a:gd name="connsiteX137" fmla="*/ 3666 w 10000"/>
                <a:gd name="connsiteY137" fmla="*/ 3978 h 10001"/>
                <a:gd name="connsiteX138" fmla="*/ 3688 w 10000"/>
                <a:gd name="connsiteY138" fmla="*/ 3828 h 10001"/>
                <a:gd name="connsiteX139" fmla="*/ 3716 w 10000"/>
                <a:gd name="connsiteY139" fmla="*/ 4710 h 10001"/>
                <a:gd name="connsiteX140" fmla="*/ 3743 w 10000"/>
                <a:gd name="connsiteY140" fmla="*/ 4137 h 10001"/>
                <a:gd name="connsiteX141" fmla="*/ 3766 w 10000"/>
                <a:gd name="connsiteY141" fmla="*/ 4869 h 10001"/>
                <a:gd name="connsiteX142" fmla="*/ 3788 w 10000"/>
                <a:gd name="connsiteY142" fmla="*/ 5051 h 10001"/>
                <a:gd name="connsiteX143" fmla="*/ 3811 w 10000"/>
                <a:gd name="connsiteY143" fmla="*/ 3973 h 10001"/>
                <a:gd name="connsiteX144" fmla="*/ 3833 w 10000"/>
                <a:gd name="connsiteY144" fmla="*/ 4575 h 10001"/>
                <a:gd name="connsiteX145" fmla="*/ 3858 w 10000"/>
                <a:gd name="connsiteY145" fmla="*/ 5424 h 10001"/>
                <a:gd name="connsiteX146" fmla="*/ 3881 w 10000"/>
                <a:gd name="connsiteY146" fmla="*/ 5409 h 10001"/>
                <a:gd name="connsiteX147" fmla="*/ 3906 w 10000"/>
                <a:gd name="connsiteY147" fmla="*/ 5575 h 10001"/>
                <a:gd name="connsiteX148" fmla="*/ 3928 w 10000"/>
                <a:gd name="connsiteY148" fmla="*/ 5670 h 10001"/>
                <a:gd name="connsiteX149" fmla="*/ 3951 w 10000"/>
                <a:gd name="connsiteY149" fmla="*/ 5147 h 10001"/>
                <a:gd name="connsiteX150" fmla="*/ 3971 w 10000"/>
                <a:gd name="connsiteY150" fmla="*/ 6283 h 10001"/>
                <a:gd name="connsiteX151" fmla="*/ 3989 w 10000"/>
                <a:gd name="connsiteY151" fmla="*/ 5566 h 10001"/>
                <a:gd name="connsiteX152" fmla="*/ 4006 w 10000"/>
                <a:gd name="connsiteY152" fmla="*/ 5306 h 10001"/>
                <a:gd name="connsiteX153" fmla="*/ 4026 w 10000"/>
                <a:gd name="connsiteY153" fmla="*/ 5339 h 10001"/>
                <a:gd name="connsiteX154" fmla="*/ 4046 w 10000"/>
                <a:gd name="connsiteY154" fmla="*/ 5496 h 10001"/>
                <a:gd name="connsiteX155" fmla="*/ 4066 w 10000"/>
                <a:gd name="connsiteY155" fmla="*/ 5662 h 10001"/>
                <a:gd name="connsiteX156" fmla="*/ 4084 w 10000"/>
                <a:gd name="connsiteY156" fmla="*/ 6027 h 10001"/>
                <a:gd name="connsiteX157" fmla="*/ 4104 w 10000"/>
                <a:gd name="connsiteY157" fmla="*/ 5884 h 10001"/>
                <a:gd name="connsiteX158" fmla="*/ 4121 w 10000"/>
                <a:gd name="connsiteY158" fmla="*/ 6219 h 10001"/>
                <a:gd name="connsiteX159" fmla="*/ 4139 w 10000"/>
                <a:gd name="connsiteY159" fmla="*/ 6211 h 10001"/>
                <a:gd name="connsiteX160" fmla="*/ 4159 w 10000"/>
                <a:gd name="connsiteY160" fmla="*/ 6592 h 10001"/>
                <a:gd name="connsiteX161" fmla="*/ 4201 w 10000"/>
                <a:gd name="connsiteY161" fmla="*/ 6798 h 10001"/>
                <a:gd name="connsiteX162" fmla="*/ 4242 w 10000"/>
                <a:gd name="connsiteY162" fmla="*/ 7551 h 10001"/>
                <a:gd name="connsiteX163" fmla="*/ 4285 w 10000"/>
                <a:gd name="connsiteY163" fmla="*/ 7863 h 10001"/>
                <a:gd name="connsiteX164" fmla="*/ 4327 w 10000"/>
                <a:gd name="connsiteY164" fmla="*/ 6869 h 10001"/>
                <a:gd name="connsiteX165" fmla="*/ 4367 w 10000"/>
                <a:gd name="connsiteY165" fmla="*/ 6402 h 10001"/>
                <a:gd name="connsiteX166" fmla="*/ 4405 w 10000"/>
                <a:gd name="connsiteY166" fmla="*/ 6586 h 10001"/>
                <a:gd name="connsiteX167" fmla="*/ 4440 w 10000"/>
                <a:gd name="connsiteY167" fmla="*/ 6297 h 10001"/>
                <a:gd name="connsiteX168" fmla="*/ 4473 w 10000"/>
                <a:gd name="connsiteY168" fmla="*/ 5829 h 10001"/>
                <a:gd name="connsiteX169" fmla="*/ 4509 w 10000"/>
                <a:gd name="connsiteY169" fmla="*/ 5733 h 10001"/>
                <a:gd name="connsiteX170" fmla="*/ 4544 w 10000"/>
                <a:gd name="connsiteY170" fmla="*/ 5432 h 10001"/>
                <a:gd name="connsiteX171" fmla="*/ 4579 w 10000"/>
                <a:gd name="connsiteY171" fmla="*/ 5845 h 10001"/>
                <a:gd name="connsiteX172" fmla="*/ 4591 w 10000"/>
                <a:gd name="connsiteY172" fmla="*/ 5963 h 10001"/>
                <a:gd name="connsiteX173" fmla="*/ 4601 w 10000"/>
                <a:gd name="connsiteY173" fmla="*/ 5695 h 10001"/>
                <a:gd name="connsiteX174" fmla="*/ 4611 w 10000"/>
                <a:gd name="connsiteY174" fmla="*/ 5590 h 10001"/>
                <a:gd name="connsiteX175" fmla="*/ 4621 w 10000"/>
                <a:gd name="connsiteY175" fmla="*/ 5003 h 10001"/>
                <a:gd name="connsiteX176" fmla="*/ 4634 w 10000"/>
                <a:gd name="connsiteY176" fmla="*/ 5822 h 10001"/>
                <a:gd name="connsiteX177" fmla="*/ 4646 w 10000"/>
                <a:gd name="connsiteY177" fmla="*/ 5655 h 10001"/>
                <a:gd name="connsiteX178" fmla="*/ 4656 w 10000"/>
                <a:gd name="connsiteY178" fmla="*/ 4575 h 10001"/>
                <a:gd name="connsiteX179" fmla="*/ 4666 w 10000"/>
                <a:gd name="connsiteY179" fmla="*/ 4448 h 10001"/>
                <a:gd name="connsiteX180" fmla="*/ 4676 w 10000"/>
                <a:gd name="connsiteY180" fmla="*/ 4851 h 10001"/>
                <a:gd name="connsiteX181" fmla="*/ 4689 w 10000"/>
                <a:gd name="connsiteY181" fmla="*/ 4280 h 10001"/>
                <a:gd name="connsiteX182" fmla="*/ 4701 w 10000"/>
                <a:gd name="connsiteY182" fmla="*/ 4305 h 10001"/>
                <a:gd name="connsiteX183" fmla="*/ 4711 w 10000"/>
                <a:gd name="connsiteY183" fmla="*/ 4210 h 10001"/>
                <a:gd name="connsiteX184" fmla="*/ 4721 w 10000"/>
                <a:gd name="connsiteY184" fmla="*/ 5320 h 10001"/>
                <a:gd name="connsiteX185" fmla="*/ 4731 w 10000"/>
                <a:gd name="connsiteY185" fmla="*/ 4463 h 10001"/>
                <a:gd name="connsiteX186" fmla="*/ 4744 w 10000"/>
                <a:gd name="connsiteY186" fmla="*/ 4589 h 10001"/>
                <a:gd name="connsiteX187" fmla="*/ 4754 w 10000"/>
                <a:gd name="connsiteY187" fmla="*/ 4781 h 10001"/>
                <a:gd name="connsiteX188" fmla="*/ 4766 w 10000"/>
                <a:gd name="connsiteY188" fmla="*/ 3978 h 10001"/>
                <a:gd name="connsiteX189" fmla="*/ 4776 w 10000"/>
                <a:gd name="connsiteY189" fmla="*/ 4130 h 10001"/>
                <a:gd name="connsiteX190" fmla="*/ 4789 w 10000"/>
                <a:gd name="connsiteY190" fmla="*/ 3280 h 10001"/>
                <a:gd name="connsiteX191" fmla="*/ 4829 w 10000"/>
                <a:gd name="connsiteY191" fmla="*/ 3502 h 10001"/>
                <a:gd name="connsiteX192" fmla="*/ 4872 w 10000"/>
                <a:gd name="connsiteY192" fmla="*/ 2898 h 10001"/>
                <a:gd name="connsiteX193" fmla="*/ 4912 w 10000"/>
                <a:gd name="connsiteY193" fmla="*/ 3644 h 10001"/>
                <a:gd name="connsiteX194" fmla="*/ 4954 w 10000"/>
                <a:gd name="connsiteY194" fmla="*/ 3844 h 10001"/>
                <a:gd name="connsiteX195" fmla="*/ 4998 w 10000"/>
                <a:gd name="connsiteY195" fmla="*/ 3478 h 10001"/>
                <a:gd name="connsiteX196" fmla="*/ 5033 w 10000"/>
                <a:gd name="connsiteY196" fmla="*/ 4074 h 10001"/>
                <a:gd name="connsiteX197" fmla="*/ 5068 w 10000"/>
                <a:gd name="connsiteY197" fmla="*/ 3510 h 10001"/>
                <a:gd name="connsiteX198" fmla="*/ 5103 w 10000"/>
                <a:gd name="connsiteY198" fmla="*/ 1676 h 10001"/>
                <a:gd name="connsiteX199" fmla="*/ 5135 w 10000"/>
                <a:gd name="connsiteY199" fmla="*/ 3343 h 10001"/>
                <a:gd name="connsiteX200" fmla="*/ 5170 w 10000"/>
                <a:gd name="connsiteY200" fmla="*/ 3756 h 10001"/>
                <a:gd name="connsiteX201" fmla="*/ 5206 w 10000"/>
                <a:gd name="connsiteY201" fmla="*/ 2898 h 10001"/>
                <a:gd name="connsiteX202" fmla="*/ 5233 w 10000"/>
                <a:gd name="connsiteY202" fmla="*/ 2707 h 10001"/>
                <a:gd name="connsiteX203" fmla="*/ 5258 w 10000"/>
                <a:gd name="connsiteY203" fmla="*/ 3321 h 10001"/>
                <a:gd name="connsiteX204" fmla="*/ 5286 w 10000"/>
                <a:gd name="connsiteY204" fmla="*/ 3978 h 10001"/>
                <a:gd name="connsiteX205" fmla="*/ 5311 w 10000"/>
                <a:gd name="connsiteY205" fmla="*/ 3447 h 10001"/>
                <a:gd name="connsiteX206" fmla="*/ 5338 w 10000"/>
                <a:gd name="connsiteY206" fmla="*/ 4002 h 10001"/>
                <a:gd name="connsiteX207" fmla="*/ 5363 w 10000"/>
                <a:gd name="connsiteY207" fmla="*/ 4742 h 10001"/>
                <a:gd name="connsiteX208" fmla="*/ 5388 w 10000"/>
                <a:gd name="connsiteY208" fmla="*/ 4051 h 10001"/>
                <a:gd name="connsiteX209" fmla="*/ 5416 w 10000"/>
                <a:gd name="connsiteY209" fmla="*/ 3884 h 10001"/>
                <a:gd name="connsiteX210" fmla="*/ 5423 w 10000"/>
                <a:gd name="connsiteY210" fmla="*/ 4781 h 10001"/>
                <a:gd name="connsiteX211" fmla="*/ 5431 w 10000"/>
                <a:gd name="connsiteY211" fmla="*/ 3828 h 10001"/>
                <a:gd name="connsiteX212" fmla="*/ 5438 w 10000"/>
                <a:gd name="connsiteY212" fmla="*/ 4056 h 10001"/>
                <a:gd name="connsiteX213" fmla="*/ 5446 w 10000"/>
                <a:gd name="connsiteY213" fmla="*/ 4130 h 10001"/>
                <a:gd name="connsiteX214" fmla="*/ 5453 w 10000"/>
                <a:gd name="connsiteY214" fmla="*/ 2733 h 10001"/>
                <a:gd name="connsiteX215" fmla="*/ 5461 w 10000"/>
                <a:gd name="connsiteY215" fmla="*/ 3303 h 10001"/>
                <a:gd name="connsiteX216" fmla="*/ 5468 w 10000"/>
                <a:gd name="connsiteY216" fmla="*/ 1946 h 10001"/>
                <a:gd name="connsiteX217" fmla="*/ 5476 w 10000"/>
                <a:gd name="connsiteY217" fmla="*/ 4742 h 10001"/>
                <a:gd name="connsiteX218" fmla="*/ 5483 w 10000"/>
                <a:gd name="connsiteY218" fmla="*/ 6354 h 10001"/>
                <a:gd name="connsiteX219" fmla="*/ 5493 w 10000"/>
                <a:gd name="connsiteY219" fmla="*/ 5774 h 10001"/>
                <a:gd name="connsiteX220" fmla="*/ 5502 w 10000"/>
                <a:gd name="connsiteY220" fmla="*/ 7140 h 10001"/>
                <a:gd name="connsiteX221" fmla="*/ 5507 w 10000"/>
                <a:gd name="connsiteY221" fmla="*/ 6741 h 10001"/>
                <a:gd name="connsiteX222" fmla="*/ 5517 w 10000"/>
                <a:gd name="connsiteY222" fmla="*/ 5678 h 10001"/>
                <a:gd name="connsiteX223" fmla="*/ 5524 w 10000"/>
                <a:gd name="connsiteY223" fmla="*/ 5790 h 10001"/>
                <a:gd name="connsiteX224" fmla="*/ 5532 w 10000"/>
                <a:gd name="connsiteY224" fmla="*/ 6902 h 10001"/>
                <a:gd name="connsiteX225" fmla="*/ 5539 w 10000"/>
                <a:gd name="connsiteY225" fmla="*/ 6408 h 10001"/>
                <a:gd name="connsiteX226" fmla="*/ 5547 w 10000"/>
                <a:gd name="connsiteY226" fmla="*/ 3844 h 10001"/>
                <a:gd name="connsiteX227" fmla="*/ 5557 w 10000"/>
                <a:gd name="connsiteY227" fmla="*/ 1937 h 10001"/>
                <a:gd name="connsiteX228" fmla="*/ 5531 w 10000"/>
                <a:gd name="connsiteY228" fmla="*/ 3934 h 10001"/>
                <a:gd name="connsiteX229" fmla="*/ 5569 w 10000"/>
                <a:gd name="connsiteY229" fmla="*/ 2176 h 10001"/>
                <a:gd name="connsiteX230" fmla="*/ 5579 w 10000"/>
                <a:gd name="connsiteY230" fmla="*/ 5306 h 10001"/>
                <a:gd name="connsiteX231" fmla="*/ 5587 w 10000"/>
                <a:gd name="connsiteY231" fmla="*/ 5140 h 10001"/>
                <a:gd name="connsiteX232" fmla="*/ 5592 w 10000"/>
                <a:gd name="connsiteY232" fmla="*/ 7847 h 10001"/>
                <a:gd name="connsiteX233" fmla="*/ 5602 w 10000"/>
                <a:gd name="connsiteY233" fmla="*/ 6909 h 10001"/>
                <a:gd name="connsiteX234" fmla="*/ 5610 w 10000"/>
                <a:gd name="connsiteY234" fmla="*/ 7957 h 10001"/>
                <a:gd name="connsiteX235" fmla="*/ 5617 w 10000"/>
                <a:gd name="connsiteY235" fmla="*/ 6354 h 10001"/>
                <a:gd name="connsiteX236" fmla="*/ 5625 w 10000"/>
                <a:gd name="connsiteY236" fmla="*/ 7410 h 10001"/>
                <a:gd name="connsiteX237" fmla="*/ 5640 w 10000"/>
                <a:gd name="connsiteY237" fmla="*/ 7371 h 10001"/>
                <a:gd name="connsiteX238" fmla="*/ 5652 w 10000"/>
                <a:gd name="connsiteY238" fmla="*/ 7863 h 10001"/>
                <a:gd name="connsiteX239" fmla="*/ 5667 w 10000"/>
                <a:gd name="connsiteY239" fmla="*/ 7331 h 10001"/>
                <a:gd name="connsiteX240" fmla="*/ 5680 w 10000"/>
                <a:gd name="connsiteY240" fmla="*/ 6489 h 10001"/>
                <a:gd name="connsiteX241" fmla="*/ 5695 w 10000"/>
                <a:gd name="connsiteY241" fmla="*/ 6202 h 10001"/>
                <a:gd name="connsiteX242" fmla="*/ 5707 w 10000"/>
                <a:gd name="connsiteY242" fmla="*/ 6067 h 10001"/>
                <a:gd name="connsiteX243" fmla="*/ 5722 w 10000"/>
                <a:gd name="connsiteY243" fmla="*/ 5370 h 10001"/>
                <a:gd name="connsiteX244" fmla="*/ 5737 w 10000"/>
                <a:gd name="connsiteY244" fmla="*/ 2860 h 10001"/>
                <a:gd name="connsiteX245" fmla="*/ 5750 w 10000"/>
                <a:gd name="connsiteY245" fmla="*/ 3844 h 10001"/>
                <a:gd name="connsiteX246" fmla="*/ 5766 w 10000"/>
                <a:gd name="connsiteY246" fmla="*/ 4909 h 10001"/>
                <a:gd name="connsiteX247" fmla="*/ 5778 w 10000"/>
                <a:gd name="connsiteY247" fmla="*/ 5320 h 10001"/>
                <a:gd name="connsiteX248" fmla="*/ 5791 w 10000"/>
                <a:gd name="connsiteY248" fmla="*/ 5744 h 10001"/>
                <a:gd name="connsiteX249" fmla="*/ 5806 w 10000"/>
                <a:gd name="connsiteY249" fmla="*/ 6728 h 10001"/>
                <a:gd name="connsiteX250" fmla="*/ 5821 w 10000"/>
                <a:gd name="connsiteY250" fmla="*/ 6022 h 10001"/>
                <a:gd name="connsiteX251" fmla="*/ 5833 w 10000"/>
                <a:gd name="connsiteY251" fmla="*/ 5513 h 10001"/>
                <a:gd name="connsiteX252" fmla="*/ 5876 w 10000"/>
                <a:gd name="connsiteY252" fmla="*/ 5600 h 10001"/>
                <a:gd name="connsiteX253" fmla="*/ 5918 w 10000"/>
                <a:gd name="connsiteY253" fmla="*/ 5970 h 10001"/>
                <a:gd name="connsiteX254" fmla="*/ 5958 w 10000"/>
                <a:gd name="connsiteY254" fmla="*/ 5837 h 10001"/>
                <a:gd name="connsiteX255" fmla="*/ 6001 w 10000"/>
                <a:gd name="connsiteY255" fmla="*/ 5187 h 10001"/>
                <a:gd name="connsiteX256" fmla="*/ 6044 w 10000"/>
                <a:gd name="connsiteY256" fmla="*/ 5655 h 10001"/>
                <a:gd name="connsiteX257" fmla="*/ 6086 w 10000"/>
                <a:gd name="connsiteY257" fmla="*/ 5566 h 10001"/>
                <a:gd name="connsiteX258" fmla="*/ 6126 w 10000"/>
                <a:gd name="connsiteY258" fmla="*/ 4567 h 10001"/>
                <a:gd name="connsiteX259" fmla="*/ 6169 w 10000"/>
                <a:gd name="connsiteY259" fmla="*/ 6290 h 10001"/>
                <a:gd name="connsiteX260" fmla="*/ 6211 w 10000"/>
                <a:gd name="connsiteY260" fmla="*/ 7458 h 10001"/>
                <a:gd name="connsiteX261" fmla="*/ 6251 w 10000"/>
                <a:gd name="connsiteY261" fmla="*/ 5243 h 10001"/>
                <a:gd name="connsiteX262" fmla="*/ 6281 w 10000"/>
                <a:gd name="connsiteY262" fmla="*/ 6124 h 10001"/>
                <a:gd name="connsiteX263" fmla="*/ 6311 w 10000"/>
                <a:gd name="connsiteY263" fmla="*/ 6106 h 10001"/>
                <a:gd name="connsiteX264" fmla="*/ 6341 w 10000"/>
                <a:gd name="connsiteY264" fmla="*/ 6448 h 10001"/>
                <a:gd name="connsiteX265" fmla="*/ 6371 w 10000"/>
                <a:gd name="connsiteY265" fmla="*/ 6457 h 10001"/>
                <a:gd name="connsiteX266" fmla="*/ 6402 w 10000"/>
                <a:gd name="connsiteY266" fmla="*/ 6067 h 10001"/>
                <a:gd name="connsiteX267" fmla="*/ 6432 w 10000"/>
                <a:gd name="connsiteY267" fmla="*/ 5383 h 10001"/>
                <a:gd name="connsiteX268" fmla="*/ 6459 w 10000"/>
                <a:gd name="connsiteY268" fmla="*/ 6059 h 10001"/>
                <a:gd name="connsiteX269" fmla="*/ 6494 w 10000"/>
                <a:gd name="connsiteY269" fmla="*/ 7664 h 10001"/>
                <a:gd name="connsiteX270" fmla="*/ 6533 w 10000"/>
                <a:gd name="connsiteY270" fmla="*/ 6027 h 10001"/>
                <a:gd name="connsiteX271" fmla="*/ 6566 w 10000"/>
                <a:gd name="connsiteY271" fmla="*/ 5997 h 10001"/>
                <a:gd name="connsiteX272" fmla="*/ 6601 w 10000"/>
                <a:gd name="connsiteY272" fmla="*/ 6735 h 10001"/>
                <a:gd name="connsiteX273" fmla="*/ 6636 w 10000"/>
                <a:gd name="connsiteY273" fmla="*/ 6448 h 10001"/>
                <a:gd name="connsiteX274" fmla="*/ 6671 w 10000"/>
                <a:gd name="connsiteY274" fmla="*/ 5608 h 10001"/>
                <a:gd name="connsiteX275" fmla="*/ 6714 w 10000"/>
                <a:gd name="connsiteY275" fmla="*/ 6545 h 10001"/>
                <a:gd name="connsiteX276" fmla="*/ 6754 w 10000"/>
                <a:gd name="connsiteY276" fmla="*/ 6887 h 10001"/>
                <a:gd name="connsiteX277" fmla="*/ 6797 w 10000"/>
                <a:gd name="connsiteY277" fmla="*/ 7272 h 10001"/>
                <a:gd name="connsiteX278" fmla="*/ 6839 w 10000"/>
                <a:gd name="connsiteY278" fmla="*/ 6171 h 10001"/>
                <a:gd name="connsiteX279" fmla="*/ 6882 w 10000"/>
                <a:gd name="connsiteY279" fmla="*/ 5822 h 10001"/>
                <a:gd name="connsiteX280" fmla="*/ 6922 w 10000"/>
                <a:gd name="connsiteY280" fmla="*/ 5797 h 10001"/>
                <a:gd name="connsiteX281" fmla="*/ 6964 w 10000"/>
                <a:gd name="connsiteY281" fmla="*/ 6941 h 10001"/>
                <a:gd name="connsiteX282" fmla="*/ 7007 w 10000"/>
                <a:gd name="connsiteY282" fmla="*/ 5997 h 10001"/>
                <a:gd name="connsiteX283" fmla="*/ 7047 w 10000"/>
                <a:gd name="connsiteY283" fmla="*/ 4575 h 10001"/>
                <a:gd name="connsiteX284" fmla="*/ 7089 w 10000"/>
                <a:gd name="connsiteY284" fmla="*/ 5551 h 10001"/>
                <a:gd name="connsiteX285" fmla="*/ 7117 w 10000"/>
                <a:gd name="connsiteY285" fmla="*/ 4630 h 10001"/>
                <a:gd name="connsiteX286" fmla="*/ 7139 w 10000"/>
                <a:gd name="connsiteY286" fmla="*/ 5130 h 10001"/>
                <a:gd name="connsiteX287" fmla="*/ 7167 w 10000"/>
                <a:gd name="connsiteY287" fmla="*/ 4939 h 10001"/>
                <a:gd name="connsiteX288" fmla="*/ 7195 w 10000"/>
                <a:gd name="connsiteY288" fmla="*/ 5496 h 10001"/>
                <a:gd name="connsiteX289" fmla="*/ 7220 w 10000"/>
                <a:gd name="connsiteY289" fmla="*/ 5543 h 10001"/>
                <a:gd name="connsiteX290" fmla="*/ 7245 w 10000"/>
                <a:gd name="connsiteY290" fmla="*/ 4686 h 10001"/>
                <a:gd name="connsiteX291" fmla="*/ 7272 w 10000"/>
                <a:gd name="connsiteY291" fmla="*/ 4939 h 10001"/>
                <a:gd name="connsiteX292" fmla="*/ 7297 w 10000"/>
                <a:gd name="connsiteY292" fmla="*/ 4718 h 10001"/>
                <a:gd name="connsiteX293" fmla="*/ 7326 w 10000"/>
                <a:gd name="connsiteY293" fmla="*/ 6187 h 10001"/>
                <a:gd name="connsiteX294" fmla="*/ 7351 w 10000"/>
                <a:gd name="connsiteY294" fmla="*/ 5140 h 10001"/>
                <a:gd name="connsiteX295" fmla="*/ 7376 w 10000"/>
                <a:gd name="connsiteY295" fmla="*/ 5496 h 10001"/>
                <a:gd name="connsiteX296" fmla="*/ 7403 w 10000"/>
                <a:gd name="connsiteY296" fmla="*/ 4525 h 10001"/>
                <a:gd name="connsiteX297" fmla="*/ 7428 w 10000"/>
                <a:gd name="connsiteY297" fmla="*/ 5339 h 10001"/>
                <a:gd name="connsiteX298" fmla="*/ 7453 w 10000"/>
                <a:gd name="connsiteY298" fmla="*/ 6124 h 10001"/>
                <a:gd name="connsiteX299" fmla="*/ 7481 w 10000"/>
                <a:gd name="connsiteY299" fmla="*/ 5822 h 10001"/>
                <a:gd name="connsiteX300" fmla="*/ 7509 w 10000"/>
                <a:gd name="connsiteY300" fmla="*/ 5631 h 10001"/>
                <a:gd name="connsiteX301" fmla="*/ 7549 w 10000"/>
                <a:gd name="connsiteY301" fmla="*/ 4621 h 10001"/>
                <a:gd name="connsiteX302" fmla="*/ 7592 w 10000"/>
                <a:gd name="connsiteY302" fmla="*/ 5400 h 10001"/>
                <a:gd name="connsiteX303" fmla="*/ 7635 w 10000"/>
                <a:gd name="connsiteY303" fmla="*/ 5409 h 10001"/>
                <a:gd name="connsiteX304" fmla="*/ 7675 w 10000"/>
                <a:gd name="connsiteY304" fmla="*/ 5829 h 10001"/>
                <a:gd name="connsiteX305" fmla="*/ 7717 w 10000"/>
                <a:gd name="connsiteY305" fmla="*/ 5264 h 10001"/>
                <a:gd name="connsiteX306" fmla="*/ 7760 w 10000"/>
                <a:gd name="connsiteY306" fmla="*/ 6798 h 10001"/>
                <a:gd name="connsiteX307" fmla="*/ 7800 w 10000"/>
                <a:gd name="connsiteY307" fmla="*/ 6328 h 10001"/>
                <a:gd name="connsiteX308" fmla="*/ 7842 w 10000"/>
                <a:gd name="connsiteY308" fmla="*/ 5417 h 10001"/>
                <a:gd name="connsiteX309" fmla="*/ 7885 w 10000"/>
                <a:gd name="connsiteY309" fmla="*/ 6250 h 10001"/>
                <a:gd name="connsiteX310" fmla="*/ 7925 w 10000"/>
                <a:gd name="connsiteY310" fmla="*/ 5686 h 10001"/>
                <a:gd name="connsiteX311" fmla="*/ 7952 w 10000"/>
                <a:gd name="connsiteY311" fmla="*/ 6663 h 10001"/>
                <a:gd name="connsiteX312" fmla="*/ 7977 w 10000"/>
                <a:gd name="connsiteY312" fmla="*/ 5513 h 10001"/>
                <a:gd name="connsiteX313" fmla="*/ 8003 w 10000"/>
                <a:gd name="connsiteY313" fmla="*/ 6394 h 10001"/>
                <a:gd name="connsiteX314" fmla="*/ 8030 w 10000"/>
                <a:gd name="connsiteY314" fmla="*/ 5744 h 10001"/>
                <a:gd name="connsiteX315" fmla="*/ 8055 w 10000"/>
                <a:gd name="connsiteY315" fmla="*/ 5243 h 10001"/>
                <a:gd name="connsiteX316" fmla="*/ 8084 w 10000"/>
                <a:gd name="connsiteY316" fmla="*/ 5013 h 10001"/>
                <a:gd name="connsiteX317" fmla="*/ 8111 w 10000"/>
                <a:gd name="connsiteY317" fmla="*/ 5744 h 10001"/>
                <a:gd name="connsiteX318" fmla="*/ 8134 w 10000"/>
                <a:gd name="connsiteY318" fmla="*/ 6566 h 10001"/>
                <a:gd name="connsiteX319" fmla="*/ 8176 w 10000"/>
                <a:gd name="connsiteY319" fmla="*/ 6489 h 10001"/>
                <a:gd name="connsiteX320" fmla="*/ 8219 w 10000"/>
                <a:gd name="connsiteY320" fmla="*/ 6258 h 10001"/>
                <a:gd name="connsiteX321" fmla="*/ 8261 w 10000"/>
                <a:gd name="connsiteY321" fmla="*/ 5790 h 10001"/>
                <a:gd name="connsiteX322" fmla="*/ 8304 w 10000"/>
                <a:gd name="connsiteY322" fmla="*/ 6202 h 10001"/>
                <a:gd name="connsiteX323" fmla="*/ 8344 w 10000"/>
                <a:gd name="connsiteY323" fmla="*/ 6408 h 10001"/>
                <a:gd name="connsiteX324" fmla="*/ 8379 w 10000"/>
                <a:gd name="connsiteY324" fmla="*/ 5877 h 10001"/>
                <a:gd name="connsiteX325" fmla="*/ 8414 w 10000"/>
                <a:gd name="connsiteY325" fmla="*/ 5837 h 10001"/>
                <a:gd name="connsiteX326" fmla="*/ 8447 w 10000"/>
                <a:gd name="connsiteY326" fmla="*/ 6575 h 10001"/>
                <a:gd name="connsiteX327" fmla="*/ 8484 w 10000"/>
                <a:gd name="connsiteY327" fmla="*/ 6798 h 10001"/>
                <a:gd name="connsiteX328" fmla="*/ 8520 w 10000"/>
                <a:gd name="connsiteY328" fmla="*/ 6035 h 10001"/>
                <a:gd name="connsiteX329" fmla="*/ 8555 w 10000"/>
                <a:gd name="connsiteY329" fmla="*/ 5853 h 10001"/>
                <a:gd name="connsiteX330" fmla="*/ 8595 w 10000"/>
                <a:gd name="connsiteY330" fmla="*/ 6106 h 10001"/>
                <a:gd name="connsiteX331" fmla="*/ 8638 w 10000"/>
                <a:gd name="connsiteY331" fmla="*/ 5306 h 10001"/>
                <a:gd name="connsiteX332" fmla="*/ 8678 w 10000"/>
                <a:gd name="connsiteY332" fmla="*/ 5765 h 10001"/>
                <a:gd name="connsiteX333" fmla="*/ 8720 w 10000"/>
                <a:gd name="connsiteY333" fmla="*/ 5575 h 10001"/>
                <a:gd name="connsiteX334" fmla="*/ 8763 w 10000"/>
                <a:gd name="connsiteY334" fmla="*/ 5853 h 10001"/>
                <a:gd name="connsiteX335" fmla="*/ 8768 w 10000"/>
                <a:gd name="connsiteY335" fmla="*/ 5608 h 10001"/>
                <a:gd name="connsiteX336" fmla="*/ 8770 w 10000"/>
                <a:gd name="connsiteY336" fmla="*/ 5448 h 10001"/>
                <a:gd name="connsiteX337" fmla="*/ 8775 w 10000"/>
                <a:gd name="connsiteY337" fmla="*/ 6315 h 10001"/>
                <a:gd name="connsiteX338" fmla="*/ 8778 w 10000"/>
                <a:gd name="connsiteY338" fmla="*/ 6240 h 10001"/>
                <a:gd name="connsiteX339" fmla="*/ 8783 w 10000"/>
                <a:gd name="connsiteY339" fmla="*/ 5686 h 10001"/>
                <a:gd name="connsiteX340" fmla="*/ 8788 w 10000"/>
                <a:gd name="connsiteY340" fmla="*/ 6052 h 10001"/>
                <a:gd name="connsiteX341" fmla="*/ 8790 w 10000"/>
                <a:gd name="connsiteY341" fmla="*/ 5646 h 10001"/>
                <a:gd name="connsiteX342" fmla="*/ 8798 w 10000"/>
                <a:gd name="connsiteY342" fmla="*/ 5392 h 10001"/>
                <a:gd name="connsiteX343" fmla="*/ 8801 w 10000"/>
                <a:gd name="connsiteY343" fmla="*/ 6027 h 10001"/>
                <a:gd name="connsiteX344" fmla="*/ 8803 w 10000"/>
                <a:gd name="connsiteY344" fmla="*/ 6514 h 10001"/>
                <a:gd name="connsiteX345" fmla="*/ 8808 w 10000"/>
                <a:gd name="connsiteY345" fmla="*/ 6178 h 10001"/>
                <a:gd name="connsiteX346" fmla="*/ 8813 w 10000"/>
                <a:gd name="connsiteY346" fmla="*/ 5718 h 10001"/>
                <a:gd name="connsiteX347" fmla="*/ 8816 w 10000"/>
                <a:gd name="connsiteY347" fmla="*/ 5551 h 10001"/>
                <a:gd name="connsiteX348" fmla="*/ 8821 w 10000"/>
                <a:gd name="connsiteY348" fmla="*/ 5487 h 10001"/>
                <a:gd name="connsiteX349" fmla="*/ 8826 w 10000"/>
                <a:gd name="connsiteY349" fmla="*/ 5947 h 10001"/>
                <a:gd name="connsiteX350" fmla="*/ 8828 w 10000"/>
                <a:gd name="connsiteY350" fmla="*/ 6059 h 10001"/>
                <a:gd name="connsiteX351" fmla="*/ 8833 w 10000"/>
                <a:gd name="connsiteY351" fmla="*/ 6274 h 10001"/>
                <a:gd name="connsiteX352" fmla="*/ 8838 w 10000"/>
                <a:gd name="connsiteY352" fmla="*/ 6489 h 10001"/>
                <a:gd name="connsiteX353" fmla="*/ 8843 w 10000"/>
                <a:gd name="connsiteY353" fmla="*/ 6059 h 10001"/>
                <a:gd name="connsiteX354" fmla="*/ 8847 w 10000"/>
                <a:gd name="connsiteY354" fmla="*/ 6171 h 10001"/>
                <a:gd name="connsiteX355" fmla="*/ 8852 w 10000"/>
                <a:gd name="connsiteY355" fmla="*/ 6052 h 10001"/>
                <a:gd name="connsiteX356" fmla="*/ 8857 w 10000"/>
                <a:gd name="connsiteY356" fmla="*/ 5970 h 10001"/>
                <a:gd name="connsiteX357" fmla="*/ 8859 w 10000"/>
                <a:gd name="connsiteY357" fmla="*/ 5622 h 10001"/>
                <a:gd name="connsiteX358" fmla="*/ 8864 w 10000"/>
                <a:gd name="connsiteY358" fmla="*/ 4986 h 10001"/>
                <a:gd name="connsiteX359" fmla="*/ 8869 w 10000"/>
                <a:gd name="connsiteY359" fmla="*/ 4478 h 10001"/>
                <a:gd name="connsiteX360" fmla="*/ 8872 w 10000"/>
                <a:gd name="connsiteY360" fmla="*/ 3898 h 10001"/>
                <a:gd name="connsiteX361" fmla="*/ 8877 w 10000"/>
                <a:gd name="connsiteY361" fmla="*/ 5003 h 10001"/>
                <a:gd name="connsiteX362" fmla="*/ 8882 w 10000"/>
                <a:gd name="connsiteY362" fmla="*/ 6132 h 10001"/>
                <a:gd name="connsiteX363" fmla="*/ 8884 w 10000"/>
                <a:gd name="connsiteY363" fmla="*/ 7942 h 10001"/>
                <a:gd name="connsiteX364" fmla="*/ 8889 w 10000"/>
                <a:gd name="connsiteY364" fmla="*/ 9642 h 10001"/>
                <a:gd name="connsiteX365" fmla="*/ 8894 w 10000"/>
                <a:gd name="connsiteY365" fmla="*/ 8633 h 10001"/>
                <a:gd name="connsiteX366" fmla="*/ 8897 w 10000"/>
                <a:gd name="connsiteY366" fmla="*/ 8648 h 10001"/>
                <a:gd name="connsiteX367" fmla="*/ 8902 w 10000"/>
                <a:gd name="connsiteY367" fmla="*/ 9125 h 10001"/>
                <a:gd name="connsiteX368" fmla="*/ 8907 w 10000"/>
                <a:gd name="connsiteY368" fmla="*/ 8292 h 10001"/>
                <a:gd name="connsiteX369" fmla="*/ 8909 w 10000"/>
                <a:gd name="connsiteY369" fmla="*/ 8292 h 10001"/>
                <a:gd name="connsiteX370" fmla="*/ 8914 w 10000"/>
                <a:gd name="connsiteY370" fmla="*/ 8711 h 10001"/>
                <a:gd name="connsiteX371" fmla="*/ 8919 w 10000"/>
                <a:gd name="connsiteY371" fmla="*/ 8817 h 10001"/>
                <a:gd name="connsiteX372" fmla="*/ 8922 w 10000"/>
                <a:gd name="connsiteY372" fmla="*/ 9070 h 10001"/>
                <a:gd name="connsiteX373" fmla="*/ 8927 w 10000"/>
                <a:gd name="connsiteY373" fmla="*/ 8624 h 10001"/>
                <a:gd name="connsiteX374" fmla="*/ 8929 w 10000"/>
                <a:gd name="connsiteY374" fmla="*/ 8601 h 10001"/>
                <a:gd name="connsiteX375" fmla="*/ 8934 w 10000"/>
                <a:gd name="connsiteY375" fmla="*/ 8435 h 10001"/>
                <a:gd name="connsiteX376" fmla="*/ 8939 w 10000"/>
                <a:gd name="connsiteY376" fmla="*/ 8174 h 10001"/>
                <a:gd name="connsiteX377" fmla="*/ 8942 w 10000"/>
                <a:gd name="connsiteY377" fmla="*/ 7719 h 10001"/>
                <a:gd name="connsiteX378" fmla="*/ 8949 w 10000"/>
                <a:gd name="connsiteY378" fmla="*/ 6710 h 10001"/>
                <a:gd name="connsiteX379" fmla="*/ 8952 w 10000"/>
                <a:gd name="connsiteY379" fmla="*/ 7734 h 10001"/>
                <a:gd name="connsiteX380" fmla="*/ 8954 w 10000"/>
                <a:gd name="connsiteY380" fmla="*/ 7427 h 10001"/>
                <a:gd name="connsiteX381" fmla="*/ 8959 w 10000"/>
                <a:gd name="connsiteY381" fmla="*/ 7793 h 10001"/>
                <a:gd name="connsiteX382" fmla="*/ 9057 w 10000"/>
                <a:gd name="connsiteY382" fmla="*/ 8740 h 10001"/>
                <a:gd name="connsiteX383" fmla="*/ 8905 w 10000"/>
                <a:gd name="connsiteY383" fmla="*/ 8716 h 10001"/>
                <a:gd name="connsiteX384" fmla="*/ 9273 w 10000"/>
                <a:gd name="connsiteY384" fmla="*/ 7941 h 10001"/>
                <a:gd name="connsiteX385" fmla="*/ 9052 w 10000"/>
                <a:gd name="connsiteY385" fmla="*/ 9213 h 10001"/>
                <a:gd name="connsiteX386" fmla="*/ 8984 w 10000"/>
                <a:gd name="connsiteY386" fmla="*/ 9960 h 10001"/>
                <a:gd name="connsiteX387" fmla="*/ 8989 w 10000"/>
                <a:gd name="connsiteY387" fmla="*/ 9404 h 10001"/>
                <a:gd name="connsiteX388" fmla="*/ 8994 w 10000"/>
                <a:gd name="connsiteY388" fmla="*/ 9228 h 10001"/>
                <a:gd name="connsiteX389" fmla="*/ 8999 w 10000"/>
                <a:gd name="connsiteY389" fmla="*/ 8187 h 10001"/>
                <a:gd name="connsiteX390" fmla="*/ 9004 w 10000"/>
                <a:gd name="connsiteY390" fmla="*/ 8378 h 10001"/>
                <a:gd name="connsiteX391" fmla="*/ 9009 w 10000"/>
                <a:gd name="connsiteY391" fmla="*/ 8005 h 10001"/>
                <a:gd name="connsiteX392" fmla="*/ 9014 w 10000"/>
                <a:gd name="connsiteY392" fmla="*/ 8078 h 10001"/>
                <a:gd name="connsiteX393" fmla="*/ 9019 w 10000"/>
                <a:gd name="connsiteY393" fmla="*/ 8456 h 10001"/>
                <a:gd name="connsiteX394" fmla="*/ 9027 w 10000"/>
                <a:gd name="connsiteY394" fmla="*/ 7911 h 10001"/>
                <a:gd name="connsiteX395" fmla="*/ 9032 w 10000"/>
                <a:gd name="connsiteY395" fmla="*/ 7831 h 10001"/>
                <a:gd name="connsiteX396" fmla="*/ 9037 w 10000"/>
                <a:gd name="connsiteY396" fmla="*/ 7536 h 10001"/>
                <a:gd name="connsiteX397" fmla="*/ 9042 w 10000"/>
                <a:gd name="connsiteY397" fmla="*/ 7259 h 10001"/>
                <a:gd name="connsiteX398" fmla="*/ 9047 w 10000"/>
                <a:gd name="connsiteY398" fmla="*/ 8744 h 10001"/>
                <a:gd name="connsiteX399" fmla="*/ 9052 w 10000"/>
                <a:gd name="connsiteY399" fmla="*/ 8554 h 10001"/>
                <a:gd name="connsiteX400" fmla="*/ 9057 w 10000"/>
                <a:gd name="connsiteY400" fmla="*/ 8784 h 10001"/>
                <a:gd name="connsiteX401" fmla="*/ 9062 w 10000"/>
                <a:gd name="connsiteY401" fmla="*/ 7624 h 10001"/>
                <a:gd name="connsiteX402" fmla="*/ 9069 w 10000"/>
                <a:gd name="connsiteY402" fmla="*/ 7942 h 10001"/>
                <a:gd name="connsiteX403" fmla="*/ 9074 w 10000"/>
                <a:gd name="connsiteY403" fmla="*/ 8276 h 10001"/>
                <a:gd name="connsiteX404" fmla="*/ 9079 w 10000"/>
                <a:gd name="connsiteY404" fmla="*/ 7504 h 10001"/>
                <a:gd name="connsiteX405" fmla="*/ 9084 w 10000"/>
                <a:gd name="connsiteY405" fmla="*/ 7458 h 10001"/>
                <a:gd name="connsiteX406" fmla="*/ 9089 w 10000"/>
                <a:gd name="connsiteY406" fmla="*/ 7680 h 10001"/>
                <a:gd name="connsiteX407" fmla="*/ 9094 w 10000"/>
                <a:gd name="connsiteY407" fmla="*/ 7760 h 10001"/>
                <a:gd name="connsiteX408" fmla="*/ 9099 w 10000"/>
                <a:gd name="connsiteY408" fmla="*/ 8456 h 10001"/>
                <a:gd name="connsiteX409" fmla="*/ 9104 w 10000"/>
                <a:gd name="connsiteY409" fmla="*/ 8404 h 10001"/>
                <a:gd name="connsiteX410" fmla="*/ 9109 w 10000"/>
                <a:gd name="connsiteY410" fmla="*/ 9023 h 10001"/>
                <a:gd name="connsiteX411" fmla="*/ 9117 w 10000"/>
                <a:gd name="connsiteY411" fmla="*/ 8417 h 10001"/>
                <a:gd name="connsiteX412" fmla="*/ 9122 w 10000"/>
                <a:gd name="connsiteY412" fmla="*/ 7916 h 10001"/>
                <a:gd name="connsiteX413" fmla="*/ 9129 w 10000"/>
                <a:gd name="connsiteY413" fmla="*/ 8425 h 10001"/>
                <a:gd name="connsiteX414" fmla="*/ 9134 w 10000"/>
                <a:gd name="connsiteY414" fmla="*/ 9198 h 10001"/>
                <a:gd name="connsiteX415" fmla="*/ 9139 w 10000"/>
                <a:gd name="connsiteY415" fmla="*/ 8197 h 10001"/>
                <a:gd name="connsiteX416" fmla="*/ 9144 w 10000"/>
                <a:gd name="connsiteY416" fmla="*/ 8656 h 10001"/>
                <a:gd name="connsiteX417" fmla="*/ 9149 w 10000"/>
                <a:gd name="connsiteY417" fmla="*/ 8538 h 10001"/>
                <a:gd name="connsiteX418" fmla="*/ 9154 w 10000"/>
                <a:gd name="connsiteY418" fmla="*/ 8316 h 10001"/>
                <a:gd name="connsiteX419" fmla="*/ 9159 w 10000"/>
                <a:gd name="connsiteY419" fmla="*/ 9013 h 10001"/>
                <a:gd name="connsiteX420" fmla="*/ 9164 w 10000"/>
                <a:gd name="connsiteY420" fmla="*/ 8165 h 10001"/>
                <a:gd name="connsiteX421" fmla="*/ 9169 w 10000"/>
                <a:gd name="connsiteY421" fmla="*/ 7313 h 10001"/>
                <a:gd name="connsiteX422" fmla="*/ 9177 w 10000"/>
                <a:gd name="connsiteY422" fmla="*/ 7386 h 10001"/>
                <a:gd name="connsiteX423" fmla="*/ 9182 w 10000"/>
                <a:gd name="connsiteY423" fmla="*/ 7386 h 10001"/>
                <a:gd name="connsiteX424" fmla="*/ 9205 w 10000"/>
                <a:gd name="connsiteY424" fmla="*/ 8204 h 10001"/>
                <a:gd name="connsiteX425" fmla="*/ 9227 w 10000"/>
                <a:gd name="connsiteY425" fmla="*/ 8728 h 10001"/>
                <a:gd name="connsiteX426" fmla="*/ 9250 w 10000"/>
                <a:gd name="connsiteY426" fmla="*/ 8656 h 10001"/>
                <a:gd name="connsiteX427" fmla="*/ 9272 w 10000"/>
                <a:gd name="connsiteY427" fmla="*/ 6290 h 10001"/>
                <a:gd name="connsiteX428" fmla="*/ 9297 w 10000"/>
                <a:gd name="connsiteY428" fmla="*/ 6917 h 10001"/>
                <a:gd name="connsiteX429" fmla="*/ 9320 w 10000"/>
                <a:gd name="connsiteY429" fmla="*/ 8236 h 10001"/>
                <a:gd name="connsiteX430" fmla="*/ 9345 w 10000"/>
                <a:gd name="connsiteY430" fmla="*/ 8219 h 10001"/>
                <a:gd name="connsiteX431" fmla="*/ 9367 w 10000"/>
                <a:gd name="connsiteY431" fmla="*/ 7220 h 10001"/>
                <a:gd name="connsiteX432" fmla="*/ 9390 w 10000"/>
                <a:gd name="connsiteY432" fmla="*/ 6347 h 10001"/>
                <a:gd name="connsiteX433" fmla="*/ 9425 w 10000"/>
                <a:gd name="connsiteY433" fmla="*/ 6971 h 10001"/>
                <a:gd name="connsiteX434" fmla="*/ 9460 w 10000"/>
                <a:gd name="connsiteY434" fmla="*/ 6966 h 10001"/>
                <a:gd name="connsiteX435" fmla="*/ 9495 w 10000"/>
                <a:gd name="connsiteY435" fmla="*/ 6426 h 10001"/>
                <a:gd name="connsiteX436" fmla="*/ 9531 w 10000"/>
                <a:gd name="connsiteY436" fmla="*/ 6385 h 10001"/>
                <a:gd name="connsiteX437" fmla="*/ 9563 w 10000"/>
                <a:gd name="connsiteY437" fmla="*/ 6696 h 10001"/>
                <a:gd name="connsiteX438" fmla="*/ 9598 w 10000"/>
                <a:gd name="connsiteY438" fmla="*/ 6790 h 10001"/>
                <a:gd name="connsiteX439" fmla="*/ 9617 w 10000"/>
                <a:gd name="connsiteY439" fmla="*/ 6592 h 10001"/>
                <a:gd name="connsiteX440" fmla="*/ 9635 w 10000"/>
                <a:gd name="connsiteY440" fmla="*/ 6408 h 10001"/>
                <a:gd name="connsiteX441" fmla="*/ 9655 w 10000"/>
                <a:gd name="connsiteY441" fmla="*/ 6124 h 10001"/>
                <a:gd name="connsiteX442" fmla="*/ 9670 w 10000"/>
                <a:gd name="connsiteY442" fmla="*/ 5917 h 10001"/>
                <a:gd name="connsiteX443" fmla="*/ 9687 w 10000"/>
                <a:gd name="connsiteY443" fmla="*/ 5902 h 10001"/>
                <a:gd name="connsiteX444" fmla="*/ 9705 w 10000"/>
                <a:gd name="connsiteY444" fmla="*/ 6323 h 10001"/>
                <a:gd name="connsiteX445" fmla="*/ 9722 w 10000"/>
                <a:gd name="connsiteY445" fmla="*/ 5432 h 10001"/>
                <a:gd name="connsiteX446" fmla="*/ 9740 w 10000"/>
                <a:gd name="connsiteY446" fmla="*/ 6297 h 10001"/>
                <a:gd name="connsiteX447" fmla="*/ 9757 w 10000"/>
                <a:gd name="connsiteY447" fmla="*/ 5513 h 10001"/>
                <a:gd name="connsiteX448" fmla="*/ 9775 w 10000"/>
                <a:gd name="connsiteY448" fmla="*/ 5987 h 10001"/>
                <a:gd name="connsiteX449" fmla="*/ 9792 w 10000"/>
                <a:gd name="connsiteY449" fmla="*/ 5527 h 10001"/>
                <a:gd name="connsiteX450" fmla="*/ 9810 w 10000"/>
                <a:gd name="connsiteY450" fmla="*/ 5273 h 10001"/>
                <a:gd name="connsiteX451" fmla="*/ 9852 w 10000"/>
                <a:gd name="connsiteY451" fmla="*/ 4726 h 10001"/>
                <a:gd name="connsiteX452" fmla="*/ 9892 w 10000"/>
                <a:gd name="connsiteY452" fmla="*/ 5805 h 10001"/>
                <a:gd name="connsiteX453" fmla="*/ 9935 w 10000"/>
                <a:gd name="connsiteY453" fmla="*/ 4773 h 10001"/>
                <a:gd name="connsiteX454" fmla="*/ 9977 w 10000"/>
                <a:gd name="connsiteY454" fmla="*/ 5281 h 10001"/>
                <a:gd name="connsiteX455" fmla="*/ 10000 w 10000"/>
                <a:gd name="connsiteY455" fmla="*/ 4957 h 10001"/>
                <a:gd name="connsiteX0" fmla="*/ 38 w 10000"/>
                <a:gd name="connsiteY0" fmla="*/ 2680 h 10001"/>
                <a:gd name="connsiteX1" fmla="*/ 1 w 10000"/>
                <a:gd name="connsiteY1" fmla="*/ 2950 h 10001"/>
                <a:gd name="connsiteX2" fmla="*/ 73 w 10000"/>
                <a:gd name="connsiteY2" fmla="*/ 2487 h 10001"/>
                <a:gd name="connsiteX3" fmla="*/ 89 w 10000"/>
                <a:gd name="connsiteY3" fmla="*/ 2354 h 10001"/>
                <a:gd name="connsiteX4" fmla="*/ 158 w 10000"/>
                <a:gd name="connsiteY4" fmla="*/ 1988 h 10001"/>
                <a:gd name="connsiteX5" fmla="*/ 126 w 10000"/>
                <a:gd name="connsiteY5" fmla="*/ 2220 h 10001"/>
                <a:gd name="connsiteX6" fmla="*/ 144 w 10000"/>
                <a:gd name="connsiteY6" fmla="*/ 2083 h 10001"/>
                <a:gd name="connsiteX7" fmla="*/ 122 w 10000"/>
                <a:gd name="connsiteY7" fmla="*/ 2331 h 10001"/>
                <a:gd name="connsiteX8" fmla="*/ 152 w 10000"/>
                <a:gd name="connsiteY8" fmla="*/ 2017 h 10001"/>
                <a:gd name="connsiteX9" fmla="*/ 178 w 10000"/>
                <a:gd name="connsiteY9" fmla="*/ 1863 h 10001"/>
                <a:gd name="connsiteX10" fmla="*/ 250 w 10000"/>
                <a:gd name="connsiteY10" fmla="*/ 1617 h 10001"/>
                <a:gd name="connsiteX11" fmla="*/ 276 w 10000"/>
                <a:gd name="connsiteY11" fmla="*/ 1444 h 10001"/>
                <a:gd name="connsiteX12" fmla="*/ 224 w 10000"/>
                <a:gd name="connsiteY12" fmla="*/ 1745 h 10001"/>
                <a:gd name="connsiteX13" fmla="*/ 313 w 10000"/>
                <a:gd name="connsiteY13" fmla="*/ 1290 h 10001"/>
                <a:gd name="connsiteX14" fmla="*/ 375 w 10000"/>
                <a:gd name="connsiteY14" fmla="*/ 1202 h 10001"/>
                <a:gd name="connsiteX15" fmla="*/ 352 w 10000"/>
                <a:gd name="connsiteY15" fmla="*/ 1226 h 10001"/>
                <a:gd name="connsiteX16" fmla="*/ 414 w 10000"/>
                <a:gd name="connsiteY16" fmla="*/ 1090 h 10001"/>
                <a:gd name="connsiteX17" fmla="*/ 394 w 10000"/>
                <a:gd name="connsiteY17" fmla="*/ 1119 h 10001"/>
                <a:gd name="connsiteX18" fmla="*/ 434 w 10000"/>
                <a:gd name="connsiteY18" fmla="*/ 1013 h 10001"/>
                <a:gd name="connsiteX19" fmla="*/ 448 w 10000"/>
                <a:gd name="connsiteY19" fmla="*/ 1021 h 10001"/>
                <a:gd name="connsiteX20" fmla="*/ 470 w 10000"/>
                <a:gd name="connsiteY20" fmla="*/ 978 h 10001"/>
                <a:gd name="connsiteX21" fmla="*/ 516 w 10000"/>
                <a:gd name="connsiteY21" fmla="*/ 870 h 10001"/>
                <a:gd name="connsiteX22" fmla="*/ 467 w 10000"/>
                <a:gd name="connsiteY22" fmla="*/ 965 h 10001"/>
                <a:gd name="connsiteX23" fmla="*/ 547 w 10000"/>
                <a:gd name="connsiteY23" fmla="*/ 801 h 10001"/>
                <a:gd name="connsiteX24" fmla="*/ 488 w 10000"/>
                <a:gd name="connsiteY24" fmla="*/ 943 h 10001"/>
                <a:gd name="connsiteX25" fmla="*/ 585 w 10000"/>
                <a:gd name="connsiteY25" fmla="*/ 712 h 10001"/>
                <a:gd name="connsiteX26" fmla="*/ 615 w 10000"/>
                <a:gd name="connsiteY26" fmla="*/ 585 h 10001"/>
                <a:gd name="connsiteX27" fmla="*/ 656 w 10000"/>
                <a:gd name="connsiteY27" fmla="*/ 604 h 10001"/>
                <a:gd name="connsiteX28" fmla="*/ 669 w 10000"/>
                <a:gd name="connsiteY28" fmla="*/ 447 h 10001"/>
                <a:gd name="connsiteX29" fmla="*/ 697 w 10000"/>
                <a:gd name="connsiteY29" fmla="*/ 623 h 10001"/>
                <a:gd name="connsiteX30" fmla="*/ 733 w 10000"/>
                <a:gd name="connsiteY30" fmla="*/ 383 h 10001"/>
                <a:gd name="connsiteX31" fmla="*/ 780 w 10000"/>
                <a:gd name="connsiteY31" fmla="*/ 367 h 10001"/>
                <a:gd name="connsiteX32" fmla="*/ 803 w 10000"/>
                <a:gd name="connsiteY32" fmla="*/ 296 h 10001"/>
                <a:gd name="connsiteX33" fmla="*/ 852 w 10000"/>
                <a:gd name="connsiteY33" fmla="*/ 120 h 10001"/>
                <a:gd name="connsiteX34" fmla="*/ 835 w 10000"/>
                <a:gd name="connsiteY34" fmla="*/ 192 h 10001"/>
                <a:gd name="connsiteX35" fmla="*/ 895 w 10000"/>
                <a:gd name="connsiteY35" fmla="*/ 182 h 10001"/>
                <a:gd name="connsiteX36" fmla="*/ 922 w 10000"/>
                <a:gd name="connsiteY36" fmla="*/ 85 h 10001"/>
                <a:gd name="connsiteX37" fmla="*/ 961 w 10000"/>
                <a:gd name="connsiteY37" fmla="*/ 154 h 10001"/>
                <a:gd name="connsiteX38" fmla="*/ 1003 w 10000"/>
                <a:gd name="connsiteY38" fmla="*/ 181 h 10001"/>
                <a:gd name="connsiteX39" fmla="*/ 1055 w 10000"/>
                <a:gd name="connsiteY39" fmla="*/ 123 h 10001"/>
                <a:gd name="connsiteX40" fmla="*/ 1096 w 10000"/>
                <a:gd name="connsiteY40" fmla="*/ 183 h 10001"/>
                <a:gd name="connsiteX41" fmla="*/ 1118 w 10000"/>
                <a:gd name="connsiteY41" fmla="*/ 276 h 10001"/>
                <a:gd name="connsiteX42" fmla="*/ 1164 w 10000"/>
                <a:gd name="connsiteY42" fmla="*/ 0 h 10001"/>
                <a:gd name="connsiteX43" fmla="*/ 1210 w 10000"/>
                <a:gd name="connsiteY43" fmla="*/ 317 h 10001"/>
                <a:gd name="connsiteX44" fmla="*/ 1235 w 10000"/>
                <a:gd name="connsiteY44" fmla="*/ 392 h 10001"/>
                <a:gd name="connsiteX45" fmla="*/ 1259 w 10000"/>
                <a:gd name="connsiteY45" fmla="*/ 395 h 10001"/>
                <a:gd name="connsiteX46" fmla="*/ 1314 w 10000"/>
                <a:gd name="connsiteY46" fmla="*/ 1731 h 10001"/>
                <a:gd name="connsiteX47" fmla="*/ 1357 w 10000"/>
                <a:gd name="connsiteY47" fmla="*/ 1119 h 10001"/>
                <a:gd name="connsiteX48" fmla="*/ 1399 w 10000"/>
                <a:gd name="connsiteY48" fmla="*/ 1929 h 10001"/>
                <a:gd name="connsiteX49" fmla="*/ 1439 w 10000"/>
                <a:gd name="connsiteY49" fmla="*/ 1692 h 10001"/>
                <a:gd name="connsiteX50" fmla="*/ 1467 w 10000"/>
                <a:gd name="connsiteY50" fmla="*/ 1366 h 10001"/>
                <a:gd name="connsiteX51" fmla="*/ 1492 w 10000"/>
                <a:gd name="connsiteY51" fmla="*/ 2160 h 10001"/>
                <a:gd name="connsiteX52" fmla="*/ 1520 w 10000"/>
                <a:gd name="connsiteY52" fmla="*/ 1653 h 10001"/>
                <a:gd name="connsiteX53" fmla="*/ 1545 w 10000"/>
                <a:gd name="connsiteY53" fmla="*/ 556 h 10001"/>
                <a:gd name="connsiteX54" fmla="*/ 1573 w 10000"/>
                <a:gd name="connsiteY54" fmla="*/ 1842 h 10001"/>
                <a:gd name="connsiteX55" fmla="*/ 1598 w 10000"/>
                <a:gd name="connsiteY55" fmla="*/ 2406 h 10001"/>
                <a:gd name="connsiteX56" fmla="*/ 1623 w 10000"/>
                <a:gd name="connsiteY56" fmla="*/ 2184 h 10001"/>
                <a:gd name="connsiteX57" fmla="*/ 1651 w 10000"/>
                <a:gd name="connsiteY57" fmla="*/ 2596 h 10001"/>
                <a:gd name="connsiteX58" fmla="*/ 1668 w 10000"/>
                <a:gd name="connsiteY58" fmla="*/ 2772 h 10001"/>
                <a:gd name="connsiteX59" fmla="*/ 1686 w 10000"/>
                <a:gd name="connsiteY59" fmla="*/ 2160 h 10001"/>
                <a:gd name="connsiteX60" fmla="*/ 1701 w 10000"/>
                <a:gd name="connsiteY60" fmla="*/ 2906 h 10001"/>
                <a:gd name="connsiteX61" fmla="*/ 1718 w 10000"/>
                <a:gd name="connsiteY61" fmla="*/ 2717 h 10001"/>
                <a:gd name="connsiteX62" fmla="*/ 1736 w 10000"/>
                <a:gd name="connsiteY62" fmla="*/ 3280 h 10001"/>
                <a:gd name="connsiteX63" fmla="*/ 1753 w 10000"/>
                <a:gd name="connsiteY63" fmla="*/ 2978 h 10001"/>
                <a:gd name="connsiteX64" fmla="*/ 1771 w 10000"/>
                <a:gd name="connsiteY64" fmla="*/ 2852 h 10001"/>
                <a:gd name="connsiteX65" fmla="*/ 1791 w 10000"/>
                <a:gd name="connsiteY65" fmla="*/ 3414 h 10001"/>
                <a:gd name="connsiteX66" fmla="*/ 1806 w 10000"/>
                <a:gd name="connsiteY66" fmla="*/ 3938 h 10001"/>
                <a:gd name="connsiteX67" fmla="*/ 1823 w 10000"/>
                <a:gd name="connsiteY67" fmla="*/ 3709 h 10001"/>
                <a:gd name="connsiteX68" fmla="*/ 1841 w 10000"/>
                <a:gd name="connsiteY68" fmla="*/ 3670 h 10001"/>
                <a:gd name="connsiteX69" fmla="*/ 1858 w 10000"/>
                <a:gd name="connsiteY69" fmla="*/ 4185 h 10001"/>
                <a:gd name="connsiteX70" fmla="*/ 1893 w 10000"/>
                <a:gd name="connsiteY70" fmla="*/ 4042 h 10001"/>
                <a:gd name="connsiteX71" fmla="*/ 1929 w 10000"/>
                <a:gd name="connsiteY71" fmla="*/ 4399 h 10001"/>
                <a:gd name="connsiteX72" fmla="*/ 1964 w 10000"/>
                <a:gd name="connsiteY72" fmla="*/ 4105 h 10001"/>
                <a:gd name="connsiteX73" fmla="*/ 2000 w 10000"/>
                <a:gd name="connsiteY73" fmla="*/ 5590 h 10001"/>
                <a:gd name="connsiteX74" fmla="*/ 2032 w 10000"/>
                <a:gd name="connsiteY74" fmla="*/ 5090 h 10001"/>
                <a:gd name="connsiteX75" fmla="*/ 2067 w 10000"/>
                <a:gd name="connsiteY75" fmla="*/ 4726 h 10001"/>
                <a:gd name="connsiteX76" fmla="*/ 2095 w 10000"/>
                <a:gd name="connsiteY76" fmla="*/ 5646 h 10001"/>
                <a:gd name="connsiteX77" fmla="*/ 2122 w 10000"/>
                <a:gd name="connsiteY77" fmla="*/ 5473 h 10001"/>
                <a:gd name="connsiteX78" fmla="*/ 2145 w 10000"/>
                <a:gd name="connsiteY78" fmla="*/ 5400 h 10001"/>
                <a:gd name="connsiteX79" fmla="*/ 2172 w 10000"/>
                <a:gd name="connsiteY79" fmla="*/ 5289 h 10001"/>
                <a:gd name="connsiteX80" fmla="*/ 2200 w 10000"/>
                <a:gd name="connsiteY80" fmla="*/ 5908 h 10001"/>
                <a:gd name="connsiteX81" fmla="*/ 2225 w 10000"/>
                <a:gd name="connsiteY81" fmla="*/ 5982 h 10001"/>
                <a:gd name="connsiteX82" fmla="*/ 2250 w 10000"/>
                <a:gd name="connsiteY82" fmla="*/ 5320 h 10001"/>
                <a:gd name="connsiteX83" fmla="*/ 2277 w 10000"/>
                <a:gd name="connsiteY83" fmla="*/ 5615 h 10001"/>
                <a:gd name="connsiteX84" fmla="*/ 2320 w 10000"/>
                <a:gd name="connsiteY84" fmla="*/ 5273 h 10001"/>
                <a:gd name="connsiteX85" fmla="*/ 2360 w 10000"/>
                <a:gd name="connsiteY85" fmla="*/ 5273 h 10001"/>
                <a:gd name="connsiteX86" fmla="*/ 2403 w 10000"/>
                <a:gd name="connsiteY86" fmla="*/ 4718 h 10001"/>
                <a:gd name="connsiteX87" fmla="*/ 2445 w 10000"/>
                <a:gd name="connsiteY87" fmla="*/ 4972 h 10001"/>
                <a:gd name="connsiteX88" fmla="*/ 2485 w 10000"/>
                <a:gd name="connsiteY88" fmla="*/ 5432 h 10001"/>
                <a:gd name="connsiteX89" fmla="*/ 2504 w 10000"/>
                <a:gd name="connsiteY89" fmla="*/ 4669 h 10001"/>
                <a:gd name="connsiteX90" fmla="*/ 2521 w 10000"/>
                <a:gd name="connsiteY90" fmla="*/ 4336 h 10001"/>
                <a:gd name="connsiteX91" fmla="*/ 2539 w 10000"/>
                <a:gd name="connsiteY91" fmla="*/ 3717 h 10001"/>
                <a:gd name="connsiteX92" fmla="*/ 2556 w 10000"/>
                <a:gd name="connsiteY92" fmla="*/ 3765 h 10001"/>
                <a:gd name="connsiteX93" fmla="*/ 2574 w 10000"/>
                <a:gd name="connsiteY93" fmla="*/ 3797 h 10001"/>
                <a:gd name="connsiteX94" fmla="*/ 2591 w 10000"/>
                <a:gd name="connsiteY94" fmla="*/ 4877 h 10001"/>
                <a:gd name="connsiteX95" fmla="*/ 2609 w 10000"/>
                <a:gd name="connsiteY95" fmla="*/ 3771 h 10001"/>
                <a:gd name="connsiteX96" fmla="*/ 2626 w 10000"/>
                <a:gd name="connsiteY96" fmla="*/ 3861 h 10001"/>
                <a:gd name="connsiteX97" fmla="*/ 2644 w 10000"/>
                <a:gd name="connsiteY97" fmla="*/ 4185 h 10001"/>
                <a:gd name="connsiteX98" fmla="*/ 2661 w 10000"/>
                <a:gd name="connsiteY98" fmla="*/ 3272 h 10001"/>
                <a:gd name="connsiteX99" fmla="*/ 2679 w 10000"/>
                <a:gd name="connsiteY99" fmla="*/ 3653 h 10001"/>
                <a:gd name="connsiteX100" fmla="*/ 2695 w 10000"/>
                <a:gd name="connsiteY100" fmla="*/ 3963 h 10001"/>
                <a:gd name="connsiteX101" fmla="*/ 2725 w 10000"/>
                <a:gd name="connsiteY101" fmla="*/ 2946 h 10001"/>
                <a:gd name="connsiteX102" fmla="*/ 2755 w 10000"/>
                <a:gd name="connsiteY102" fmla="*/ 3558 h 10001"/>
                <a:gd name="connsiteX103" fmla="*/ 2785 w 10000"/>
                <a:gd name="connsiteY103" fmla="*/ 3017 h 10001"/>
                <a:gd name="connsiteX104" fmla="*/ 2815 w 10000"/>
                <a:gd name="connsiteY104" fmla="*/ 3747 h 10001"/>
                <a:gd name="connsiteX105" fmla="*/ 2845 w 10000"/>
                <a:gd name="connsiteY105" fmla="*/ 2460 h 10001"/>
                <a:gd name="connsiteX106" fmla="*/ 2875 w 10000"/>
                <a:gd name="connsiteY106" fmla="*/ 3216 h 10001"/>
                <a:gd name="connsiteX107" fmla="*/ 2905 w 10000"/>
                <a:gd name="connsiteY107" fmla="*/ 3200 h 10001"/>
                <a:gd name="connsiteX108" fmla="*/ 2923 w 10000"/>
                <a:gd name="connsiteY108" fmla="*/ 2691 h 10001"/>
                <a:gd name="connsiteX109" fmla="*/ 2943 w 10000"/>
                <a:gd name="connsiteY109" fmla="*/ 2007 h 10001"/>
                <a:gd name="connsiteX110" fmla="*/ 2963 w 10000"/>
                <a:gd name="connsiteY110" fmla="*/ 2048 h 10001"/>
                <a:gd name="connsiteX111" fmla="*/ 2980 w 10000"/>
                <a:gd name="connsiteY111" fmla="*/ 1332 h 10001"/>
                <a:gd name="connsiteX112" fmla="*/ 3000 w 10000"/>
                <a:gd name="connsiteY112" fmla="*/ 2970 h 10001"/>
                <a:gd name="connsiteX113" fmla="*/ 3020 w 10000"/>
                <a:gd name="connsiteY113" fmla="*/ 2786 h 10001"/>
                <a:gd name="connsiteX114" fmla="*/ 3038 w 10000"/>
                <a:gd name="connsiteY114" fmla="*/ 2699 h 10001"/>
                <a:gd name="connsiteX115" fmla="*/ 3055 w 10000"/>
                <a:gd name="connsiteY115" fmla="*/ 2136 h 10001"/>
                <a:gd name="connsiteX116" fmla="*/ 3075 w 10000"/>
                <a:gd name="connsiteY116" fmla="*/ 2610 h 10001"/>
                <a:gd name="connsiteX117" fmla="*/ 3095 w 10000"/>
                <a:gd name="connsiteY117" fmla="*/ 3192 h 10001"/>
                <a:gd name="connsiteX118" fmla="*/ 3115 w 10000"/>
                <a:gd name="connsiteY118" fmla="*/ 1891 h 10001"/>
                <a:gd name="connsiteX119" fmla="*/ 3138 w 10000"/>
                <a:gd name="connsiteY119" fmla="*/ 3247 h 10001"/>
                <a:gd name="connsiteX120" fmla="*/ 3160 w 10000"/>
                <a:gd name="connsiteY120" fmla="*/ 2836 h 10001"/>
                <a:gd name="connsiteX121" fmla="*/ 3183 w 10000"/>
                <a:gd name="connsiteY121" fmla="*/ 2827 h 10001"/>
                <a:gd name="connsiteX122" fmla="*/ 3206 w 10000"/>
                <a:gd name="connsiteY122" fmla="*/ 3280 h 10001"/>
                <a:gd name="connsiteX123" fmla="*/ 3231 w 10000"/>
                <a:gd name="connsiteY123" fmla="*/ 2811 h 10001"/>
                <a:gd name="connsiteX124" fmla="*/ 3253 w 10000"/>
                <a:gd name="connsiteY124" fmla="*/ 1929 h 10001"/>
                <a:gd name="connsiteX125" fmla="*/ 3278 w 10000"/>
                <a:gd name="connsiteY125" fmla="*/ 2455 h 10001"/>
                <a:gd name="connsiteX126" fmla="*/ 3301 w 10000"/>
                <a:gd name="connsiteY126" fmla="*/ 2827 h 10001"/>
                <a:gd name="connsiteX127" fmla="*/ 3323 w 10000"/>
                <a:gd name="connsiteY127" fmla="*/ 3003 h 10001"/>
                <a:gd name="connsiteX128" fmla="*/ 3363 w 10000"/>
                <a:gd name="connsiteY128" fmla="*/ 2827 h 10001"/>
                <a:gd name="connsiteX129" fmla="*/ 3406 w 10000"/>
                <a:gd name="connsiteY129" fmla="*/ 3208 h 10001"/>
                <a:gd name="connsiteX130" fmla="*/ 3448 w 10000"/>
                <a:gd name="connsiteY130" fmla="*/ 3440 h 10001"/>
                <a:gd name="connsiteX131" fmla="*/ 3489 w 10000"/>
                <a:gd name="connsiteY131" fmla="*/ 3836 h 10001"/>
                <a:gd name="connsiteX132" fmla="*/ 3533 w 10000"/>
                <a:gd name="connsiteY132" fmla="*/ 3233 h 10001"/>
                <a:gd name="connsiteX133" fmla="*/ 3560 w 10000"/>
                <a:gd name="connsiteY133" fmla="*/ 4056 h 10001"/>
                <a:gd name="connsiteX134" fmla="*/ 3585 w 10000"/>
                <a:gd name="connsiteY134" fmla="*/ 3573 h 10001"/>
                <a:gd name="connsiteX135" fmla="*/ 3611 w 10000"/>
                <a:gd name="connsiteY135" fmla="*/ 4726 h 10001"/>
                <a:gd name="connsiteX136" fmla="*/ 3638 w 10000"/>
                <a:gd name="connsiteY136" fmla="*/ 4399 h 10001"/>
                <a:gd name="connsiteX137" fmla="*/ 3666 w 10000"/>
                <a:gd name="connsiteY137" fmla="*/ 3978 h 10001"/>
                <a:gd name="connsiteX138" fmla="*/ 3688 w 10000"/>
                <a:gd name="connsiteY138" fmla="*/ 3828 h 10001"/>
                <a:gd name="connsiteX139" fmla="*/ 3716 w 10000"/>
                <a:gd name="connsiteY139" fmla="*/ 4710 h 10001"/>
                <a:gd name="connsiteX140" fmla="*/ 3743 w 10000"/>
                <a:gd name="connsiteY140" fmla="*/ 4137 h 10001"/>
                <a:gd name="connsiteX141" fmla="*/ 3766 w 10000"/>
                <a:gd name="connsiteY141" fmla="*/ 4869 h 10001"/>
                <a:gd name="connsiteX142" fmla="*/ 3788 w 10000"/>
                <a:gd name="connsiteY142" fmla="*/ 5051 h 10001"/>
                <a:gd name="connsiteX143" fmla="*/ 3811 w 10000"/>
                <a:gd name="connsiteY143" fmla="*/ 3973 h 10001"/>
                <a:gd name="connsiteX144" fmla="*/ 3833 w 10000"/>
                <a:gd name="connsiteY144" fmla="*/ 4575 h 10001"/>
                <a:gd name="connsiteX145" fmla="*/ 3858 w 10000"/>
                <a:gd name="connsiteY145" fmla="*/ 5424 h 10001"/>
                <a:gd name="connsiteX146" fmla="*/ 3881 w 10000"/>
                <a:gd name="connsiteY146" fmla="*/ 5409 h 10001"/>
                <a:gd name="connsiteX147" fmla="*/ 3906 w 10000"/>
                <a:gd name="connsiteY147" fmla="*/ 5575 h 10001"/>
                <a:gd name="connsiteX148" fmla="*/ 3928 w 10000"/>
                <a:gd name="connsiteY148" fmla="*/ 5670 h 10001"/>
                <a:gd name="connsiteX149" fmla="*/ 3951 w 10000"/>
                <a:gd name="connsiteY149" fmla="*/ 5147 h 10001"/>
                <a:gd name="connsiteX150" fmla="*/ 3971 w 10000"/>
                <a:gd name="connsiteY150" fmla="*/ 6283 h 10001"/>
                <a:gd name="connsiteX151" fmla="*/ 3989 w 10000"/>
                <a:gd name="connsiteY151" fmla="*/ 5566 h 10001"/>
                <a:gd name="connsiteX152" fmla="*/ 4006 w 10000"/>
                <a:gd name="connsiteY152" fmla="*/ 5306 h 10001"/>
                <a:gd name="connsiteX153" fmla="*/ 4026 w 10000"/>
                <a:gd name="connsiteY153" fmla="*/ 5339 h 10001"/>
                <a:gd name="connsiteX154" fmla="*/ 4046 w 10000"/>
                <a:gd name="connsiteY154" fmla="*/ 5496 h 10001"/>
                <a:gd name="connsiteX155" fmla="*/ 4066 w 10000"/>
                <a:gd name="connsiteY155" fmla="*/ 5662 h 10001"/>
                <a:gd name="connsiteX156" fmla="*/ 4084 w 10000"/>
                <a:gd name="connsiteY156" fmla="*/ 6027 h 10001"/>
                <a:gd name="connsiteX157" fmla="*/ 4104 w 10000"/>
                <a:gd name="connsiteY157" fmla="*/ 5884 h 10001"/>
                <a:gd name="connsiteX158" fmla="*/ 4121 w 10000"/>
                <a:gd name="connsiteY158" fmla="*/ 6219 h 10001"/>
                <a:gd name="connsiteX159" fmla="*/ 4139 w 10000"/>
                <a:gd name="connsiteY159" fmla="*/ 6211 h 10001"/>
                <a:gd name="connsiteX160" fmla="*/ 4159 w 10000"/>
                <a:gd name="connsiteY160" fmla="*/ 6592 h 10001"/>
                <a:gd name="connsiteX161" fmla="*/ 4201 w 10000"/>
                <a:gd name="connsiteY161" fmla="*/ 6798 h 10001"/>
                <a:gd name="connsiteX162" fmla="*/ 4242 w 10000"/>
                <a:gd name="connsiteY162" fmla="*/ 7551 h 10001"/>
                <a:gd name="connsiteX163" fmla="*/ 4285 w 10000"/>
                <a:gd name="connsiteY163" fmla="*/ 7863 h 10001"/>
                <a:gd name="connsiteX164" fmla="*/ 4327 w 10000"/>
                <a:gd name="connsiteY164" fmla="*/ 6869 h 10001"/>
                <a:gd name="connsiteX165" fmla="*/ 4367 w 10000"/>
                <a:gd name="connsiteY165" fmla="*/ 6402 h 10001"/>
                <a:gd name="connsiteX166" fmla="*/ 4405 w 10000"/>
                <a:gd name="connsiteY166" fmla="*/ 6586 h 10001"/>
                <a:gd name="connsiteX167" fmla="*/ 4440 w 10000"/>
                <a:gd name="connsiteY167" fmla="*/ 6297 h 10001"/>
                <a:gd name="connsiteX168" fmla="*/ 4473 w 10000"/>
                <a:gd name="connsiteY168" fmla="*/ 5829 h 10001"/>
                <a:gd name="connsiteX169" fmla="*/ 4509 w 10000"/>
                <a:gd name="connsiteY169" fmla="*/ 5733 h 10001"/>
                <a:gd name="connsiteX170" fmla="*/ 4544 w 10000"/>
                <a:gd name="connsiteY170" fmla="*/ 5432 h 10001"/>
                <a:gd name="connsiteX171" fmla="*/ 4579 w 10000"/>
                <a:gd name="connsiteY171" fmla="*/ 5845 h 10001"/>
                <a:gd name="connsiteX172" fmla="*/ 4591 w 10000"/>
                <a:gd name="connsiteY172" fmla="*/ 5963 h 10001"/>
                <a:gd name="connsiteX173" fmla="*/ 4601 w 10000"/>
                <a:gd name="connsiteY173" fmla="*/ 5695 h 10001"/>
                <a:gd name="connsiteX174" fmla="*/ 4611 w 10000"/>
                <a:gd name="connsiteY174" fmla="*/ 5590 h 10001"/>
                <a:gd name="connsiteX175" fmla="*/ 4621 w 10000"/>
                <a:gd name="connsiteY175" fmla="*/ 5003 h 10001"/>
                <a:gd name="connsiteX176" fmla="*/ 4634 w 10000"/>
                <a:gd name="connsiteY176" fmla="*/ 5822 h 10001"/>
                <a:gd name="connsiteX177" fmla="*/ 4646 w 10000"/>
                <a:gd name="connsiteY177" fmla="*/ 5655 h 10001"/>
                <a:gd name="connsiteX178" fmla="*/ 4656 w 10000"/>
                <a:gd name="connsiteY178" fmla="*/ 4575 h 10001"/>
                <a:gd name="connsiteX179" fmla="*/ 4666 w 10000"/>
                <a:gd name="connsiteY179" fmla="*/ 4448 h 10001"/>
                <a:gd name="connsiteX180" fmla="*/ 4676 w 10000"/>
                <a:gd name="connsiteY180" fmla="*/ 4851 h 10001"/>
                <a:gd name="connsiteX181" fmla="*/ 4689 w 10000"/>
                <a:gd name="connsiteY181" fmla="*/ 4280 h 10001"/>
                <a:gd name="connsiteX182" fmla="*/ 4701 w 10000"/>
                <a:gd name="connsiteY182" fmla="*/ 4305 h 10001"/>
                <a:gd name="connsiteX183" fmla="*/ 4711 w 10000"/>
                <a:gd name="connsiteY183" fmla="*/ 4210 h 10001"/>
                <a:gd name="connsiteX184" fmla="*/ 4721 w 10000"/>
                <a:gd name="connsiteY184" fmla="*/ 5320 h 10001"/>
                <a:gd name="connsiteX185" fmla="*/ 4731 w 10000"/>
                <a:gd name="connsiteY185" fmla="*/ 4463 h 10001"/>
                <a:gd name="connsiteX186" fmla="*/ 4744 w 10000"/>
                <a:gd name="connsiteY186" fmla="*/ 4589 h 10001"/>
                <a:gd name="connsiteX187" fmla="*/ 4754 w 10000"/>
                <a:gd name="connsiteY187" fmla="*/ 4781 h 10001"/>
                <a:gd name="connsiteX188" fmla="*/ 4766 w 10000"/>
                <a:gd name="connsiteY188" fmla="*/ 3978 h 10001"/>
                <a:gd name="connsiteX189" fmla="*/ 4776 w 10000"/>
                <a:gd name="connsiteY189" fmla="*/ 4130 h 10001"/>
                <a:gd name="connsiteX190" fmla="*/ 4789 w 10000"/>
                <a:gd name="connsiteY190" fmla="*/ 3280 h 10001"/>
                <a:gd name="connsiteX191" fmla="*/ 4829 w 10000"/>
                <a:gd name="connsiteY191" fmla="*/ 3502 h 10001"/>
                <a:gd name="connsiteX192" fmla="*/ 4872 w 10000"/>
                <a:gd name="connsiteY192" fmla="*/ 2898 h 10001"/>
                <a:gd name="connsiteX193" fmla="*/ 4912 w 10000"/>
                <a:gd name="connsiteY193" fmla="*/ 3644 h 10001"/>
                <a:gd name="connsiteX194" fmla="*/ 4954 w 10000"/>
                <a:gd name="connsiteY194" fmla="*/ 3844 h 10001"/>
                <a:gd name="connsiteX195" fmla="*/ 4998 w 10000"/>
                <a:gd name="connsiteY195" fmla="*/ 3478 h 10001"/>
                <a:gd name="connsiteX196" fmla="*/ 5033 w 10000"/>
                <a:gd name="connsiteY196" fmla="*/ 4074 h 10001"/>
                <a:gd name="connsiteX197" fmla="*/ 5068 w 10000"/>
                <a:gd name="connsiteY197" fmla="*/ 3510 h 10001"/>
                <a:gd name="connsiteX198" fmla="*/ 5103 w 10000"/>
                <a:gd name="connsiteY198" fmla="*/ 1676 h 10001"/>
                <a:gd name="connsiteX199" fmla="*/ 5135 w 10000"/>
                <a:gd name="connsiteY199" fmla="*/ 3343 h 10001"/>
                <a:gd name="connsiteX200" fmla="*/ 5170 w 10000"/>
                <a:gd name="connsiteY200" fmla="*/ 3756 h 10001"/>
                <a:gd name="connsiteX201" fmla="*/ 5206 w 10000"/>
                <a:gd name="connsiteY201" fmla="*/ 2898 h 10001"/>
                <a:gd name="connsiteX202" fmla="*/ 5233 w 10000"/>
                <a:gd name="connsiteY202" fmla="*/ 2707 h 10001"/>
                <a:gd name="connsiteX203" fmla="*/ 5258 w 10000"/>
                <a:gd name="connsiteY203" fmla="*/ 3321 h 10001"/>
                <a:gd name="connsiteX204" fmla="*/ 5286 w 10000"/>
                <a:gd name="connsiteY204" fmla="*/ 3978 h 10001"/>
                <a:gd name="connsiteX205" fmla="*/ 5311 w 10000"/>
                <a:gd name="connsiteY205" fmla="*/ 3447 h 10001"/>
                <a:gd name="connsiteX206" fmla="*/ 5338 w 10000"/>
                <a:gd name="connsiteY206" fmla="*/ 4002 h 10001"/>
                <a:gd name="connsiteX207" fmla="*/ 5363 w 10000"/>
                <a:gd name="connsiteY207" fmla="*/ 4742 h 10001"/>
                <a:gd name="connsiteX208" fmla="*/ 5388 w 10000"/>
                <a:gd name="connsiteY208" fmla="*/ 4051 h 10001"/>
                <a:gd name="connsiteX209" fmla="*/ 5416 w 10000"/>
                <a:gd name="connsiteY209" fmla="*/ 3884 h 10001"/>
                <a:gd name="connsiteX210" fmla="*/ 5423 w 10000"/>
                <a:gd name="connsiteY210" fmla="*/ 4781 h 10001"/>
                <a:gd name="connsiteX211" fmla="*/ 5431 w 10000"/>
                <a:gd name="connsiteY211" fmla="*/ 3828 h 10001"/>
                <a:gd name="connsiteX212" fmla="*/ 5438 w 10000"/>
                <a:gd name="connsiteY212" fmla="*/ 4056 h 10001"/>
                <a:gd name="connsiteX213" fmla="*/ 5446 w 10000"/>
                <a:gd name="connsiteY213" fmla="*/ 4130 h 10001"/>
                <a:gd name="connsiteX214" fmla="*/ 5453 w 10000"/>
                <a:gd name="connsiteY214" fmla="*/ 2733 h 10001"/>
                <a:gd name="connsiteX215" fmla="*/ 5461 w 10000"/>
                <a:gd name="connsiteY215" fmla="*/ 3303 h 10001"/>
                <a:gd name="connsiteX216" fmla="*/ 5468 w 10000"/>
                <a:gd name="connsiteY216" fmla="*/ 1946 h 10001"/>
                <a:gd name="connsiteX217" fmla="*/ 5476 w 10000"/>
                <a:gd name="connsiteY217" fmla="*/ 4742 h 10001"/>
                <a:gd name="connsiteX218" fmla="*/ 5483 w 10000"/>
                <a:gd name="connsiteY218" fmla="*/ 6354 h 10001"/>
                <a:gd name="connsiteX219" fmla="*/ 5493 w 10000"/>
                <a:gd name="connsiteY219" fmla="*/ 5774 h 10001"/>
                <a:gd name="connsiteX220" fmla="*/ 5502 w 10000"/>
                <a:gd name="connsiteY220" fmla="*/ 7140 h 10001"/>
                <a:gd name="connsiteX221" fmla="*/ 5507 w 10000"/>
                <a:gd name="connsiteY221" fmla="*/ 6741 h 10001"/>
                <a:gd name="connsiteX222" fmla="*/ 5517 w 10000"/>
                <a:gd name="connsiteY222" fmla="*/ 5678 h 10001"/>
                <a:gd name="connsiteX223" fmla="*/ 5524 w 10000"/>
                <a:gd name="connsiteY223" fmla="*/ 5790 h 10001"/>
                <a:gd name="connsiteX224" fmla="*/ 5532 w 10000"/>
                <a:gd name="connsiteY224" fmla="*/ 6902 h 10001"/>
                <a:gd name="connsiteX225" fmla="*/ 5539 w 10000"/>
                <a:gd name="connsiteY225" fmla="*/ 6408 h 10001"/>
                <a:gd name="connsiteX226" fmla="*/ 5547 w 10000"/>
                <a:gd name="connsiteY226" fmla="*/ 3844 h 10001"/>
                <a:gd name="connsiteX227" fmla="*/ 5557 w 10000"/>
                <a:gd name="connsiteY227" fmla="*/ 1937 h 10001"/>
                <a:gd name="connsiteX228" fmla="*/ 5531 w 10000"/>
                <a:gd name="connsiteY228" fmla="*/ 3934 h 10001"/>
                <a:gd name="connsiteX229" fmla="*/ 5569 w 10000"/>
                <a:gd name="connsiteY229" fmla="*/ 2176 h 10001"/>
                <a:gd name="connsiteX230" fmla="*/ 5579 w 10000"/>
                <a:gd name="connsiteY230" fmla="*/ 5306 h 10001"/>
                <a:gd name="connsiteX231" fmla="*/ 5587 w 10000"/>
                <a:gd name="connsiteY231" fmla="*/ 5140 h 10001"/>
                <a:gd name="connsiteX232" fmla="*/ 5592 w 10000"/>
                <a:gd name="connsiteY232" fmla="*/ 7847 h 10001"/>
                <a:gd name="connsiteX233" fmla="*/ 5602 w 10000"/>
                <a:gd name="connsiteY233" fmla="*/ 6909 h 10001"/>
                <a:gd name="connsiteX234" fmla="*/ 5610 w 10000"/>
                <a:gd name="connsiteY234" fmla="*/ 7957 h 10001"/>
                <a:gd name="connsiteX235" fmla="*/ 5617 w 10000"/>
                <a:gd name="connsiteY235" fmla="*/ 6354 h 10001"/>
                <a:gd name="connsiteX236" fmla="*/ 5625 w 10000"/>
                <a:gd name="connsiteY236" fmla="*/ 7410 h 10001"/>
                <a:gd name="connsiteX237" fmla="*/ 5640 w 10000"/>
                <a:gd name="connsiteY237" fmla="*/ 7371 h 10001"/>
                <a:gd name="connsiteX238" fmla="*/ 5652 w 10000"/>
                <a:gd name="connsiteY238" fmla="*/ 7863 h 10001"/>
                <a:gd name="connsiteX239" fmla="*/ 5667 w 10000"/>
                <a:gd name="connsiteY239" fmla="*/ 7331 h 10001"/>
                <a:gd name="connsiteX240" fmla="*/ 5680 w 10000"/>
                <a:gd name="connsiteY240" fmla="*/ 6489 h 10001"/>
                <a:gd name="connsiteX241" fmla="*/ 5695 w 10000"/>
                <a:gd name="connsiteY241" fmla="*/ 6202 h 10001"/>
                <a:gd name="connsiteX242" fmla="*/ 5707 w 10000"/>
                <a:gd name="connsiteY242" fmla="*/ 6067 h 10001"/>
                <a:gd name="connsiteX243" fmla="*/ 5722 w 10000"/>
                <a:gd name="connsiteY243" fmla="*/ 5370 h 10001"/>
                <a:gd name="connsiteX244" fmla="*/ 5737 w 10000"/>
                <a:gd name="connsiteY244" fmla="*/ 2860 h 10001"/>
                <a:gd name="connsiteX245" fmla="*/ 5750 w 10000"/>
                <a:gd name="connsiteY245" fmla="*/ 3844 h 10001"/>
                <a:gd name="connsiteX246" fmla="*/ 5766 w 10000"/>
                <a:gd name="connsiteY246" fmla="*/ 4909 h 10001"/>
                <a:gd name="connsiteX247" fmla="*/ 5778 w 10000"/>
                <a:gd name="connsiteY247" fmla="*/ 5320 h 10001"/>
                <a:gd name="connsiteX248" fmla="*/ 5791 w 10000"/>
                <a:gd name="connsiteY248" fmla="*/ 5744 h 10001"/>
                <a:gd name="connsiteX249" fmla="*/ 5806 w 10000"/>
                <a:gd name="connsiteY249" fmla="*/ 6728 h 10001"/>
                <a:gd name="connsiteX250" fmla="*/ 5821 w 10000"/>
                <a:gd name="connsiteY250" fmla="*/ 6022 h 10001"/>
                <a:gd name="connsiteX251" fmla="*/ 5833 w 10000"/>
                <a:gd name="connsiteY251" fmla="*/ 5513 h 10001"/>
                <a:gd name="connsiteX252" fmla="*/ 5876 w 10000"/>
                <a:gd name="connsiteY252" fmla="*/ 5600 h 10001"/>
                <a:gd name="connsiteX253" fmla="*/ 5918 w 10000"/>
                <a:gd name="connsiteY253" fmla="*/ 5970 h 10001"/>
                <a:gd name="connsiteX254" fmla="*/ 5958 w 10000"/>
                <a:gd name="connsiteY254" fmla="*/ 5837 h 10001"/>
                <a:gd name="connsiteX255" fmla="*/ 6001 w 10000"/>
                <a:gd name="connsiteY255" fmla="*/ 5187 h 10001"/>
                <a:gd name="connsiteX256" fmla="*/ 6044 w 10000"/>
                <a:gd name="connsiteY256" fmla="*/ 5655 h 10001"/>
                <a:gd name="connsiteX257" fmla="*/ 6086 w 10000"/>
                <a:gd name="connsiteY257" fmla="*/ 5566 h 10001"/>
                <a:gd name="connsiteX258" fmla="*/ 6126 w 10000"/>
                <a:gd name="connsiteY258" fmla="*/ 4567 h 10001"/>
                <a:gd name="connsiteX259" fmla="*/ 6169 w 10000"/>
                <a:gd name="connsiteY259" fmla="*/ 6290 h 10001"/>
                <a:gd name="connsiteX260" fmla="*/ 6211 w 10000"/>
                <a:gd name="connsiteY260" fmla="*/ 7458 h 10001"/>
                <a:gd name="connsiteX261" fmla="*/ 6251 w 10000"/>
                <a:gd name="connsiteY261" fmla="*/ 5243 h 10001"/>
                <a:gd name="connsiteX262" fmla="*/ 6281 w 10000"/>
                <a:gd name="connsiteY262" fmla="*/ 6124 h 10001"/>
                <a:gd name="connsiteX263" fmla="*/ 6311 w 10000"/>
                <a:gd name="connsiteY263" fmla="*/ 6106 h 10001"/>
                <a:gd name="connsiteX264" fmla="*/ 6341 w 10000"/>
                <a:gd name="connsiteY264" fmla="*/ 6448 h 10001"/>
                <a:gd name="connsiteX265" fmla="*/ 6371 w 10000"/>
                <a:gd name="connsiteY265" fmla="*/ 6457 h 10001"/>
                <a:gd name="connsiteX266" fmla="*/ 6402 w 10000"/>
                <a:gd name="connsiteY266" fmla="*/ 6067 h 10001"/>
                <a:gd name="connsiteX267" fmla="*/ 6432 w 10000"/>
                <a:gd name="connsiteY267" fmla="*/ 5383 h 10001"/>
                <a:gd name="connsiteX268" fmla="*/ 6459 w 10000"/>
                <a:gd name="connsiteY268" fmla="*/ 6059 h 10001"/>
                <a:gd name="connsiteX269" fmla="*/ 6494 w 10000"/>
                <a:gd name="connsiteY269" fmla="*/ 7664 h 10001"/>
                <a:gd name="connsiteX270" fmla="*/ 6533 w 10000"/>
                <a:gd name="connsiteY270" fmla="*/ 6027 h 10001"/>
                <a:gd name="connsiteX271" fmla="*/ 6566 w 10000"/>
                <a:gd name="connsiteY271" fmla="*/ 5997 h 10001"/>
                <a:gd name="connsiteX272" fmla="*/ 6601 w 10000"/>
                <a:gd name="connsiteY272" fmla="*/ 6735 h 10001"/>
                <a:gd name="connsiteX273" fmla="*/ 6636 w 10000"/>
                <a:gd name="connsiteY273" fmla="*/ 6448 h 10001"/>
                <a:gd name="connsiteX274" fmla="*/ 6671 w 10000"/>
                <a:gd name="connsiteY274" fmla="*/ 5608 h 10001"/>
                <a:gd name="connsiteX275" fmla="*/ 6714 w 10000"/>
                <a:gd name="connsiteY275" fmla="*/ 6545 h 10001"/>
                <a:gd name="connsiteX276" fmla="*/ 6754 w 10000"/>
                <a:gd name="connsiteY276" fmla="*/ 6887 h 10001"/>
                <a:gd name="connsiteX277" fmla="*/ 6797 w 10000"/>
                <a:gd name="connsiteY277" fmla="*/ 7272 h 10001"/>
                <a:gd name="connsiteX278" fmla="*/ 6839 w 10000"/>
                <a:gd name="connsiteY278" fmla="*/ 6171 h 10001"/>
                <a:gd name="connsiteX279" fmla="*/ 6882 w 10000"/>
                <a:gd name="connsiteY279" fmla="*/ 5822 h 10001"/>
                <a:gd name="connsiteX280" fmla="*/ 6922 w 10000"/>
                <a:gd name="connsiteY280" fmla="*/ 5797 h 10001"/>
                <a:gd name="connsiteX281" fmla="*/ 6964 w 10000"/>
                <a:gd name="connsiteY281" fmla="*/ 6941 h 10001"/>
                <a:gd name="connsiteX282" fmla="*/ 7007 w 10000"/>
                <a:gd name="connsiteY282" fmla="*/ 5997 h 10001"/>
                <a:gd name="connsiteX283" fmla="*/ 7047 w 10000"/>
                <a:gd name="connsiteY283" fmla="*/ 4575 h 10001"/>
                <a:gd name="connsiteX284" fmla="*/ 7089 w 10000"/>
                <a:gd name="connsiteY284" fmla="*/ 5551 h 10001"/>
                <a:gd name="connsiteX285" fmla="*/ 7117 w 10000"/>
                <a:gd name="connsiteY285" fmla="*/ 4630 h 10001"/>
                <a:gd name="connsiteX286" fmla="*/ 7139 w 10000"/>
                <a:gd name="connsiteY286" fmla="*/ 5130 h 10001"/>
                <a:gd name="connsiteX287" fmla="*/ 7167 w 10000"/>
                <a:gd name="connsiteY287" fmla="*/ 4939 h 10001"/>
                <a:gd name="connsiteX288" fmla="*/ 7195 w 10000"/>
                <a:gd name="connsiteY288" fmla="*/ 5496 h 10001"/>
                <a:gd name="connsiteX289" fmla="*/ 7220 w 10000"/>
                <a:gd name="connsiteY289" fmla="*/ 5543 h 10001"/>
                <a:gd name="connsiteX290" fmla="*/ 7245 w 10000"/>
                <a:gd name="connsiteY290" fmla="*/ 4686 h 10001"/>
                <a:gd name="connsiteX291" fmla="*/ 7272 w 10000"/>
                <a:gd name="connsiteY291" fmla="*/ 4939 h 10001"/>
                <a:gd name="connsiteX292" fmla="*/ 7297 w 10000"/>
                <a:gd name="connsiteY292" fmla="*/ 4718 h 10001"/>
                <a:gd name="connsiteX293" fmla="*/ 7326 w 10000"/>
                <a:gd name="connsiteY293" fmla="*/ 6187 h 10001"/>
                <a:gd name="connsiteX294" fmla="*/ 7351 w 10000"/>
                <a:gd name="connsiteY294" fmla="*/ 5140 h 10001"/>
                <a:gd name="connsiteX295" fmla="*/ 7376 w 10000"/>
                <a:gd name="connsiteY295" fmla="*/ 5496 h 10001"/>
                <a:gd name="connsiteX296" fmla="*/ 7403 w 10000"/>
                <a:gd name="connsiteY296" fmla="*/ 4525 h 10001"/>
                <a:gd name="connsiteX297" fmla="*/ 7428 w 10000"/>
                <a:gd name="connsiteY297" fmla="*/ 5339 h 10001"/>
                <a:gd name="connsiteX298" fmla="*/ 7453 w 10000"/>
                <a:gd name="connsiteY298" fmla="*/ 6124 h 10001"/>
                <a:gd name="connsiteX299" fmla="*/ 7481 w 10000"/>
                <a:gd name="connsiteY299" fmla="*/ 5822 h 10001"/>
                <a:gd name="connsiteX300" fmla="*/ 7509 w 10000"/>
                <a:gd name="connsiteY300" fmla="*/ 5631 h 10001"/>
                <a:gd name="connsiteX301" fmla="*/ 7549 w 10000"/>
                <a:gd name="connsiteY301" fmla="*/ 4621 h 10001"/>
                <a:gd name="connsiteX302" fmla="*/ 7592 w 10000"/>
                <a:gd name="connsiteY302" fmla="*/ 5400 h 10001"/>
                <a:gd name="connsiteX303" fmla="*/ 7635 w 10000"/>
                <a:gd name="connsiteY303" fmla="*/ 5409 h 10001"/>
                <a:gd name="connsiteX304" fmla="*/ 7675 w 10000"/>
                <a:gd name="connsiteY304" fmla="*/ 5829 h 10001"/>
                <a:gd name="connsiteX305" fmla="*/ 7717 w 10000"/>
                <a:gd name="connsiteY305" fmla="*/ 5264 h 10001"/>
                <a:gd name="connsiteX306" fmla="*/ 7760 w 10000"/>
                <a:gd name="connsiteY306" fmla="*/ 6798 h 10001"/>
                <a:gd name="connsiteX307" fmla="*/ 7800 w 10000"/>
                <a:gd name="connsiteY307" fmla="*/ 6328 h 10001"/>
                <a:gd name="connsiteX308" fmla="*/ 7842 w 10000"/>
                <a:gd name="connsiteY308" fmla="*/ 5417 h 10001"/>
                <a:gd name="connsiteX309" fmla="*/ 7885 w 10000"/>
                <a:gd name="connsiteY309" fmla="*/ 6250 h 10001"/>
                <a:gd name="connsiteX310" fmla="*/ 7925 w 10000"/>
                <a:gd name="connsiteY310" fmla="*/ 5686 h 10001"/>
                <a:gd name="connsiteX311" fmla="*/ 7952 w 10000"/>
                <a:gd name="connsiteY311" fmla="*/ 6663 h 10001"/>
                <a:gd name="connsiteX312" fmla="*/ 7977 w 10000"/>
                <a:gd name="connsiteY312" fmla="*/ 5513 h 10001"/>
                <a:gd name="connsiteX313" fmla="*/ 8003 w 10000"/>
                <a:gd name="connsiteY313" fmla="*/ 6394 h 10001"/>
                <a:gd name="connsiteX314" fmla="*/ 8030 w 10000"/>
                <a:gd name="connsiteY314" fmla="*/ 5744 h 10001"/>
                <a:gd name="connsiteX315" fmla="*/ 8055 w 10000"/>
                <a:gd name="connsiteY315" fmla="*/ 5243 h 10001"/>
                <a:gd name="connsiteX316" fmla="*/ 8084 w 10000"/>
                <a:gd name="connsiteY316" fmla="*/ 5013 h 10001"/>
                <a:gd name="connsiteX317" fmla="*/ 8111 w 10000"/>
                <a:gd name="connsiteY317" fmla="*/ 5744 h 10001"/>
                <a:gd name="connsiteX318" fmla="*/ 8134 w 10000"/>
                <a:gd name="connsiteY318" fmla="*/ 6566 h 10001"/>
                <a:gd name="connsiteX319" fmla="*/ 8176 w 10000"/>
                <a:gd name="connsiteY319" fmla="*/ 6489 h 10001"/>
                <a:gd name="connsiteX320" fmla="*/ 8219 w 10000"/>
                <a:gd name="connsiteY320" fmla="*/ 6258 h 10001"/>
                <a:gd name="connsiteX321" fmla="*/ 8261 w 10000"/>
                <a:gd name="connsiteY321" fmla="*/ 5790 h 10001"/>
                <a:gd name="connsiteX322" fmla="*/ 8304 w 10000"/>
                <a:gd name="connsiteY322" fmla="*/ 6202 h 10001"/>
                <a:gd name="connsiteX323" fmla="*/ 8344 w 10000"/>
                <a:gd name="connsiteY323" fmla="*/ 6408 h 10001"/>
                <a:gd name="connsiteX324" fmla="*/ 8379 w 10000"/>
                <a:gd name="connsiteY324" fmla="*/ 5877 h 10001"/>
                <a:gd name="connsiteX325" fmla="*/ 8414 w 10000"/>
                <a:gd name="connsiteY325" fmla="*/ 5837 h 10001"/>
                <a:gd name="connsiteX326" fmla="*/ 8447 w 10000"/>
                <a:gd name="connsiteY326" fmla="*/ 6575 h 10001"/>
                <a:gd name="connsiteX327" fmla="*/ 8484 w 10000"/>
                <a:gd name="connsiteY327" fmla="*/ 6798 h 10001"/>
                <a:gd name="connsiteX328" fmla="*/ 8520 w 10000"/>
                <a:gd name="connsiteY328" fmla="*/ 6035 h 10001"/>
                <a:gd name="connsiteX329" fmla="*/ 8555 w 10000"/>
                <a:gd name="connsiteY329" fmla="*/ 5853 h 10001"/>
                <a:gd name="connsiteX330" fmla="*/ 8595 w 10000"/>
                <a:gd name="connsiteY330" fmla="*/ 6106 h 10001"/>
                <a:gd name="connsiteX331" fmla="*/ 8638 w 10000"/>
                <a:gd name="connsiteY331" fmla="*/ 5306 h 10001"/>
                <a:gd name="connsiteX332" fmla="*/ 8678 w 10000"/>
                <a:gd name="connsiteY332" fmla="*/ 5765 h 10001"/>
                <a:gd name="connsiteX333" fmla="*/ 8720 w 10000"/>
                <a:gd name="connsiteY333" fmla="*/ 5575 h 10001"/>
                <a:gd name="connsiteX334" fmla="*/ 8763 w 10000"/>
                <a:gd name="connsiteY334" fmla="*/ 5853 h 10001"/>
                <a:gd name="connsiteX335" fmla="*/ 8768 w 10000"/>
                <a:gd name="connsiteY335" fmla="*/ 5608 h 10001"/>
                <a:gd name="connsiteX336" fmla="*/ 8770 w 10000"/>
                <a:gd name="connsiteY336" fmla="*/ 5448 h 10001"/>
                <a:gd name="connsiteX337" fmla="*/ 8775 w 10000"/>
                <a:gd name="connsiteY337" fmla="*/ 6315 h 10001"/>
                <a:gd name="connsiteX338" fmla="*/ 8778 w 10000"/>
                <a:gd name="connsiteY338" fmla="*/ 6240 h 10001"/>
                <a:gd name="connsiteX339" fmla="*/ 8783 w 10000"/>
                <a:gd name="connsiteY339" fmla="*/ 5686 h 10001"/>
                <a:gd name="connsiteX340" fmla="*/ 8788 w 10000"/>
                <a:gd name="connsiteY340" fmla="*/ 6052 h 10001"/>
                <a:gd name="connsiteX341" fmla="*/ 8790 w 10000"/>
                <a:gd name="connsiteY341" fmla="*/ 5646 h 10001"/>
                <a:gd name="connsiteX342" fmla="*/ 8798 w 10000"/>
                <a:gd name="connsiteY342" fmla="*/ 5392 h 10001"/>
                <a:gd name="connsiteX343" fmla="*/ 8801 w 10000"/>
                <a:gd name="connsiteY343" fmla="*/ 6027 h 10001"/>
                <a:gd name="connsiteX344" fmla="*/ 8803 w 10000"/>
                <a:gd name="connsiteY344" fmla="*/ 6514 h 10001"/>
                <a:gd name="connsiteX345" fmla="*/ 8808 w 10000"/>
                <a:gd name="connsiteY345" fmla="*/ 6178 h 10001"/>
                <a:gd name="connsiteX346" fmla="*/ 8813 w 10000"/>
                <a:gd name="connsiteY346" fmla="*/ 5718 h 10001"/>
                <a:gd name="connsiteX347" fmla="*/ 8816 w 10000"/>
                <a:gd name="connsiteY347" fmla="*/ 5551 h 10001"/>
                <a:gd name="connsiteX348" fmla="*/ 8821 w 10000"/>
                <a:gd name="connsiteY348" fmla="*/ 5487 h 10001"/>
                <a:gd name="connsiteX349" fmla="*/ 8826 w 10000"/>
                <a:gd name="connsiteY349" fmla="*/ 5947 h 10001"/>
                <a:gd name="connsiteX350" fmla="*/ 8828 w 10000"/>
                <a:gd name="connsiteY350" fmla="*/ 6059 h 10001"/>
                <a:gd name="connsiteX351" fmla="*/ 8833 w 10000"/>
                <a:gd name="connsiteY351" fmla="*/ 6274 h 10001"/>
                <a:gd name="connsiteX352" fmla="*/ 8838 w 10000"/>
                <a:gd name="connsiteY352" fmla="*/ 6489 h 10001"/>
                <a:gd name="connsiteX353" fmla="*/ 8843 w 10000"/>
                <a:gd name="connsiteY353" fmla="*/ 6059 h 10001"/>
                <a:gd name="connsiteX354" fmla="*/ 8847 w 10000"/>
                <a:gd name="connsiteY354" fmla="*/ 6171 h 10001"/>
                <a:gd name="connsiteX355" fmla="*/ 8852 w 10000"/>
                <a:gd name="connsiteY355" fmla="*/ 6052 h 10001"/>
                <a:gd name="connsiteX356" fmla="*/ 8857 w 10000"/>
                <a:gd name="connsiteY356" fmla="*/ 5970 h 10001"/>
                <a:gd name="connsiteX357" fmla="*/ 8859 w 10000"/>
                <a:gd name="connsiteY357" fmla="*/ 5622 h 10001"/>
                <a:gd name="connsiteX358" fmla="*/ 8864 w 10000"/>
                <a:gd name="connsiteY358" fmla="*/ 4986 h 10001"/>
                <a:gd name="connsiteX359" fmla="*/ 8869 w 10000"/>
                <a:gd name="connsiteY359" fmla="*/ 4478 h 10001"/>
                <a:gd name="connsiteX360" fmla="*/ 8872 w 10000"/>
                <a:gd name="connsiteY360" fmla="*/ 3898 h 10001"/>
                <a:gd name="connsiteX361" fmla="*/ 8877 w 10000"/>
                <a:gd name="connsiteY361" fmla="*/ 5003 h 10001"/>
                <a:gd name="connsiteX362" fmla="*/ 8882 w 10000"/>
                <a:gd name="connsiteY362" fmla="*/ 6132 h 10001"/>
                <a:gd name="connsiteX363" fmla="*/ 8884 w 10000"/>
                <a:gd name="connsiteY363" fmla="*/ 7942 h 10001"/>
                <a:gd name="connsiteX364" fmla="*/ 8889 w 10000"/>
                <a:gd name="connsiteY364" fmla="*/ 9642 h 10001"/>
                <a:gd name="connsiteX365" fmla="*/ 8894 w 10000"/>
                <a:gd name="connsiteY365" fmla="*/ 8633 h 10001"/>
                <a:gd name="connsiteX366" fmla="*/ 8897 w 10000"/>
                <a:gd name="connsiteY366" fmla="*/ 8648 h 10001"/>
                <a:gd name="connsiteX367" fmla="*/ 8902 w 10000"/>
                <a:gd name="connsiteY367" fmla="*/ 9125 h 10001"/>
                <a:gd name="connsiteX368" fmla="*/ 8907 w 10000"/>
                <a:gd name="connsiteY368" fmla="*/ 8292 h 10001"/>
                <a:gd name="connsiteX369" fmla="*/ 8909 w 10000"/>
                <a:gd name="connsiteY369" fmla="*/ 8292 h 10001"/>
                <a:gd name="connsiteX370" fmla="*/ 8914 w 10000"/>
                <a:gd name="connsiteY370" fmla="*/ 8711 h 10001"/>
                <a:gd name="connsiteX371" fmla="*/ 8919 w 10000"/>
                <a:gd name="connsiteY371" fmla="*/ 8817 h 10001"/>
                <a:gd name="connsiteX372" fmla="*/ 8922 w 10000"/>
                <a:gd name="connsiteY372" fmla="*/ 9070 h 10001"/>
                <a:gd name="connsiteX373" fmla="*/ 8927 w 10000"/>
                <a:gd name="connsiteY373" fmla="*/ 8624 h 10001"/>
                <a:gd name="connsiteX374" fmla="*/ 8929 w 10000"/>
                <a:gd name="connsiteY374" fmla="*/ 8601 h 10001"/>
                <a:gd name="connsiteX375" fmla="*/ 8934 w 10000"/>
                <a:gd name="connsiteY375" fmla="*/ 8435 h 10001"/>
                <a:gd name="connsiteX376" fmla="*/ 8939 w 10000"/>
                <a:gd name="connsiteY376" fmla="*/ 8174 h 10001"/>
                <a:gd name="connsiteX377" fmla="*/ 8942 w 10000"/>
                <a:gd name="connsiteY377" fmla="*/ 7719 h 10001"/>
                <a:gd name="connsiteX378" fmla="*/ 8949 w 10000"/>
                <a:gd name="connsiteY378" fmla="*/ 6710 h 10001"/>
                <a:gd name="connsiteX379" fmla="*/ 8952 w 10000"/>
                <a:gd name="connsiteY379" fmla="*/ 7734 h 10001"/>
                <a:gd name="connsiteX380" fmla="*/ 8954 w 10000"/>
                <a:gd name="connsiteY380" fmla="*/ 7427 h 10001"/>
                <a:gd name="connsiteX381" fmla="*/ 8959 w 10000"/>
                <a:gd name="connsiteY381" fmla="*/ 7793 h 10001"/>
                <a:gd name="connsiteX382" fmla="*/ 9057 w 10000"/>
                <a:gd name="connsiteY382" fmla="*/ 8740 h 10001"/>
                <a:gd name="connsiteX383" fmla="*/ 8905 w 10000"/>
                <a:gd name="connsiteY383" fmla="*/ 8716 h 10001"/>
                <a:gd name="connsiteX384" fmla="*/ 9273 w 10000"/>
                <a:gd name="connsiteY384" fmla="*/ 7941 h 10001"/>
                <a:gd name="connsiteX385" fmla="*/ 9052 w 10000"/>
                <a:gd name="connsiteY385" fmla="*/ 9213 h 10001"/>
                <a:gd name="connsiteX386" fmla="*/ 8984 w 10000"/>
                <a:gd name="connsiteY386" fmla="*/ 9960 h 10001"/>
                <a:gd name="connsiteX387" fmla="*/ 8989 w 10000"/>
                <a:gd name="connsiteY387" fmla="*/ 9404 h 10001"/>
                <a:gd name="connsiteX388" fmla="*/ 8994 w 10000"/>
                <a:gd name="connsiteY388" fmla="*/ 9228 h 10001"/>
                <a:gd name="connsiteX389" fmla="*/ 8999 w 10000"/>
                <a:gd name="connsiteY389" fmla="*/ 8187 h 10001"/>
                <a:gd name="connsiteX390" fmla="*/ 9004 w 10000"/>
                <a:gd name="connsiteY390" fmla="*/ 8378 h 10001"/>
                <a:gd name="connsiteX391" fmla="*/ 9009 w 10000"/>
                <a:gd name="connsiteY391" fmla="*/ 8005 h 10001"/>
                <a:gd name="connsiteX392" fmla="*/ 9014 w 10000"/>
                <a:gd name="connsiteY392" fmla="*/ 8078 h 10001"/>
                <a:gd name="connsiteX393" fmla="*/ 9019 w 10000"/>
                <a:gd name="connsiteY393" fmla="*/ 8456 h 10001"/>
                <a:gd name="connsiteX394" fmla="*/ 9027 w 10000"/>
                <a:gd name="connsiteY394" fmla="*/ 7911 h 10001"/>
                <a:gd name="connsiteX395" fmla="*/ 9032 w 10000"/>
                <a:gd name="connsiteY395" fmla="*/ 7831 h 10001"/>
                <a:gd name="connsiteX396" fmla="*/ 9037 w 10000"/>
                <a:gd name="connsiteY396" fmla="*/ 7536 h 10001"/>
                <a:gd name="connsiteX397" fmla="*/ 9042 w 10000"/>
                <a:gd name="connsiteY397" fmla="*/ 7259 h 10001"/>
                <a:gd name="connsiteX398" fmla="*/ 9047 w 10000"/>
                <a:gd name="connsiteY398" fmla="*/ 8744 h 10001"/>
                <a:gd name="connsiteX399" fmla="*/ 9052 w 10000"/>
                <a:gd name="connsiteY399" fmla="*/ 8554 h 10001"/>
                <a:gd name="connsiteX400" fmla="*/ 9057 w 10000"/>
                <a:gd name="connsiteY400" fmla="*/ 8784 h 10001"/>
                <a:gd name="connsiteX401" fmla="*/ 9062 w 10000"/>
                <a:gd name="connsiteY401" fmla="*/ 7624 h 10001"/>
                <a:gd name="connsiteX402" fmla="*/ 9069 w 10000"/>
                <a:gd name="connsiteY402" fmla="*/ 7942 h 10001"/>
                <a:gd name="connsiteX403" fmla="*/ 9074 w 10000"/>
                <a:gd name="connsiteY403" fmla="*/ 8276 h 10001"/>
                <a:gd name="connsiteX404" fmla="*/ 9079 w 10000"/>
                <a:gd name="connsiteY404" fmla="*/ 7504 h 10001"/>
                <a:gd name="connsiteX405" fmla="*/ 9084 w 10000"/>
                <a:gd name="connsiteY405" fmla="*/ 7458 h 10001"/>
                <a:gd name="connsiteX406" fmla="*/ 9089 w 10000"/>
                <a:gd name="connsiteY406" fmla="*/ 7680 h 10001"/>
                <a:gd name="connsiteX407" fmla="*/ 9094 w 10000"/>
                <a:gd name="connsiteY407" fmla="*/ 7760 h 10001"/>
                <a:gd name="connsiteX408" fmla="*/ 9099 w 10000"/>
                <a:gd name="connsiteY408" fmla="*/ 8456 h 10001"/>
                <a:gd name="connsiteX409" fmla="*/ 9104 w 10000"/>
                <a:gd name="connsiteY409" fmla="*/ 8404 h 10001"/>
                <a:gd name="connsiteX410" fmla="*/ 9109 w 10000"/>
                <a:gd name="connsiteY410" fmla="*/ 9023 h 10001"/>
                <a:gd name="connsiteX411" fmla="*/ 9117 w 10000"/>
                <a:gd name="connsiteY411" fmla="*/ 8417 h 10001"/>
                <a:gd name="connsiteX412" fmla="*/ 9122 w 10000"/>
                <a:gd name="connsiteY412" fmla="*/ 7916 h 10001"/>
                <a:gd name="connsiteX413" fmla="*/ 9129 w 10000"/>
                <a:gd name="connsiteY413" fmla="*/ 8425 h 10001"/>
                <a:gd name="connsiteX414" fmla="*/ 9134 w 10000"/>
                <a:gd name="connsiteY414" fmla="*/ 9198 h 10001"/>
                <a:gd name="connsiteX415" fmla="*/ 9139 w 10000"/>
                <a:gd name="connsiteY415" fmla="*/ 8197 h 10001"/>
                <a:gd name="connsiteX416" fmla="*/ 9144 w 10000"/>
                <a:gd name="connsiteY416" fmla="*/ 8656 h 10001"/>
                <a:gd name="connsiteX417" fmla="*/ 9149 w 10000"/>
                <a:gd name="connsiteY417" fmla="*/ 8538 h 10001"/>
                <a:gd name="connsiteX418" fmla="*/ 9154 w 10000"/>
                <a:gd name="connsiteY418" fmla="*/ 8316 h 10001"/>
                <a:gd name="connsiteX419" fmla="*/ 9159 w 10000"/>
                <a:gd name="connsiteY419" fmla="*/ 9013 h 10001"/>
                <a:gd name="connsiteX420" fmla="*/ 9164 w 10000"/>
                <a:gd name="connsiteY420" fmla="*/ 8165 h 10001"/>
                <a:gd name="connsiteX421" fmla="*/ 9169 w 10000"/>
                <a:gd name="connsiteY421" fmla="*/ 7313 h 10001"/>
                <a:gd name="connsiteX422" fmla="*/ 9177 w 10000"/>
                <a:gd name="connsiteY422" fmla="*/ 7386 h 10001"/>
                <a:gd name="connsiteX423" fmla="*/ 9182 w 10000"/>
                <a:gd name="connsiteY423" fmla="*/ 7386 h 10001"/>
                <a:gd name="connsiteX424" fmla="*/ 9205 w 10000"/>
                <a:gd name="connsiteY424" fmla="*/ 8204 h 10001"/>
                <a:gd name="connsiteX425" fmla="*/ 9227 w 10000"/>
                <a:gd name="connsiteY425" fmla="*/ 8728 h 10001"/>
                <a:gd name="connsiteX426" fmla="*/ 9250 w 10000"/>
                <a:gd name="connsiteY426" fmla="*/ 8656 h 10001"/>
                <a:gd name="connsiteX427" fmla="*/ 9272 w 10000"/>
                <a:gd name="connsiteY427" fmla="*/ 6290 h 10001"/>
                <a:gd name="connsiteX428" fmla="*/ 9297 w 10000"/>
                <a:gd name="connsiteY428" fmla="*/ 6917 h 10001"/>
                <a:gd name="connsiteX429" fmla="*/ 9320 w 10000"/>
                <a:gd name="connsiteY429" fmla="*/ 8236 h 10001"/>
                <a:gd name="connsiteX430" fmla="*/ 9345 w 10000"/>
                <a:gd name="connsiteY430" fmla="*/ 8219 h 10001"/>
                <a:gd name="connsiteX431" fmla="*/ 9367 w 10000"/>
                <a:gd name="connsiteY431" fmla="*/ 7220 h 10001"/>
                <a:gd name="connsiteX432" fmla="*/ 9390 w 10000"/>
                <a:gd name="connsiteY432" fmla="*/ 6347 h 10001"/>
                <a:gd name="connsiteX433" fmla="*/ 9425 w 10000"/>
                <a:gd name="connsiteY433" fmla="*/ 6971 h 10001"/>
                <a:gd name="connsiteX434" fmla="*/ 9460 w 10000"/>
                <a:gd name="connsiteY434" fmla="*/ 6966 h 10001"/>
                <a:gd name="connsiteX435" fmla="*/ 9495 w 10000"/>
                <a:gd name="connsiteY435" fmla="*/ 6426 h 10001"/>
                <a:gd name="connsiteX436" fmla="*/ 9531 w 10000"/>
                <a:gd name="connsiteY436" fmla="*/ 6385 h 10001"/>
                <a:gd name="connsiteX437" fmla="*/ 9563 w 10000"/>
                <a:gd name="connsiteY437" fmla="*/ 6696 h 10001"/>
                <a:gd name="connsiteX438" fmla="*/ 9598 w 10000"/>
                <a:gd name="connsiteY438" fmla="*/ 6790 h 10001"/>
                <a:gd name="connsiteX439" fmla="*/ 9617 w 10000"/>
                <a:gd name="connsiteY439" fmla="*/ 6592 h 10001"/>
                <a:gd name="connsiteX440" fmla="*/ 9635 w 10000"/>
                <a:gd name="connsiteY440" fmla="*/ 6408 h 10001"/>
                <a:gd name="connsiteX441" fmla="*/ 9655 w 10000"/>
                <a:gd name="connsiteY441" fmla="*/ 6124 h 10001"/>
                <a:gd name="connsiteX442" fmla="*/ 9670 w 10000"/>
                <a:gd name="connsiteY442" fmla="*/ 5917 h 10001"/>
                <a:gd name="connsiteX443" fmla="*/ 9687 w 10000"/>
                <a:gd name="connsiteY443" fmla="*/ 5902 h 10001"/>
                <a:gd name="connsiteX444" fmla="*/ 9705 w 10000"/>
                <a:gd name="connsiteY444" fmla="*/ 6323 h 10001"/>
                <a:gd name="connsiteX445" fmla="*/ 9722 w 10000"/>
                <a:gd name="connsiteY445" fmla="*/ 5432 h 10001"/>
                <a:gd name="connsiteX446" fmla="*/ 9740 w 10000"/>
                <a:gd name="connsiteY446" fmla="*/ 6297 h 10001"/>
                <a:gd name="connsiteX447" fmla="*/ 9757 w 10000"/>
                <a:gd name="connsiteY447" fmla="*/ 5513 h 10001"/>
                <a:gd name="connsiteX448" fmla="*/ 9775 w 10000"/>
                <a:gd name="connsiteY448" fmla="*/ 5987 h 10001"/>
                <a:gd name="connsiteX449" fmla="*/ 9792 w 10000"/>
                <a:gd name="connsiteY449" fmla="*/ 5527 h 10001"/>
                <a:gd name="connsiteX450" fmla="*/ 9810 w 10000"/>
                <a:gd name="connsiteY450" fmla="*/ 5273 h 10001"/>
                <a:gd name="connsiteX451" fmla="*/ 9852 w 10000"/>
                <a:gd name="connsiteY451" fmla="*/ 4726 h 10001"/>
                <a:gd name="connsiteX452" fmla="*/ 9892 w 10000"/>
                <a:gd name="connsiteY452" fmla="*/ 5805 h 10001"/>
                <a:gd name="connsiteX453" fmla="*/ 9935 w 10000"/>
                <a:gd name="connsiteY453" fmla="*/ 4773 h 10001"/>
                <a:gd name="connsiteX454" fmla="*/ 9977 w 10000"/>
                <a:gd name="connsiteY454" fmla="*/ 5281 h 10001"/>
                <a:gd name="connsiteX455" fmla="*/ 10000 w 10000"/>
                <a:gd name="connsiteY455" fmla="*/ 4957 h 10001"/>
                <a:gd name="connsiteX0" fmla="*/ 38 w 10000"/>
                <a:gd name="connsiteY0" fmla="*/ 2670 h 9991"/>
                <a:gd name="connsiteX1" fmla="*/ 1 w 10000"/>
                <a:gd name="connsiteY1" fmla="*/ 2940 h 9991"/>
                <a:gd name="connsiteX2" fmla="*/ 73 w 10000"/>
                <a:gd name="connsiteY2" fmla="*/ 2477 h 9991"/>
                <a:gd name="connsiteX3" fmla="*/ 89 w 10000"/>
                <a:gd name="connsiteY3" fmla="*/ 2344 h 9991"/>
                <a:gd name="connsiteX4" fmla="*/ 158 w 10000"/>
                <a:gd name="connsiteY4" fmla="*/ 1978 h 9991"/>
                <a:gd name="connsiteX5" fmla="*/ 126 w 10000"/>
                <a:gd name="connsiteY5" fmla="*/ 2210 h 9991"/>
                <a:gd name="connsiteX6" fmla="*/ 144 w 10000"/>
                <a:gd name="connsiteY6" fmla="*/ 2073 h 9991"/>
                <a:gd name="connsiteX7" fmla="*/ 122 w 10000"/>
                <a:gd name="connsiteY7" fmla="*/ 2321 h 9991"/>
                <a:gd name="connsiteX8" fmla="*/ 152 w 10000"/>
                <a:gd name="connsiteY8" fmla="*/ 2007 h 9991"/>
                <a:gd name="connsiteX9" fmla="*/ 178 w 10000"/>
                <a:gd name="connsiteY9" fmla="*/ 1853 h 9991"/>
                <a:gd name="connsiteX10" fmla="*/ 250 w 10000"/>
                <a:gd name="connsiteY10" fmla="*/ 1607 h 9991"/>
                <a:gd name="connsiteX11" fmla="*/ 276 w 10000"/>
                <a:gd name="connsiteY11" fmla="*/ 1434 h 9991"/>
                <a:gd name="connsiteX12" fmla="*/ 224 w 10000"/>
                <a:gd name="connsiteY12" fmla="*/ 1735 h 9991"/>
                <a:gd name="connsiteX13" fmla="*/ 313 w 10000"/>
                <a:gd name="connsiteY13" fmla="*/ 1280 h 9991"/>
                <a:gd name="connsiteX14" fmla="*/ 375 w 10000"/>
                <a:gd name="connsiteY14" fmla="*/ 1192 h 9991"/>
                <a:gd name="connsiteX15" fmla="*/ 352 w 10000"/>
                <a:gd name="connsiteY15" fmla="*/ 1216 h 9991"/>
                <a:gd name="connsiteX16" fmla="*/ 414 w 10000"/>
                <a:gd name="connsiteY16" fmla="*/ 1080 h 9991"/>
                <a:gd name="connsiteX17" fmla="*/ 394 w 10000"/>
                <a:gd name="connsiteY17" fmla="*/ 1109 h 9991"/>
                <a:gd name="connsiteX18" fmla="*/ 434 w 10000"/>
                <a:gd name="connsiteY18" fmla="*/ 1003 h 9991"/>
                <a:gd name="connsiteX19" fmla="*/ 448 w 10000"/>
                <a:gd name="connsiteY19" fmla="*/ 1011 h 9991"/>
                <a:gd name="connsiteX20" fmla="*/ 470 w 10000"/>
                <a:gd name="connsiteY20" fmla="*/ 968 h 9991"/>
                <a:gd name="connsiteX21" fmla="*/ 516 w 10000"/>
                <a:gd name="connsiteY21" fmla="*/ 860 h 9991"/>
                <a:gd name="connsiteX22" fmla="*/ 467 w 10000"/>
                <a:gd name="connsiteY22" fmla="*/ 955 h 9991"/>
                <a:gd name="connsiteX23" fmla="*/ 547 w 10000"/>
                <a:gd name="connsiteY23" fmla="*/ 791 h 9991"/>
                <a:gd name="connsiteX24" fmla="*/ 488 w 10000"/>
                <a:gd name="connsiteY24" fmla="*/ 933 h 9991"/>
                <a:gd name="connsiteX25" fmla="*/ 585 w 10000"/>
                <a:gd name="connsiteY25" fmla="*/ 702 h 9991"/>
                <a:gd name="connsiteX26" fmla="*/ 615 w 10000"/>
                <a:gd name="connsiteY26" fmla="*/ 575 h 9991"/>
                <a:gd name="connsiteX27" fmla="*/ 656 w 10000"/>
                <a:gd name="connsiteY27" fmla="*/ 594 h 9991"/>
                <a:gd name="connsiteX28" fmla="*/ 669 w 10000"/>
                <a:gd name="connsiteY28" fmla="*/ 437 h 9991"/>
                <a:gd name="connsiteX29" fmla="*/ 697 w 10000"/>
                <a:gd name="connsiteY29" fmla="*/ 613 h 9991"/>
                <a:gd name="connsiteX30" fmla="*/ 733 w 10000"/>
                <a:gd name="connsiteY30" fmla="*/ 373 h 9991"/>
                <a:gd name="connsiteX31" fmla="*/ 780 w 10000"/>
                <a:gd name="connsiteY31" fmla="*/ 357 h 9991"/>
                <a:gd name="connsiteX32" fmla="*/ 803 w 10000"/>
                <a:gd name="connsiteY32" fmla="*/ 286 h 9991"/>
                <a:gd name="connsiteX33" fmla="*/ 852 w 10000"/>
                <a:gd name="connsiteY33" fmla="*/ 110 h 9991"/>
                <a:gd name="connsiteX34" fmla="*/ 835 w 10000"/>
                <a:gd name="connsiteY34" fmla="*/ 182 h 9991"/>
                <a:gd name="connsiteX35" fmla="*/ 895 w 10000"/>
                <a:gd name="connsiteY35" fmla="*/ 172 h 9991"/>
                <a:gd name="connsiteX36" fmla="*/ 922 w 10000"/>
                <a:gd name="connsiteY36" fmla="*/ 75 h 9991"/>
                <a:gd name="connsiteX37" fmla="*/ 961 w 10000"/>
                <a:gd name="connsiteY37" fmla="*/ 144 h 9991"/>
                <a:gd name="connsiteX38" fmla="*/ 1003 w 10000"/>
                <a:gd name="connsiteY38" fmla="*/ 171 h 9991"/>
                <a:gd name="connsiteX39" fmla="*/ 1055 w 10000"/>
                <a:gd name="connsiteY39" fmla="*/ 113 h 9991"/>
                <a:gd name="connsiteX40" fmla="*/ 1096 w 10000"/>
                <a:gd name="connsiteY40" fmla="*/ 173 h 9991"/>
                <a:gd name="connsiteX41" fmla="*/ 1118 w 10000"/>
                <a:gd name="connsiteY41" fmla="*/ 266 h 9991"/>
                <a:gd name="connsiteX42" fmla="*/ 1183 w 10000"/>
                <a:gd name="connsiteY42" fmla="*/ 72 h 9991"/>
                <a:gd name="connsiteX43" fmla="*/ 1210 w 10000"/>
                <a:gd name="connsiteY43" fmla="*/ 307 h 9991"/>
                <a:gd name="connsiteX44" fmla="*/ 1235 w 10000"/>
                <a:gd name="connsiteY44" fmla="*/ 382 h 9991"/>
                <a:gd name="connsiteX45" fmla="*/ 1259 w 10000"/>
                <a:gd name="connsiteY45" fmla="*/ 385 h 9991"/>
                <a:gd name="connsiteX46" fmla="*/ 1314 w 10000"/>
                <a:gd name="connsiteY46" fmla="*/ 1721 h 9991"/>
                <a:gd name="connsiteX47" fmla="*/ 1357 w 10000"/>
                <a:gd name="connsiteY47" fmla="*/ 1109 h 9991"/>
                <a:gd name="connsiteX48" fmla="*/ 1399 w 10000"/>
                <a:gd name="connsiteY48" fmla="*/ 1919 h 9991"/>
                <a:gd name="connsiteX49" fmla="*/ 1439 w 10000"/>
                <a:gd name="connsiteY49" fmla="*/ 1682 h 9991"/>
                <a:gd name="connsiteX50" fmla="*/ 1467 w 10000"/>
                <a:gd name="connsiteY50" fmla="*/ 1356 h 9991"/>
                <a:gd name="connsiteX51" fmla="*/ 1492 w 10000"/>
                <a:gd name="connsiteY51" fmla="*/ 2150 h 9991"/>
                <a:gd name="connsiteX52" fmla="*/ 1520 w 10000"/>
                <a:gd name="connsiteY52" fmla="*/ 1643 h 9991"/>
                <a:gd name="connsiteX53" fmla="*/ 1545 w 10000"/>
                <a:gd name="connsiteY53" fmla="*/ 546 h 9991"/>
                <a:gd name="connsiteX54" fmla="*/ 1573 w 10000"/>
                <a:gd name="connsiteY54" fmla="*/ 1832 h 9991"/>
                <a:gd name="connsiteX55" fmla="*/ 1598 w 10000"/>
                <a:gd name="connsiteY55" fmla="*/ 2396 h 9991"/>
                <a:gd name="connsiteX56" fmla="*/ 1623 w 10000"/>
                <a:gd name="connsiteY56" fmla="*/ 2174 h 9991"/>
                <a:gd name="connsiteX57" fmla="*/ 1651 w 10000"/>
                <a:gd name="connsiteY57" fmla="*/ 2586 h 9991"/>
                <a:gd name="connsiteX58" fmla="*/ 1668 w 10000"/>
                <a:gd name="connsiteY58" fmla="*/ 2762 h 9991"/>
                <a:gd name="connsiteX59" fmla="*/ 1686 w 10000"/>
                <a:gd name="connsiteY59" fmla="*/ 2150 h 9991"/>
                <a:gd name="connsiteX60" fmla="*/ 1701 w 10000"/>
                <a:gd name="connsiteY60" fmla="*/ 2896 h 9991"/>
                <a:gd name="connsiteX61" fmla="*/ 1718 w 10000"/>
                <a:gd name="connsiteY61" fmla="*/ 2707 h 9991"/>
                <a:gd name="connsiteX62" fmla="*/ 1736 w 10000"/>
                <a:gd name="connsiteY62" fmla="*/ 3270 h 9991"/>
                <a:gd name="connsiteX63" fmla="*/ 1753 w 10000"/>
                <a:gd name="connsiteY63" fmla="*/ 2968 h 9991"/>
                <a:gd name="connsiteX64" fmla="*/ 1771 w 10000"/>
                <a:gd name="connsiteY64" fmla="*/ 2842 h 9991"/>
                <a:gd name="connsiteX65" fmla="*/ 1791 w 10000"/>
                <a:gd name="connsiteY65" fmla="*/ 3404 h 9991"/>
                <a:gd name="connsiteX66" fmla="*/ 1806 w 10000"/>
                <a:gd name="connsiteY66" fmla="*/ 3928 h 9991"/>
                <a:gd name="connsiteX67" fmla="*/ 1823 w 10000"/>
                <a:gd name="connsiteY67" fmla="*/ 3699 h 9991"/>
                <a:gd name="connsiteX68" fmla="*/ 1841 w 10000"/>
                <a:gd name="connsiteY68" fmla="*/ 3660 h 9991"/>
                <a:gd name="connsiteX69" fmla="*/ 1858 w 10000"/>
                <a:gd name="connsiteY69" fmla="*/ 4175 h 9991"/>
                <a:gd name="connsiteX70" fmla="*/ 1893 w 10000"/>
                <a:gd name="connsiteY70" fmla="*/ 4032 h 9991"/>
                <a:gd name="connsiteX71" fmla="*/ 1929 w 10000"/>
                <a:gd name="connsiteY71" fmla="*/ 4389 h 9991"/>
                <a:gd name="connsiteX72" fmla="*/ 1964 w 10000"/>
                <a:gd name="connsiteY72" fmla="*/ 4095 h 9991"/>
                <a:gd name="connsiteX73" fmla="*/ 2000 w 10000"/>
                <a:gd name="connsiteY73" fmla="*/ 5580 h 9991"/>
                <a:gd name="connsiteX74" fmla="*/ 2032 w 10000"/>
                <a:gd name="connsiteY74" fmla="*/ 5080 h 9991"/>
                <a:gd name="connsiteX75" fmla="*/ 2067 w 10000"/>
                <a:gd name="connsiteY75" fmla="*/ 4716 h 9991"/>
                <a:gd name="connsiteX76" fmla="*/ 2095 w 10000"/>
                <a:gd name="connsiteY76" fmla="*/ 5636 h 9991"/>
                <a:gd name="connsiteX77" fmla="*/ 2122 w 10000"/>
                <a:gd name="connsiteY77" fmla="*/ 5463 h 9991"/>
                <a:gd name="connsiteX78" fmla="*/ 2145 w 10000"/>
                <a:gd name="connsiteY78" fmla="*/ 5390 h 9991"/>
                <a:gd name="connsiteX79" fmla="*/ 2172 w 10000"/>
                <a:gd name="connsiteY79" fmla="*/ 5279 h 9991"/>
                <a:gd name="connsiteX80" fmla="*/ 2200 w 10000"/>
                <a:gd name="connsiteY80" fmla="*/ 5898 h 9991"/>
                <a:gd name="connsiteX81" fmla="*/ 2225 w 10000"/>
                <a:gd name="connsiteY81" fmla="*/ 5972 h 9991"/>
                <a:gd name="connsiteX82" fmla="*/ 2250 w 10000"/>
                <a:gd name="connsiteY82" fmla="*/ 5310 h 9991"/>
                <a:gd name="connsiteX83" fmla="*/ 2277 w 10000"/>
                <a:gd name="connsiteY83" fmla="*/ 5605 h 9991"/>
                <a:gd name="connsiteX84" fmla="*/ 2320 w 10000"/>
                <a:gd name="connsiteY84" fmla="*/ 5263 h 9991"/>
                <a:gd name="connsiteX85" fmla="*/ 2360 w 10000"/>
                <a:gd name="connsiteY85" fmla="*/ 5263 h 9991"/>
                <a:gd name="connsiteX86" fmla="*/ 2403 w 10000"/>
                <a:gd name="connsiteY86" fmla="*/ 4708 h 9991"/>
                <a:gd name="connsiteX87" fmla="*/ 2445 w 10000"/>
                <a:gd name="connsiteY87" fmla="*/ 4962 h 9991"/>
                <a:gd name="connsiteX88" fmla="*/ 2485 w 10000"/>
                <a:gd name="connsiteY88" fmla="*/ 5422 h 9991"/>
                <a:gd name="connsiteX89" fmla="*/ 2504 w 10000"/>
                <a:gd name="connsiteY89" fmla="*/ 4659 h 9991"/>
                <a:gd name="connsiteX90" fmla="*/ 2521 w 10000"/>
                <a:gd name="connsiteY90" fmla="*/ 4326 h 9991"/>
                <a:gd name="connsiteX91" fmla="*/ 2539 w 10000"/>
                <a:gd name="connsiteY91" fmla="*/ 3707 h 9991"/>
                <a:gd name="connsiteX92" fmla="*/ 2556 w 10000"/>
                <a:gd name="connsiteY92" fmla="*/ 3755 h 9991"/>
                <a:gd name="connsiteX93" fmla="*/ 2574 w 10000"/>
                <a:gd name="connsiteY93" fmla="*/ 3787 h 9991"/>
                <a:gd name="connsiteX94" fmla="*/ 2591 w 10000"/>
                <a:gd name="connsiteY94" fmla="*/ 4867 h 9991"/>
                <a:gd name="connsiteX95" fmla="*/ 2609 w 10000"/>
                <a:gd name="connsiteY95" fmla="*/ 3761 h 9991"/>
                <a:gd name="connsiteX96" fmla="*/ 2626 w 10000"/>
                <a:gd name="connsiteY96" fmla="*/ 3851 h 9991"/>
                <a:gd name="connsiteX97" fmla="*/ 2644 w 10000"/>
                <a:gd name="connsiteY97" fmla="*/ 4175 h 9991"/>
                <a:gd name="connsiteX98" fmla="*/ 2661 w 10000"/>
                <a:gd name="connsiteY98" fmla="*/ 3262 h 9991"/>
                <a:gd name="connsiteX99" fmla="*/ 2679 w 10000"/>
                <a:gd name="connsiteY99" fmla="*/ 3643 h 9991"/>
                <a:gd name="connsiteX100" fmla="*/ 2695 w 10000"/>
                <a:gd name="connsiteY100" fmla="*/ 3953 h 9991"/>
                <a:gd name="connsiteX101" fmla="*/ 2725 w 10000"/>
                <a:gd name="connsiteY101" fmla="*/ 2936 h 9991"/>
                <a:gd name="connsiteX102" fmla="*/ 2755 w 10000"/>
                <a:gd name="connsiteY102" fmla="*/ 3548 h 9991"/>
                <a:gd name="connsiteX103" fmla="*/ 2785 w 10000"/>
                <a:gd name="connsiteY103" fmla="*/ 3007 h 9991"/>
                <a:gd name="connsiteX104" fmla="*/ 2815 w 10000"/>
                <a:gd name="connsiteY104" fmla="*/ 3737 h 9991"/>
                <a:gd name="connsiteX105" fmla="*/ 2845 w 10000"/>
                <a:gd name="connsiteY105" fmla="*/ 2450 h 9991"/>
                <a:gd name="connsiteX106" fmla="*/ 2875 w 10000"/>
                <a:gd name="connsiteY106" fmla="*/ 3206 h 9991"/>
                <a:gd name="connsiteX107" fmla="*/ 2905 w 10000"/>
                <a:gd name="connsiteY107" fmla="*/ 3190 h 9991"/>
                <a:gd name="connsiteX108" fmla="*/ 2923 w 10000"/>
                <a:gd name="connsiteY108" fmla="*/ 2681 h 9991"/>
                <a:gd name="connsiteX109" fmla="*/ 2943 w 10000"/>
                <a:gd name="connsiteY109" fmla="*/ 1997 h 9991"/>
                <a:gd name="connsiteX110" fmla="*/ 2963 w 10000"/>
                <a:gd name="connsiteY110" fmla="*/ 2038 h 9991"/>
                <a:gd name="connsiteX111" fmla="*/ 2980 w 10000"/>
                <a:gd name="connsiteY111" fmla="*/ 1322 h 9991"/>
                <a:gd name="connsiteX112" fmla="*/ 3000 w 10000"/>
                <a:gd name="connsiteY112" fmla="*/ 2960 h 9991"/>
                <a:gd name="connsiteX113" fmla="*/ 3020 w 10000"/>
                <a:gd name="connsiteY113" fmla="*/ 2776 h 9991"/>
                <a:gd name="connsiteX114" fmla="*/ 3038 w 10000"/>
                <a:gd name="connsiteY114" fmla="*/ 2689 h 9991"/>
                <a:gd name="connsiteX115" fmla="*/ 3055 w 10000"/>
                <a:gd name="connsiteY115" fmla="*/ 2126 h 9991"/>
                <a:gd name="connsiteX116" fmla="*/ 3075 w 10000"/>
                <a:gd name="connsiteY116" fmla="*/ 2600 h 9991"/>
                <a:gd name="connsiteX117" fmla="*/ 3095 w 10000"/>
                <a:gd name="connsiteY117" fmla="*/ 3182 h 9991"/>
                <a:gd name="connsiteX118" fmla="*/ 3115 w 10000"/>
                <a:gd name="connsiteY118" fmla="*/ 1881 h 9991"/>
                <a:gd name="connsiteX119" fmla="*/ 3138 w 10000"/>
                <a:gd name="connsiteY119" fmla="*/ 3237 h 9991"/>
                <a:gd name="connsiteX120" fmla="*/ 3160 w 10000"/>
                <a:gd name="connsiteY120" fmla="*/ 2826 h 9991"/>
                <a:gd name="connsiteX121" fmla="*/ 3183 w 10000"/>
                <a:gd name="connsiteY121" fmla="*/ 2817 h 9991"/>
                <a:gd name="connsiteX122" fmla="*/ 3206 w 10000"/>
                <a:gd name="connsiteY122" fmla="*/ 3270 h 9991"/>
                <a:gd name="connsiteX123" fmla="*/ 3231 w 10000"/>
                <a:gd name="connsiteY123" fmla="*/ 2801 h 9991"/>
                <a:gd name="connsiteX124" fmla="*/ 3253 w 10000"/>
                <a:gd name="connsiteY124" fmla="*/ 1919 h 9991"/>
                <a:gd name="connsiteX125" fmla="*/ 3278 w 10000"/>
                <a:gd name="connsiteY125" fmla="*/ 2445 h 9991"/>
                <a:gd name="connsiteX126" fmla="*/ 3301 w 10000"/>
                <a:gd name="connsiteY126" fmla="*/ 2817 h 9991"/>
                <a:gd name="connsiteX127" fmla="*/ 3323 w 10000"/>
                <a:gd name="connsiteY127" fmla="*/ 2993 h 9991"/>
                <a:gd name="connsiteX128" fmla="*/ 3363 w 10000"/>
                <a:gd name="connsiteY128" fmla="*/ 2817 h 9991"/>
                <a:gd name="connsiteX129" fmla="*/ 3406 w 10000"/>
                <a:gd name="connsiteY129" fmla="*/ 3198 h 9991"/>
                <a:gd name="connsiteX130" fmla="*/ 3448 w 10000"/>
                <a:gd name="connsiteY130" fmla="*/ 3430 h 9991"/>
                <a:gd name="connsiteX131" fmla="*/ 3489 w 10000"/>
                <a:gd name="connsiteY131" fmla="*/ 3826 h 9991"/>
                <a:gd name="connsiteX132" fmla="*/ 3533 w 10000"/>
                <a:gd name="connsiteY132" fmla="*/ 3223 h 9991"/>
                <a:gd name="connsiteX133" fmla="*/ 3560 w 10000"/>
                <a:gd name="connsiteY133" fmla="*/ 4046 h 9991"/>
                <a:gd name="connsiteX134" fmla="*/ 3585 w 10000"/>
                <a:gd name="connsiteY134" fmla="*/ 3563 h 9991"/>
                <a:gd name="connsiteX135" fmla="*/ 3611 w 10000"/>
                <a:gd name="connsiteY135" fmla="*/ 4716 h 9991"/>
                <a:gd name="connsiteX136" fmla="*/ 3638 w 10000"/>
                <a:gd name="connsiteY136" fmla="*/ 4389 h 9991"/>
                <a:gd name="connsiteX137" fmla="*/ 3666 w 10000"/>
                <a:gd name="connsiteY137" fmla="*/ 3968 h 9991"/>
                <a:gd name="connsiteX138" fmla="*/ 3688 w 10000"/>
                <a:gd name="connsiteY138" fmla="*/ 3818 h 9991"/>
                <a:gd name="connsiteX139" fmla="*/ 3716 w 10000"/>
                <a:gd name="connsiteY139" fmla="*/ 4700 h 9991"/>
                <a:gd name="connsiteX140" fmla="*/ 3743 w 10000"/>
                <a:gd name="connsiteY140" fmla="*/ 4127 h 9991"/>
                <a:gd name="connsiteX141" fmla="*/ 3766 w 10000"/>
                <a:gd name="connsiteY141" fmla="*/ 4859 h 9991"/>
                <a:gd name="connsiteX142" fmla="*/ 3788 w 10000"/>
                <a:gd name="connsiteY142" fmla="*/ 5041 h 9991"/>
                <a:gd name="connsiteX143" fmla="*/ 3811 w 10000"/>
                <a:gd name="connsiteY143" fmla="*/ 3963 h 9991"/>
                <a:gd name="connsiteX144" fmla="*/ 3833 w 10000"/>
                <a:gd name="connsiteY144" fmla="*/ 4565 h 9991"/>
                <a:gd name="connsiteX145" fmla="*/ 3858 w 10000"/>
                <a:gd name="connsiteY145" fmla="*/ 5414 h 9991"/>
                <a:gd name="connsiteX146" fmla="*/ 3881 w 10000"/>
                <a:gd name="connsiteY146" fmla="*/ 5399 h 9991"/>
                <a:gd name="connsiteX147" fmla="*/ 3906 w 10000"/>
                <a:gd name="connsiteY147" fmla="*/ 5565 h 9991"/>
                <a:gd name="connsiteX148" fmla="*/ 3928 w 10000"/>
                <a:gd name="connsiteY148" fmla="*/ 5660 h 9991"/>
                <a:gd name="connsiteX149" fmla="*/ 3951 w 10000"/>
                <a:gd name="connsiteY149" fmla="*/ 5137 h 9991"/>
                <a:gd name="connsiteX150" fmla="*/ 3971 w 10000"/>
                <a:gd name="connsiteY150" fmla="*/ 6273 h 9991"/>
                <a:gd name="connsiteX151" fmla="*/ 3989 w 10000"/>
                <a:gd name="connsiteY151" fmla="*/ 5556 h 9991"/>
                <a:gd name="connsiteX152" fmla="*/ 4006 w 10000"/>
                <a:gd name="connsiteY152" fmla="*/ 5296 h 9991"/>
                <a:gd name="connsiteX153" fmla="*/ 4026 w 10000"/>
                <a:gd name="connsiteY153" fmla="*/ 5329 h 9991"/>
                <a:gd name="connsiteX154" fmla="*/ 4046 w 10000"/>
                <a:gd name="connsiteY154" fmla="*/ 5486 h 9991"/>
                <a:gd name="connsiteX155" fmla="*/ 4066 w 10000"/>
                <a:gd name="connsiteY155" fmla="*/ 5652 h 9991"/>
                <a:gd name="connsiteX156" fmla="*/ 4084 w 10000"/>
                <a:gd name="connsiteY156" fmla="*/ 6017 h 9991"/>
                <a:gd name="connsiteX157" fmla="*/ 4104 w 10000"/>
                <a:gd name="connsiteY157" fmla="*/ 5874 h 9991"/>
                <a:gd name="connsiteX158" fmla="*/ 4121 w 10000"/>
                <a:gd name="connsiteY158" fmla="*/ 6209 h 9991"/>
                <a:gd name="connsiteX159" fmla="*/ 4139 w 10000"/>
                <a:gd name="connsiteY159" fmla="*/ 6201 h 9991"/>
                <a:gd name="connsiteX160" fmla="*/ 4159 w 10000"/>
                <a:gd name="connsiteY160" fmla="*/ 6582 h 9991"/>
                <a:gd name="connsiteX161" fmla="*/ 4201 w 10000"/>
                <a:gd name="connsiteY161" fmla="*/ 6788 h 9991"/>
                <a:gd name="connsiteX162" fmla="*/ 4242 w 10000"/>
                <a:gd name="connsiteY162" fmla="*/ 7541 h 9991"/>
                <a:gd name="connsiteX163" fmla="*/ 4285 w 10000"/>
                <a:gd name="connsiteY163" fmla="*/ 7853 h 9991"/>
                <a:gd name="connsiteX164" fmla="*/ 4327 w 10000"/>
                <a:gd name="connsiteY164" fmla="*/ 6859 h 9991"/>
                <a:gd name="connsiteX165" fmla="*/ 4367 w 10000"/>
                <a:gd name="connsiteY165" fmla="*/ 6392 h 9991"/>
                <a:gd name="connsiteX166" fmla="*/ 4405 w 10000"/>
                <a:gd name="connsiteY166" fmla="*/ 6576 h 9991"/>
                <a:gd name="connsiteX167" fmla="*/ 4440 w 10000"/>
                <a:gd name="connsiteY167" fmla="*/ 6287 h 9991"/>
                <a:gd name="connsiteX168" fmla="*/ 4473 w 10000"/>
                <a:gd name="connsiteY168" fmla="*/ 5819 h 9991"/>
                <a:gd name="connsiteX169" fmla="*/ 4509 w 10000"/>
                <a:gd name="connsiteY169" fmla="*/ 5723 h 9991"/>
                <a:gd name="connsiteX170" fmla="*/ 4544 w 10000"/>
                <a:gd name="connsiteY170" fmla="*/ 5422 h 9991"/>
                <a:gd name="connsiteX171" fmla="*/ 4579 w 10000"/>
                <a:gd name="connsiteY171" fmla="*/ 5835 h 9991"/>
                <a:gd name="connsiteX172" fmla="*/ 4591 w 10000"/>
                <a:gd name="connsiteY172" fmla="*/ 5953 h 9991"/>
                <a:gd name="connsiteX173" fmla="*/ 4601 w 10000"/>
                <a:gd name="connsiteY173" fmla="*/ 5685 h 9991"/>
                <a:gd name="connsiteX174" fmla="*/ 4611 w 10000"/>
                <a:gd name="connsiteY174" fmla="*/ 5580 h 9991"/>
                <a:gd name="connsiteX175" fmla="*/ 4621 w 10000"/>
                <a:gd name="connsiteY175" fmla="*/ 4993 h 9991"/>
                <a:gd name="connsiteX176" fmla="*/ 4634 w 10000"/>
                <a:gd name="connsiteY176" fmla="*/ 5812 h 9991"/>
                <a:gd name="connsiteX177" fmla="*/ 4646 w 10000"/>
                <a:gd name="connsiteY177" fmla="*/ 5645 h 9991"/>
                <a:gd name="connsiteX178" fmla="*/ 4656 w 10000"/>
                <a:gd name="connsiteY178" fmla="*/ 4565 h 9991"/>
                <a:gd name="connsiteX179" fmla="*/ 4666 w 10000"/>
                <a:gd name="connsiteY179" fmla="*/ 4438 h 9991"/>
                <a:gd name="connsiteX180" fmla="*/ 4676 w 10000"/>
                <a:gd name="connsiteY180" fmla="*/ 4841 h 9991"/>
                <a:gd name="connsiteX181" fmla="*/ 4689 w 10000"/>
                <a:gd name="connsiteY181" fmla="*/ 4270 h 9991"/>
                <a:gd name="connsiteX182" fmla="*/ 4701 w 10000"/>
                <a:gd name="connsiteY182" fmla="*/ 4295 h 9991"/>
                <a:gd name="connsiteX183" fmla="*/ 4711 w 10000"/>
                <a:gd name="connsiteY183" fmla="*/ 4200 h 9991"/>
                <a:gd name="connsiteX184" fmla="*/ 4721 w 10000"/>
                <a:gd name="connsiteY184" fmla="*/ 5310 h 9991"/>
                <a:gd name="connsiteX185" fmla="*/ 4731 w 10000"/>
                <a:gd name="connsiteY185" fmla="*/ 4453 h 9991"/>
                <a:gd name="connsiteX186" fmla="*/ 4744 w 10000"/>
                <a:gd name="connsiteY186" fmla="*/ 4579 h 9991"/>
                <a:gd name="connsiteX187" fmla="*/ 4754 w 10000"/>
                <a:gd name="connsiteY187" fmla="*/ 4771 h 9991"/>
                <a:gd name="connsiteX188" fmla="*/ 4766 w 10000"/>
                <a:gd name="connsiteY188" fmla="*/ 3968 h 9991"/>
                <a:gd name="connsiteX189" fmla="*/ 4776 w 10000"/>
                <a:gd name="connsiteY189" fmla="*/ 4120 h 9991"/>
                <a:gd name="connsiteX190" fmla="*/ 4789 w 10000"/>
                <a:gd name="connsiteY190" fmla="*/ 3270 h 9991"/>
                <a:gd name="connsiteX191" fmla="*/ 4829 w 10000"/>
                <a:gd name="connsiteY191" fmla="*/ 3492 h 9991"/>
                <a:gd name="connsiteX192" fmla="*/ 4872 w 10000"/>
                <a:gd name="connsiteY192" fmla="*/ 2888 h 9991"/>
                <a:gd name="connsiteX193" fmla="*/ 4912 w 10000"/>
                <a:gd name="connsiteY193" fmla="*/ 3634 h 9991"/>
                <a:gd name="connsiteX194" fmla="*/ 4954 w 10000"/>
                <a:gd name="connsiteY194" fmla="*/ 3834 h 9991"/>
                <a:gd name="connsiteX195" fmla="*/ 4998 w 10000"/>
                <a:gd name="connsiteY195" fmla="*/ 3468 h 9991"/>
                <a:gd name="connsiteX196" fmla="*/ 5033 w 10000"/>
                <a:gd name="connsiteY196" fmla="*/ 4064 h 9991"/>
                <a:gd name="connsiteX197" fmla="*/ 5068 w 10000"/>
                <a:gd name="connsiteY197" fmla="*/ 3500 h 9991"/>
                <a:gd name="connsiteX198" fmla="*/ 5103 w 10000"/>
                <a:gd name="connsiteY198" fmla="*/ 1666 h 9991"/>
                <a:gd name="connsiteX199" fmla="*/ 5135 w 10000"/>
                <a:gd name="connsiteY199" fmla="*/ 3333 h 9991"/>
                <a:gd name="connsiteX200" fmla="*/ 5170 w 10000"/>
                <a:gd name="connsiteY200" fmla="*/ 3746 h 9991"/>
                <a:gd name="connsiteX201" fmla="*/ 5206 w 10000"/>
                <a:gd name="connsiteY201" fmla="*/ 2888 h 9991"/>
                <a:gd name="connsiteX202" fmla="*/ 5233 w 10000"/>
                <a:gd name="connsiteY202" fmla="*/ 2697 h 9991"/>
                <a:gd name="connsiteX203" fmla="*/ 5258 w 10000"/>
                <a:gd name="connsiteY203" fmla="*/ 3311 h 9991"/>
                <a:gd name="connsiteX204" fmla="*/ 5286 w 10000"/>
                <a:gd name="connsiteY204" fmla="*/ 3968 h 9991"/>
                <a:gd name="connsiteX205" fmla="*/ 5311 w 10000"/>
                <a:gd name="connsiteY205" fmla="*/ 3437 h 9991"/>
                <a:gd name="connsiteX206" fmla="*/ 5338 w 10000"/>
                <a:gd name="connsiteY206" fmla="*/ 3992 h 9991"/>
                <a:gd name="connsiteX207" fmla="*/ 5363 w 10000"/>
                <a:gd name="connsiteY207" fmla="*/ 4732 h 9991"/>
                <a:gd name="connsiteX208" fmla="*/ 5388 w 10000"/>
                <a:gd name="connsiteY208" fmla="*/ 4041 h 9991"/>
                <a:gd name="connsiteX209" fmla="*/ 5416 w 10000"/>
                <a:gd name="connsiteY209" fmla="*/ 3874 h 9991"/>
                <a:gd name="connsiteX210" fmla="*/ 5423 w 10000"/>
                <a:gd name="connsiteY210" fmla="*/ 4771 h 9991"/>
                <a:gd name="connsiteX211" fmla="*/ 5431 w 10000"/>
                <a:gd name="connsiteY211" fmla="*/ 3818 h 9991"/>
                <a:gd name="connsiteX212" fmla="*/ 5438 w 10000"/>
                <a:gd name="connsiteY212" fmla="*/ 4046 h 9991"/>
                <a:gd name="connsiteX213" fmla="*/ 5446 w 10000"/>
                <a:gd name="connsiteY213" fmla="*/ 4120 h 9991"/>
                <a:gd name="connsiteX214" fmla="*/ 5453 w 10000"/>
                <a:gd name="connsiteY214" fmla="*/ 2723 h 9991"/>
                <a:gd name="connsiteX215" fmla="*/ 5461 w 10000"/>
                <a:gd name="connsiteY215" fmla="*/ 3293 h 9991"/>
                <a:gd name="connsiteX216" fmla="*/ 5468 w 10000"/>
                <a:gd name="connsiteY216" fmla="*/ 1936 h 9991"/>
                <a:gd name="connsiteX217" fmla="*/ 5476 w 10000"/>
                <a:gd name="connsiteY217" fmla="*/ 4732 h 9991"/>
                <a:gd name="connsiteX218" fmla="*/ 5483 w 10000"/>
                <a:gd name="connsiteY218" fmla="*/ 6344 h 9991"/>
                <a:gd name="connsiteX219" fmla="*/ 5493 w 10000"/>
                <a:gd name="connsiteY219" fmla="*/ 5764 h 9991"/>
                <a:gd name="connsiteX220" fmla="*/ 5502 w 10000"/>
                <a:gd name="connsiteY220" fmla="*/ 7130 h 9991"/>
                <a:gd name="connsiteX221" fmla="*/ 5507 w 10000"/>
                <a:gd name="connsiteY221" fmla="*/ 6731 h 9991"/>
                <a:gd name="connsiteX222" fmla="*/ 5517 w 10000"/>
                <a:gd name="connsiteY222" fmla="*/ 5668 h 9991"/>
                <a:gd name="connsiteX223" fmla="*/ 5524 w 10000"/>
                <a:gd name="connsiteY223" fmla="*/ 5780 h 9991"/>
                <a:gd name="connsiteX224" fmla="*/ 5532 w 10000"/>
                <a:gd name="connsiteY224" fmla="*/ 6892 h 9991"/>
                <a:gd name="connsiteX225" fmla="*/ 5539 w 10000"/>
                <a:gd name="connsiteY225" fmla="*/ 6398 h 9991"/>
                <a:gd name="connsiteX226" fmla="*/ 5547 w 10000"/>
                <a:gd name="connsiteY226" fmla="*/ 3834 h 9991"/>
                <a:gd name="connsiteX227" fmla="*/ 5557 w 10000"/>
                <a:gd name="connsiteY227" fmla="*/ 1927 h 9991"/>
                <a:gd name="connsiteX228" fmla="*/ 5531 w 10000"/>
                <a:gd name="connsiteY228" fmla="*/ 3924 h 9991"/>
                <a:gd name="connsiteX229" fmla="*/ 5569 w 10000"/>
                <a:gd name="connsiteY229" fmla="*/ 2166 h 9991"/>
                <a:gd name="connsiteX230" fmla="*/ 5579 w 10000"/>
                <a:gd name="connsiteY230" fmla="*/ 5296 h 9991"/>
                <a:gd name="connsiteX231" fmla="*/ 5587 w 10000"/>
                <a:gd name="connsiteY231" fmla="*/ 5130 h 9991"/>
                <a:gd name="connsiteX232" fmla="*/ 5592 w 10000"/>
                <a:gd name="connsiteY232" fmla="*/ 7837 h 9991"/>
                <a:gd name="connsiteX233" fmla="*/ 5602 w 10000"/>
                <a:gd name="connsiteY233" fmla="*/ 6899 h 9991"/>
                <a:gd name="connsiteX234" fmla="*/ 5610 w 10000"/>
                <a:gd name="connsiteY234" fmla="*/ 7947 h 9991"/>
                <a:gd name="connsiteX235" fmla="*/ 5617 w 10000"/>
                <a:gd name="connsiteY235" fmla="*/ 6344 h 9991"/>
                <a:gd name="connsiteX236" fmla="*/ 5625 w 10000"/>
                <a:gd name="connsiteY236" fmla="*/ 7400 h 9991"/>
                <a:gd name="connsiteX237" fmla="*/ 5640 w 10000"/>
                <a:gd name="connsiteY237" fmla="*/ 7361 h 9991"/>
                <a:gd name="connsiteX238" fmla="*/ 5652 w 10000"/>
                <a:gd name="connsiteY238" fmla="*/ 7853 h 9991"/>
                <a:gd name="connsiteX239" fmla="*/ 5667 w 10000"/>
                <a:gd name="connsiteY239" fmla="*/ 7321 h 9991"/>
                <a:gd name="connsiteX240" fmla="*/ 5680 w 10000"/>
                <a:gd name="connsiteY240" fmla="*/ 6479 h 9991"/>
                <a:gd name="connsiteX241" fmla="*/ 5695 w 10000"/>
                <a:gd name="connsiteY241" fmla="*/ 6192 h 9991"/>
                <a:gd name="connsiteX242" fmla="*/ 5707 w 10000"/>
                <a:gd name="connsiteY242" fmla="*/ 6057 h 9991"/>
                <a:gd name="connsiteX243" fmla="*/ 5722 w 10000"/>
                <a:gd name="connsiteY243" fmla="*/ 5360 h 9991"/>
                <a:gd name="connsiteX244" fmla="*/ 5737 w 10000"/>
                <a:gd name="connsiteY244" fmla="*/ 2850 h 9991"/>
                <a:gd name="connsiteX245" fmla="*/ 5750 w 10000"/>
                <a:gd name="connsiteY245" fmla="*/ 3834 h 9991"/>
                <a:gd name="connsiteX246" fmla="*/ 5766 w 10000"/>
                <a:gd name="connsiteY246" fmla="*/ 4899 h 9991"/>
                <a:gd name="connsiteX247" fmla="*/ 5778 w 10000"/>
                <a:gd name="connsiteY247" fmla="*/ 5310 h 9991"/>
                <a:gd name="connsiteX248" fmla="*/ 5791 w 10000"/>
                <a:gd name="connsiteY248" fmla="*/ 5734 h 9991"/>
                <a:gd name="connsiteX249" fmla="*/ 5806 w 10000"/>
                <a:gd name="connsiteY249" fmla="*/ 6718 h 9991"/>
                <a:gd name="connsiteX250" fmla="*/ 5821 w 10000"/>
                <a:gd name="connsiteY250" fmla="*/ 6012 h 9991"/>
                <a:gd name="connsiteX251" fmla="*/ 5833 w 10000"/>
                <a:gd name="connsiteY251" fmla="*/ 5503 h 9991"/>
                <a:gd name="connsiteX252" fmla="*/ 5876 w 10000"/>
                <a:gd name="connsiteY252" fmla="*/ 5590 h 9991"/>
                <a:gd name="connsiteX253" fmla="*/ 5918 w 10000"/>
                <a:gd name="connsiteY253" fmla="*/ 5960 h 9991"/>
                <a:gd name="connsiteX254" fmla="*/ 5958 w 10000"/>
                <a:gd name="connsiteY254" fmla="*/ 5827 h 9991"/>
                <a:gd name="connsiteX255" fmla="*/ 6001 w 10000"/>
                <a:gd name="connsiteY255" fmla="*/ 5177 h 9991"/>
                <a:gd name="connsiteX256" fmla="*/ 6044 w 10000"/>
                <a:gd name="connsiteY256" fmla="*/ 5645 h 9991"/>
                <a:gd name="connsiteX257" fmla="*/ 6086 w 10000"/>
                <a:gd name="connsiteY257" fmla="*/ 5556 h 9991"/>
                <a:gd name="connsiteX258" fmla="*/ 6126 w 10000"/>
                <a:gd name="connsiteY258" fmla="*/ 4557 h 9991"/>
                <a:gd name="connsiteX259" fmla="*/ 6169 w 10000"/>
                <a:gd name="connsiteY259" fmla="*/ 6280 h 9991"/>
                <a:gd name="connsiteX260" fmla="*/ 6211 w 10000"/>
                <a:gd name="connsiteY260" fmla="*/ 7448 h 9991"/>
                <a:gd name="connsiteX261" fmla="*/ 6251 w 10000"/>
                <a:gd name="connsiteY261" fmla="*/ 5233 h 9991"/>
                <a:gd name="connsiteX262" fmla="*/ 6281 w 10000"/>
                <a:gd name="connsiteY262" fmla="*/ 6114 h 9991"/>
                <a:gd name="connsiteX263" fmla="*/ 6311 w 10000"/>
                <a:gd name="connsiteY263" fmla="*/ 6096 h 9991"/>
                <a:gd name="connsiteX264" fmla="*/ 6341 w 10000"/>
                <a:gd name="connsiteY264" fmla="*/ 6438 h 9991"/>
                <a:gd name="connsiteX265" fmla="*/ 6371 w 10000"/>
                <a:gd name="connsiteY265" fmla="*/ 6447 h 9991"/>
                <a:gd name="connsiteX266" fmla="*/ 6402 w 10000"/>
                <a:gd name="connsiteY266" fmla="*/ 6057 h 9991"/>
                <a:gd name="connsiteX267" fmla="*/ 6432 w 10000"/>
                <a:gd name="connsiteY267" fmla="*/ 5373 h 9991"/>
                <a:gd name="connsiteX268" fmla="*/ 6459 w 10000"/>
                <a:gd name="connsiteY268" fmla="*/ 6049 h 9991"/>
                <a:gd name="connsiteX269" fmla="*/ 6494 w 10000"/>
                <a:gd name="connsiteY269" fmla="*/ 7654 h 9991"/>
                <a:gd name="connsiteX270" fmla="*/ 6533 w 10000"/>
                <a:gd name="connsiteY270" fmla="*/ 6017 h 9991"/>
                <a:gd name="connsiteX271" fmla="*/ 6566 w 10000"/>
                <a:gd name="connsiteY271" fmla="*/ 5987 h 9991"/>
                <a:gd name="connsiteX272" fmla="*/ 6601 w 10000"/>
                <a:gd name="connsiteY272" fmla="*/ 6725 h 9991"/>
                <a:gd name="connsiteX273" fmla="*/ 6636 w 10000"/>
                <a:gd name="connsiteY273" fmla="*/ 6438 h 9991"/>
                <a:gd name="connsiteX274" fmla="*/ 6671 w 10000"/>
                <a:gd name="connsiteY274" fmla="*/ 5598 h 9991"/>
                <a:gd name="connsiteX275" fmla="*/ 6714 w 10000"/>
                <a:gd name="connsiteY275" fmla="*/ 6535 h 9991"/>
                <a:gd name="connsiteX276" fmla="*/ 6754 w 10000"/>
                <a:gd name="connsiteY276" fmla="*/ 6877 h 9991"/>
                <a:gd name="connsiteX277" fmla="*/ 6797 w 10000"/>
                <a:gd name="connsiteY277" fmla="*/ 7262 h 9991"/>
                <a:gd name="connsiteX278" fmla="*/ 6839 w 10000"/>
                <a:gd name="connsiteY278" fmla="*/ 6161 h 9991"/>
                <a:gd name="connsiteX279" fmla="*/ 6882 w 10000"/>
                <a:gd name="connsiteY279" fmla="*/ 5812 h 9991"/>
                <a:gd name="connsiteX280" fmla="*/ 6922 w 10000"/>
                <a:gd name="connsiteY280" fmla="*/ 5787 h 9991"/>
                <a:gd name="connsiteX281" fmla="*/ 6964 w 10000"/>
                <a:gd name="connsiteY281" fmla="*/ 6931 h 9991"/>
                <a:gd name="connsiteX282" fmla="*/ 7007 w 10000"/>
                <a:gd name="connsiteY282" fmla="*/ 5987 h 9991"/>
                <a:gd name="connsiteX283" fmla="*/ 7047 w 10000"/>
                <a:gd name="connsiteY283" fmla="*/ 4565 h 9991"/>
                <a:gd name="connsiteX284" fmla="*/ 7089 w 10000"/>
                <a:gd name="connsiteY284" fmla="*/ 5541 h 9991"/>
                <a:gd name="connsiteX285" fmla="*/ 7117 w 10000"/>
                <a:gd name="connsiteY285" fmla="*/ 4620 h 9991"/>
                <a:gd name="connsiteX286" fmla="*/ 7139 w 10000"/>
                <a:gd name="connsiteY286" fmla="*/ 5120 h 9991"/>
                <a:gd name="connsiteX287" fmla="*/ 7167 w 10000"/>
                <a:gd name="connsiteY287" fmla="*/ 4929 h 9991"/>
                <a:gd name="connsiteX288" fmla="*/ 7195 w 10000"/>
                <a:gd name="connsiteY288" fmla="*/ 5486 h 9991"/>
                <a:gd name="connsiteX289" fmla="*/ 7220 w 10000"/>
                <a:gd name="connsiteY289" fmla="*/ 5533 h 9991"/>
                <a:gd name="connsiteX290" fmla="*/ 7245 w 10000"/>
                <a:gd name="connsiteY290" fmla="*/ 4676 h 9991"/>
                <a:gd name="connsiteX291" fmla="*/ 7272 w 10000"/>
                <a:gd name="connsiteY291" fmla="*/ 4929 h 9991"/>
                <a:gd name="connsiteX292" fmla="*/ 7297 w 10000"/>
                <a:gd name="connsiteY292" fmla="*/ 4708 h 9991"/>
                <a:gd name="connsiteX293" fmla="*/ 7326 w 10000"/>
                <a:gd name="connsiteY293" fmla="*/ 6177 h 9991"/>
                <a:gd name="connsiteX294" fmla="*/ 7351 w 10000"/>
                <a:gd name="connsiteY294" fmla="*/ 5130 h 9991"/>
                <a:gd name="connsiteX295" fmla="*/ 7376 w 10000"/>
                <a:gd name="connsiteY295" fmla="*/ 5486 h 9991"/>
                <a:gd name="connsiteX296" fmla="*/ 7403 w 10000"/>
                <a:gd name="connsiteY296" fmla="*/ 4515 h 9991"/>
                <a:gd name="connsiteX297" fmla="*/ 7428 w 10000"/>
                <a:gd name="connsiteY297" fmla="*/ 5329 h 9991"/>
                <a:gd name="connsiteX298" fmla="*/ 7453 w 10000"/>
                <a:gd name="connsiteY298" fmla="*/ 6114 h 9991"/>
                <a:gd name="connsiteX299" fmla="*/ 7481 w 10000"/>
                <a:gd name="connsiteY299" fmla="*/ 5812 h 9991"/>
                <a:gd name="connsiteX300" fmla="*/ 7509 w 10000"/>
                <a:gd name="connsiteY300" fmla="*/ 5621 h 9991"/>
                <a:gd name="connsiteX301" fmla="*/ 7549 w 10000"/>
                <a:gd name="connsiteY301" fmla="*/ 4611 h 9991"/>
                <a:gd name="connsiteX302" fmla="*/ 7592 w 10000"/>
                <a:gd name="connsiteY302" fmla="*/ 5390 h 9991"/>
                <a:gd name="connsiteX303" fmla="*/ 7635 w 10000"/>
                <a:gd name="connsiteY303" fmla="*/ 5399 h 9991"/>
                <a:gd name="connsiteX304" fmla="*/ 7675 w 10000"/>
                <a:gd name="connsiteY304" fmla="*/ 5819 h 9991"/>
                <a:gd name="connsiteX305" fmla="*/ 7717 w 10000"/>
                <a:gd name="connsiteY305" fmla="*/ 5254 h 9991"/>
                <a:gd name="connsiteX306" fmla="*/ 7760 w 10000"/>
                <a:gd name="connsiteY306" fmla="*/ 6788 h 9991"/>
                <a:gd name="connsiteX307" fmla="*/ 7800 w 10000"/>
                <a:gd name="connsiteY307" fmla="*/ 6318 h 9991"/>
                <a:gd name="connsiteX308" fmla="*/ 7842 w 10000"/>
                <a:gd name="connsiteY308" fmla="*/ 5407 h 9991"/>
                <a:gd name="connsiteX309" fmla="*/ 7885 w 10000"/>
                <a:gd name="connsiteY309" fmla="*/ 6240 h 9991"/>
                <a:gd name="connsiteX310" fmla="*/ 7925 w 10000"/>
                <a:gd name="connsiteY310" fmla="*/ 5676 h 9991"/>
                <a:gd name="connsiteX311" fmla="*/ 7952 w 10000"/>
                <a:gd name="connsiteY311" fmla="*/ 6653 h 9991"/>
                <a:gd name="connsiteX312" fmla="*/ 7977 w 10000"/>
                <a:gd name="connsiteY312" fmla="*/ 5503 h 9991"/>
                <a:gd name="connsiteX313" fmla="*/ 8003 w 10000"/>
                <a:gd name="connsiteY313" fmla="*/ 6384 h 9991"/>
                <a:gd name="connsiteX314" fmla="*/ 8030 w 10000"/>
                <a:gd name="connsiteY314" fmla="*/ 5734 h 9991"/>
                <a:gd name="connsiteX315" fmla="*/ 8055 w 10000"/>
                <a:gd name="connsiteY315" fmla="*/ 5233 h 9991"/>
                <a:gd name="connsiteX316" fmla="*/ 8084 w 10000"/>
                <a:gd name="connsiteY316" fmla="*/ 5003 h 9991"/>
                <a:gd name="connsiteX317" fmla="*/ 8111 w 10000"/>
                <a:gd name="connsiteY317" fmla="*/ 5734 h 9991"/>
                <a:gd name="connsiteX318" fmla="*/ 8134 w 10000"/>
                <a:gd name="connsiteY318" fmla="*/ 6556 h 9991"/>
                <a:gd name="connsiteX319" fmla="*/ 8176 w 10000"/>
                <a:gd name="connsiteY319" fmla="*/ 6479 h 9991"/>
                <a:gd name="connsiteX320" fmla="*/ 8219 w 10000"/>
                <a:gd name="connsiteY320" fmla="*/ 6248 h 9991"/>
                <a:gd name="connsiteX321" fmla="*/ 8261 w 10000"/>
                <a:gd name="connsiteY321" fmla="*/ 5780 h 9991"/>
                <a:gd name="connsiteX322" fmla="*/ 8304 w 10000"/>
                <a:gd name="connsiteY322" fmla="*/ 6192 h 9991"/>
                <a:gd name="connsiteX323" fmla="*/ 8344 w 10000"/>
                <a:gd name="connsiteY323" fmla="*/ 6398 h 9991"/>
                <a:gd name="connsiteX324" fmla="*/ 8379 w 10000"/>
                <a:gd name="connsiteY324" fmla="*/ 5867 h 9991"/>
                <a:gd name="connsiteX325" fmla="*/ 8414 w 10000"/>
                <a:gd name="connsiteY325" fmla="*/ 5827 h 9991"/>
                <a:gd name="connsiteX326" fmla="*/ 8447 w 10000"/>
                <a:gd name="connsiteY326" fmla="*/ 6565 h 9991"/>
                <a:gd name="connsiteX327" fmla="*/ 8484 w 10000"/>
                <a:gd name="connsiteY327" fmla="*/ 6788 h 9991"/>
                <a:gd name="connsiteX328" fmla="*/ 8520 w 10000"/>
                <a:gd name="connsiteY328" fmla="*/ 6025 h 9991"/>
                <a:gd name="connsiteX329" fmla="*/ 8555 w 10000"/>
                <a:gd name="connsiteY329" fmla="*/ 5843 h 9991"/>
                <a:gd name="connsiteX330" fmla="*/ 8595 w 10000"/>
                <a:gd name="connsiteY330" fmla="*/ 6096 h 9991"/>
                <a:gd name="connsiteX331" fmla="*/ 8638 w 10000"/>
                <a:gd name="connsiteY331" fmla="*/ 5296 h 9991"/>
                <a:gd name="connsiteX332" fmla="*/ 8678 w 10000"/>
                <a:gd name="connsiteY332" fmla="*/ 5755 h 9991"/>
                <a:gd name="connsiteX333" fmla="*/ 8720 w 10000"/>
                <a:gd name="connsiteY333" fmla="*/ 5565 h 9991"/>
                <a:gd name="connsiteX334" fmla="*/ 8763 w 10000"/>
                <a:gd name="connsiteY334" fmla="*/ 5843 h 9991"/>
                <a:gd name="connsiteX335" fmla="*/ 8768 w 10000"/>
                <a:gd name="connsiteY335" fmla="*/ 5598 h 9991"/>
                <a:gd name="connsiteX336" fmla="*/ 8770 w 10000"/>
                <a:gd name="connsiteY336" fmla="*/ 5438 h 9991"/>
                <a:gd name="connsiteX337" fmla="*/ 8775 w 10000"/>
                <a:gd name="connsiteY337" fmla="*/ 6305 h 9991"/>
                <a:gd name="connsiteX338" fmla="*/ 8778 w 10000"/>
                <a:gd name="connsiteY338" fmla="*/ 6230 h 9991"/>
                <a:gd name="connsiteX339" fmla="*/ 8783 w 10000"/>
                <a:gd name="connsiteY339" fmla="*/ 5676 h 9991"/>
                <a:gd name="connsiteX340" fmla="*/ 8788 w 10000"/>
                <a:gd name="connsiteY340" fmla="*/ 6042 h 9991"/>
                <a:gd name="connsiteX341" fmla="*/ 8790 w 10000"/>
                <a:gd name="connsiteY341" fmla="*/ 5636 h 9991"/>
                <a:gd name="connsiteX342" fmla="*/ 8798 w 10000"/>
                <a:gd name="connsiteY342" fmla="*/ 5382 h 9991"/>
                <a:gd name="connsiteX343" fmla="*/ 8801 w 10000"/>
                <a:gd name="connsiteY343" fmla="*/ 6017 h 9991"/>
                <a:gd name="connsiteX344" fmla="*/ 8803 w 10000"/>
                <a:gd name="connsiteY344" fmla="*/ 6504 h 9991"/>
                <a:gd name="connsiteX345" fmla="*/ 8808 w 10000"/>
                <a:gd name="connsiteY345" fmla="*/ 6168 h 9991"/>
                <a:gd name="connsiteX346" fmla="*/ 8813 w 10000"/>
                <a:gd name="connsiteY346" fmla="*/ 5708 h 9991"/>
                <a:gd name="connsiteX347" fmla="*/ 8816 w 10000"/>
                <a:gd name="connsiteY347" fmla="*/ 5541 h 9991"/>
                <a:gd name="connsiteX348" fmla="*/ 8821 w 10000"/>
                <a:gd name="connsiteY348" fmla="*/ 5477 h 9991"/>
                <a:gd name="connsiteX349" fmla="*/ 8826 w 10000"/>
                <a:gd name="connsiteY349" fmla="*/ 5937 h 9991"/>
                <a:gd name="connsiteX350" fmla="*/ 8828 w 10000"/>
                <a:gd name="connsiteY350" fmla="*/ 6049 h 9991"/>
                <a:gd name="connsiteX351" fmla="*/ 8833 w 10000"/>
                <a:gd name="connsiteY351" fmla="*/ 6264 h 9991"/>
                <a:gd name="connsiteX352" fmla="*/ 8838 w 10000"/>
                <a:gd name="connsiteY352" fmla="*/ 6479 h 9991"/>
                <a:gd name="connsiteX353" fmla="*/ 8843 w 10000"/>
                <a:gd name="connsiteY353" fmla="*/ 6049 h 9991"/>
                <a:gd name="connsiteX354" fmla="*/ 8847 w 10000"/>
                <a:gd name="connsiteY354" fmla="*/ 6161 h 9991"/>
                <a:gd name="connsiteX355" fmla="*/ 8852 w 10000"/>
                <a:gd name="connsiteY355" fmla="*/ 6042 h 9991"/>
                <a:gd name="connsiteX356" fmla="*/ 8857 w 10000"/>
                <a:gd name="connsiteY356" fmla="*/ 5960 h 9991"/>
                <a:gd name="connsiteX357" fmla="*/ 8859 w 10000"/>
                <a:gd name="connsiteY357" fmla="*/ 5612 h 9991"/>
                <a:gd name="connsiteX358" fmla="*/ 8864 w 10000"/>
                <a:gd name="connsiteY358" fmla="*/ 4976 h 9991"/>
                <a:gd name="connsiteX359" fmla="*/ 8869 w 10000"/>
                <a:gd name="connsiteY359" fmla="*/ 4468 h 9991"/>
                <a:gd name="connsiteX360" fmla="*/ 8872 w 10000"/>
                <a:gd name="connsiteY360" fmla="*/ 3888 h 9991"/>
                <a:gd name="connsiteX361" fmla="*/ 8877 w 10000"/>
                <a:gd name="connsiteY361" fmla="*/ 4993 h 9991"/>
                <a:gd name="connsiteX362" fmla="*/ 8882 w 10000"/>
                <a:gd name="connsiteY362" fmla="*/ 6122 h 9991"/>
                <a:gd name="connsiteX363" fmla="*/ 8884 w 10000"/>
                <a:gd name="connsiteY363" fmla="*/ 7932 h 9991"/>
                <a:gd name="connsiteX364" fmla="*/ 8889 w 10000"/>
                <a:gd name="connsiteY364" fmla="*/ 9632 h 9991"/>
                <a:gd name="connsiteX365" fmla="*/ 8894 w 10000"/>
                <a:gd name="connsiteY365" fmla="*/ 8623 h 9991"/>
                <a:gd name="connsiteX366" fmla="*/ 8897 w 10000"/>
                <a:gd name="connsiteY366" fmla="*/ 8638 h 9991"/>
                <a:gd name="connsiteX367" fmla="*/ 8902 w 10000"/>
                <a:gd name="connsiteY367" fmla="*/ 9115 h 9991"/>
                <a:gd name="connsiteX368" fmla="*/ 8907 w 10000"/>
                <a:gd name="connsiteY368" fmla="*/ 8282 h 9991"/>
                <a:gd name="connsiteX369" fmla="*/ 8909 w 10000"/>
                <a:gd name="connsiteY369" fmla="*/ 8282 h 9991"/>
                <a:gd name="connsiteX370" fmla="*/ 8914 w 10000"/>
                <a:gd name="connsiteY370" fmla="*/ 8701 h 9991"/>
                <a:gd name="connsiteX371" fmla="*/ 8919 w 10000"/>
                <a:gd name="connsiteY371" fmla="*/ 8807 h 9991"/>
                <a:gd name="connsiteX372" fmla="*/ 8922 w 10000"/>
                <a:gd name="connsiteY372" fmla="*/ 9060 h 9991"/>
                <a:gd name="connsiteX373" fmla="*/ 8927 w 10000"/>
                <a:gd name="connsiteY373" fmla="*/ 8614 h 9991"/>
                <a:gd name="connsiteX374" fmla="*/ 8929 w 10000"/>
                <a:gd name="connsiteY374" fmla="*/ 8591 h 9991"/>
                <a:gd name="connsiteX375" fmla="*/ 8934 w 10000"/>
                <a:gd name="connsiteY375" fmla="*/ 8425 h 9991"/>
                <a:gd name="connsiteX376" fmla="*/ 8939 w 10000"/>
                <a:gd name="connsiteY376" fmla="*/ 8164 h 9991"/>
                <a:gd name="connsiteX377" fmla="*/ 8942 w 10000"/>
                <a:gd name="connsiteY377" fmla="*/ 7709 h 9991"/>
                <a:gd name="connsiteX378" fmla="*/ 8949 w 10000"/>
                <a:gd name="connsiteY378" fmla="*/ 6700 h 9991"/>
                <a:gd name="connsiteX379" fmla="*/ 8952 w 10000"/>
                <a:gd name="connsiteY379" fmla="*/ 7724 h 9991"/>
                <a:gd name="connsiteX380" fmla="*/ 8954 w 10000"/>
                <a:gd name="connsiteY380" fmla="*/ 7417 h 9991"/>
                <a:gd name="connsiteX381" fmla="*/ 8959 w 10000"/>
                <a:gd name="connsiteY381" fmla="*/ 7783 h 9991"/>
                <a:gd name="connsiteX382" fmla="*/ 9057 w 10000"/>
                <a:gd name="connsiteY382" fmla="*/ 8730 h 9991"/>
                <a:gd name="connsiteX383" fmla="*/ 8905 w 10000"/>
                <a:gd name="connsiteY383" fmla="*/ 8706 h 9991"/>
                <a:gd name="connsiteX384" fmla="*/ 9273 w 10000"/>
                <a:gd name="connsiteY384" fmla="*/ 7931 h 9991"/>
                <a:gd name="connsiteX385" fmla="*/ 9052 w 10000"/>
                <a:gd name="connsiteY385" fmla="*/ 9203 h 9991"/>
                <a:gd name="connsiteX386" fmla="*/ 8984 w 10000"/>
                <a:gd name="connsiteY386" fmla="*/ 9950 h 9991"/>
                <a:gd name="connsiteX387" fmla="*/ 8989 w 10000"/>
                <a:gd name="connsiteY387" fmla="*/ 9394 h 9991"/>
                <a:gd name="connsiteX388" fmla="*/ 8994 w 10000"/>
                <a:gd name="connsiteY388" fmla="*/ 9218 h 9991"/>
                <a:gd name="connsiteX389" fmla="*/ 8999 w 10000"/>
                <a:gd name="connsiteY389" fmla="*/ 8177 h 9991"/>
                <a:gd name="connsiteX390" fmla="*/ 9004 w 10000"/>
                <a:gd name="connsiteY390" fmla="*/ 8368 h 9991"/>
                <a:gd name="connsiteX391" fmla="*/ 9009 w 10000"/>
                <a:gd name="connsiteY391" fmla="*/ 7995 h 9991"/>
                <a:gd name="connsiteX392" fmla="*/ 9014 w 10000"/>
                <a:gd name="connsiteY392" fmla="*/ 8068 h 9991"/>
                <a:gd name="connsiteX393" fmla="*/ 9019 w 10000"/>
                <a:gd name="connsiteY393" fmla="*/ 8446 h 9991"/>
                <a:gd name="connsiteX394" fmla="*/ 9027 w 10000"/>
                <a:gd name="connsiteY394" fmla="*/ 7901 h 9991"/>
                <a:gd name="connsiteX395" fmla="*/ 9032 w 10000"/>
                <a:gd name="connsiteY395" fmla="*/ 7821 h 9991"/>
                <a:gd name="connsiteX396" fmla="*/ 9037 w 10000"/>
                <a:gd name="connsiteY396" fmla="*/ 7526 h 9991"/>
                <a:gd name="connsiteX397" fmla="*/ 9042 w 10000"/>
                <a:gd name="connsiteY397" fmla="*/ 7249 h 9991"/>
                <a:gd name="connsiteX398" fmla="*/ 9047 w 10000"/>
                <a:gd name="connsiteY398" fmla="*/ 8734 h 9991"/>
                <a:gd name="connsiteX399" fmla="*/ 9052 w 10000"/>
                <a:gd name="connsiteY399" fmla="*/ 8544 h 9991"/>
                <a:gd name="connsiteX400" fmla="*/ 9057 w 10000"/>
                <a:gd name="connsiteY400" fmla="*/ 8774 h 9991"/>
                <a:gd name="connsiteX401" fmla="*/ 9062 w 10000"/>
                <a:gd name="connsiteY401" fmla="*/ 7614 h 9991"/>
                <a:gd name="connsiteX402" fmla="*/ 9069 w 10000"/>
                <a:gd name="connsiteY402" fmla="*/ 7932 h 9991"/>
                <a:gd name="connsiteX403" fmla="*/ 9074 w 10000"/>
                <a:gd name="connsiteY403" fmla="*/ 8266 h 9991"/>
                <a:gd name="connsiteX404" fmla="*/ 9079 w 10000"/>
                <a:gd name="connsiteY404" fmla="*/ 7494 h 9991"/>
                <a:gd name="connsiteX405" fmla="*/ 9084 w 10000"/>
                <a:gd name="connsiteY405" fmla="*/ 7448 h 9991"/>
                <a:gd name="connsiteX406" fmla="*/ 9089 w 10000"/>
                <a:gd name="connsiteY406" fmla="*/ 7670 h 9991"/>
                <a:gd name="connsiteX407" fmla="*/ 9094 w 10000"/>
                <a:gd name="connsiteY407" fmla="*/ 7750 h 9991"/>
                <a:gd name="connsiteX408" fmla="*/ 9099 w 10000"/>
                <a:gd name="connsiteY408" fmla="*/ 8446 h 9991"/>
                <a:gd name="connsiteX409" fmla="*/ 9104 w 10000"/>
                <a:gd name="connsiteY409" fmla="*/ 8394 h 9991"/>
                <a:gd name="connsiteX410" fmla="*/ 9109 w 10000"/>
                <a:gd name="connsiteY410" fmla="*/ 9013 h 9991"/>
                <a:gd name="connsiteX411" fmla="*/ 9117 w 10000"/>
                <a:gd name="connsiteY411" fmla="*/ 8407 h 9991"/>
                <a:gd name="connsiteX412" fmla="*/ 9122 w 10000"/>
                <a:gd name="connsiteY412" fmla="*/ 7906 h 9991"/>
                <a:gd name="connsiteX413" fmla="*/ 9129 w 10000"/>
                <a:gd name="connsiteY413" fmla="*/ 8415 h 9991"/>
                <a:gd name="connsiteX414" fmla="*/ 9134 w 10000"/>
                <a:gd name="connsiteY414" fmla="*/ 9188 h 9991"/>
                <a:gd name="connsiteX415" fmla="*/ 9139 w 10000"/>
                <a:gd name="connsiteY415" fmla="*/ 8187 h 9991"/>
                <a:gd name="connsiteX416" fmla="*/ 9144 w 10000"/>
                <a:gd name="connsiteY416" fmla="*/ 8646 h 9991"/>
                <a:gd name="connsiteX417" fmla="*/ 9149 w 10000"/>
                <a:gd name="connsiteY417" fmla="*/ 8528 h 9991"/>
                <a:gd name="connsiteX418" fmla="*/ 9154 w 10000"/>
                <a:gd name="connsiteY418" fmla="*/ 8306 h 9991"/>
                <a:gd name="connsiteX419" fmla="*/ 9159 w 10000"/>
                <a:gd name="connsiteY419" fmla="*/ 9003 h 9991"/>
                <a:gd name="connsiteX420" fmla="*/ 9164 w 10000"/>
                <a:gd name="connsiteY420" fmla="*/ 8155 h 9991"/>
                <a:gd name="connsiteX421" fmla="*/ 9169 w 10000"/>
                <a:gd name="connsiteY421" fmla="*/ 7303 h 9991"/>
                <a:gd name="connsiteX422" fmla="*/ 9177 w 10000"/>
                <a:gd name="connsiteY422" fmla="*/ 7376 h 9991"/>
                <a:gd name="connsiteX423" fmla="*/ 9182 w 10000"/>
                <a:gd name="connsiteY423" fmla="*/ 7376 h 9991"/>
                <a:gd name="connsiteX424" fmla="*/ 9205 w 10000"/>
                <a:gd name="connsiteY424" fmla="*/ 8194 h 9991"/>
                <a:gd name="connsiteX425" fmla="*/ 9227 w 10000"/>
                <a:gd name="connsiteY425" fmla="*/ 8718 h 9991"/>
                <a:gd name="connsiteX426" fmla="*/ 9250 w 10000"/>
                <a:gd name="connsiteY426" fmla="*/ 8646 h 9991"/>
                <a:gd name="connsiteX427" fmla="*/ 9272 w 10000"/>
                <a:gd name="connsiteY427" fmla="*/ 6280 h 9991"/>
                <a:gd name="connsiteX428" fmla="*/ 9297 w 10000"/>
                <a:gd name="connsiteY428" fmla="*/ 6907 h 9991"/>
                <a:gd name="connsiteX429" fmla="*/ 9320 w 10000"/>
                <a:gd name="connsiteY429" fmla="*/ 8226 h 9991"/>
                <a:gd name="connsiteX430" fmla="*/ 9345 w 10000"/>
                <a:gd name="connsiteY430" fmla="*/ 8209 h 9991"/>
                <a:gd name="connsiteX431" fmla="*/ 9367 w 10000"/>
                <a:gd name="connsiteY431" fmla="*/ 7210 h 9991"/>
                <a:gd name="connsiteX432" fmla="*/ 9390 w 10000"/>
                <a:gd name="connsiteY432" fmla="*/ 6337 h 9991"/>
                <a:gd name="connsiteX433" fmla="*/ 9425 w 10000"/>
                <a:gd name="connsiteY433" fmla="*/ 6961 h 9991"/>
                <a:gd name="connsiteX434" fmla="*/ 9460 w 10000"/>
                <a:gd name="connsiteY434" fmla="*/ 6956 h 9991"/>
                <a:gd name="connsiteX435" fmla="*/ 9495 w 10000"/>
                <a:gd name="connsiteY435" fmla="*/ 6416 h 9991"/>
                <a:gd name="connsiteX436" fmla="*/ 9531 w 10000"/>
                <a:gd name="connsiteY436" fmla="*/ 6375 h 9991"/>
                <a:gd name="connsiteX437" fmla="*/ 9563 w 10000"/>
                <a:gd name="connsiteY437" fmla="*/ 6686 h 9991"/>
                <a:gd name="connsiteX438" fmla="*/ 9598 w 10000"/>
                <a:gd name="connsiteY438" fmla="*/ 6780 h 9991"/>
                <a:gd name="connsiteX439" fmla="*/ 9617 w 10000"/>
                <a:gd name="connsiteY439" fmla="*/ 6582 h 9991"/>
                <a:gd name="connsiteX440" fmla="*/ 9635 w 10000"/>
                <a:gd name="connsiteY440" fmla="*/ 6398 h 9991"/>
                <a:gd name="connsiteX441" fmla="*/ 9655 w 10000"/>
                <a:gd name="connsiteY441" fmla="*/ 6114 h 9991"/>
                <a:gd name="connsiteX442" fmla="*/ 9670 w 10000"/>
                <a:gd name="connsiteY442" fmla="*/ 5907 h 9991"/>
                <a:gd name="connsiteX443" fmla="*/ 9687 w 10000"/>
                <a:gd name="connsiteY443" fmla="*/ 5892 h 9991"/>
                <a:gd name="connsiteX444" fmla="*/ 9705 w 10000"/>
                <a:gd name="connsiteY444" fmla="*/ 6313 h 9991"/>
                <a:gd name="connsiteX445" fmla="*/ 9722 w 10000"/>
                <a:gd name="connsiteY445" fmla="*/ 5422 h 9991"/>
                <a:gd name="connsiteX446" fmla="*/ 9740 w 10000"/>
                <a:gd name="connsiteY446" fmla="*/ 6287 h 9991"/>
                <a:gd name="connsiteX447" fmla="*/ 9757 w 10000"/>
                <a:gd name="connsiteY447" fmla="*/ 5503 h 9991"/>
                <a:gd name="connsiteX448" fmla="*/ 9775 w 10000"/>
                <a:gd name="connsiteY448" fmla="*/ 5977 h 9991"/>
                <a:gd name="connsiteX449" fmla="*/ 9792 w 10000"/>
                <a:gd name="connsiteY449" fmla="*/ 5517 h 9991"/>
                <a:gd name="connsiteX450" fmla="*/ 9810 w 10000"/>
                <a:gd name="connsiteY450" fmla="*/ 5263 h 9991"/>
                <a:gd name="connsiteX451" fmla="*/ 9852 w 10000"/>
                <a:gd name="connsiteY451" fmla="*/ 4716 h 9991"/>
                <a:gd name="connsiteX452" fmla="*/ 9892 w 10000"/>
                <a:gd name="connsiteY452" fmla="*/ 5795 h 9991"/>
                <a:gd name="connsiteX453" fmla="*/ 9935 w 10000"/>
                <a:gd name="connsiteY453" fmla="*/ 4763 h 9991"/>
                <a:gd name="connsiteX454" fmla="*/ 9977 w 10000"/>
                <a:gd name="connsiteY454" fmla="*/ 5271 h 9991"/>
                <a:gd name="connsiteX455" fmla="*/ 10000 w 10000"/>
                <a:gd name="connsiteY455" fmla="*/ 4947 h 9991"/>
                <a:gd name="connsiteX0" fmla="*/ 38 w 10000"/>
                <a:gd name="connsiteY0" fmla="*/ 2671 h 9998"/>
                <a:gd name="connsiteX1" fmla="*/ 1 w 10000"/>
                <a:gd name="connsiteY1" fmla="*/ 2942 h 9998"/>
                <a:gd name="connsiteX2" fmla="*/ 73 w 10000"/>
                <a:gd name="connsiteY2" fmla="*/ 2478 h 9998"/>
                <a:gd name="connsiteX3" fmla="*/ 89 w 10000"/>
                <a:gd name="connsiteY3" fmla="*/ 2345 h 9998"/>
                <a:gd name="connsiteX4" fmla="*/ 158 w 10000"/>
                <a:gd name="connsiteY4" fmla="*/ 1979 h 9998"/>
                <a:gd name="connsiteX5" fmla="*/ 126 w 10000"/>
                <a:gd name="connsiteY5" fmla="*/ 2211 h 9998"/>
                <a:gd name="connsiteX6" fmla="*/ 144 w 10000"/>
                <a:gd name="connsiteY6" fmla="*/ 2074 h 9998"/>
                <a:gd name="connsiteX7" fmla="*/ 122 w 10000"/>
                <a:gd name="connsiteY7" fmla="*/ 2322 h 9998"/>
                <a:gd name="connsiteX8" fmla="*/ 152 w 10000"/>
                <a:gd name="connsiteY8" fmla="*/ 2008 h 9998"/>
                <a:gd name="connsiteX9" fmla="*/ 178 w 10000"/>
                <a:gd name="connsiteY9" fmla="*/ 1854 h 9998"/>
                <a:gd name="connsiteX10" fmla="*/ 250 w 10000"/>
                <a:gd name="connsiteY10" fmla="*/ 1607 h 9998"/>
                <a:gd name="connsiteX11" fmla="*/ 276 w 10000"/>
                <a:gd name="connsiteY11" fmla="*/ 1434 h 9998"/>
                <a:gd name="connsiteX12" fmla="*/ 224 w 10000"/>
                <a:gd name="connsiteY12" fmla="*/ 1736 h 9998"/>
                <a:gd name="connsiteX13" fmla="*/ 313 w 10000"/>
                <a:gd name="connsiteY13" fmla="*/ 1280 h 9998"/>
                <a:gd name="connsiteX14" fmla="*/ 375 w 10000"/>
                <a:gd name="connsiteY14" fmla="*/ 1192 h 9998"/>
                <a:gd name="connsiteX15" fmla="*/ 352 w 10000"/>
                <a:gd name="connsiteY15" fmla="*/ 1216 h 9998"/>
                <a:gd name="connsiteX16" fmla="*/ 414 w 10000"/>
                <a:gd name="connsiteY16" fmla="*/ 1080 h 9998"/>
                <a:gd name="connsiteX17" fmla="*/ 394 w 10000"/>
                <a:gd name="connsiteY17" fmla="*/ 1109 h 9998"/>
                <a:gd name="connsiteX18" fmla="*/ 434 w 10000"/>
                <a:gd name="connsiteY18" fmla="*/ 1003 h 9998"/>
                <a:gd name="connsiteX19" fmla="*/ 448 w 10000"/>
                <a:gd name="connsiteY19" fmla="*/ 1011 h 9998"/>
                <a:gd name="connsiteX20" fmla="*/ 470 w 10000"/>
                <a:gd name="connsiteY20" fmla="*/ 968 h 9998"/>
                <a:gd name="connsiteX21" fmla="*/ 516 w 10000"/>
                <a:gd name="connsiteY21" fmla="*/ 860 h 9998"/>
                <a:gd name="connsiteX22" fmla="*/ 467 w 10000"/>
                <a:gd name="connsiteY22" fmla="*/ 955 h 9998"/>
                <a:gd name="connsiteX23" fmla="*/ 547 w 10000"/>
                <a:gd name="connsiteY23" fmla="*/ 791 h 9998"/>
                <a:gd name="connsiteX24" fmla="*/ 488 w 10000"/>
                <a:gd name="connsiteY24" fmla="*/ 933 h 9998"/>
                <a:gd name="connsiteX25" fmla="*/ 585 w 10000"/>
                <a:gd name="connsiteY25" fmla="*/ 702 h 9998"/>
                <a:gd name="connsiteX26" fmla="*/ 615 w 10000"/>
                <a:gd name="connsiteY26" fmla="*/ 575 h 9998"/>
                <a:gd name="connsiteX27" fmla="*/ 656 w 10000"/>
                <a:gd name="connsiteY27" fmla="*/ 594 h 9998"/>
                <a:gd name="connsiteX28" fmla="*/ 669 w 10000"/>
                <a:gd name="connsiteY28" fmla="*/ 436 h 9998"/>
                <a:gd name="connsiteX29" fmla="*/ 697 w 10000"/>
                <a:gd name="connsiteY29" fmla="*/ 613 h 9998"/>
                <a:gd name="connsiteX30" fmla="*/ 733 w 10000"/>
                <a:gd name="connsiteY30" fmla="*/ 372 h 9998"/>
                <a:gd name="connsiteX31" fmla="*/ 780 w 10000"/>
                <a:gd name="connsiteY31" fmla="*/ 356 h 9998"/>
                <a:gd name="connsiteX32" fmla="*/ 803 w 10000"/>
                <a:gd name="connsiteY32" fmla="*/ 285 h 9998"/>
                <a:gd name="connsiteX33" fmla="*/ 852 w 10000"/>
                <a:gd name="connsiteY33" fmla="*/ 109 h 9998"/>
                <a:gd name="connsiteX34" fmla="*/ 835 w 10000"/>
                <a:gd name="connsiteY34" fmla="*/ 181 h 9998"/>
                <a:gd name="connsiteX35" fmla="*/ 895 w 10000"/>
                <a:gd name="connsiteY35" fmla="*/ 171 h 9998"/>
                <a:gd name="connsiteX36" fmla="*/ 922 w 10000"/>
                <a:gd name="connsiteY36" fmla="*/ 74 h 9998"/>
                <a:gd name="connsiteX37" fmla="*/ 961 w 10000"/>
                <a:gd name="connsiteY37" fmla="*/ 143 h 9998"/>
                <a:gd name="connsiteX38" fmla="*/ 1003 w 10000"/>
                <a:gd name="connsiteY38" fmla="*/ 170 h 9998"/>
                <a:gd name="connsiteX39" fmla="*/ 1055 w 10000"/>
                <a:gd name="connsiteY39" fmla="*/ 112 h 9998"/>
                <a:gd name="connsiteX40" fmla="*/ 1096 w 10000"/>
                <a:gd name="connsiteY40" fmla="*/ 172 h 9998"/>
                <a:gd name="connsiteX41" fmla="*/ 1124 w 10000"/>
                <a:gd name="connsiteY41" fmla="*/ 132 h 9998"/>
                <a:gd name="connsiteX42" fmla="*/ 1183 w 10000"/>
                <a:gd name="connsiteY42" fmla="*/ 71 h 9998"/>
                <a:gd name="connsiteX43" fmla="*/ 1210 w 10000"/>
                <a:gd name="connsiteY43" fmla="*/ 306 h 9998"/>
                <a:gd name="connsiteX44" fmla="*/ 1235 w 10000"/>
                <a:gd name="connsiteY44" fmla="*/ 381 h 9998"/>
                <a:gd name="connsiteX45" fmla="*/ 1259 w 10000"/>
                <a:gd name="connsiteY45" fmla="*/ 384 h 9998"/>
                <a:gd name="connsiteX46" fmla="*/ 1314 w 10000"/>
                <a:gd name="connsiteY46" fmla="*/ 1722 h 9998"/>
                <a:gd name="connsiteX47" fmla="*/ 1357 w 10000"/>
                <a:gd name="connsiteY47" fmla="*/ 1109 h 9998"/>
                <a:gd name="connsiteX48" fmla="*/ 1399 w 10000"/>
                <a:gd name="connsiteY48" fmla="*/ 1920 h 9998"/>
                <a:gd name="connsiteX49" fmla="*/ 1439 w 10000"/>
                <a:gd name="connsiteY49" fmla="*/ 1683 h 9998"/>
                <a:gd name="connsiteX50" fmla="*/ 1467 w 10000"/>
                <a:gd name="connsiteY50" fmla="*/ 1356 h 9998"/>
                <a:gd name="connsiteX51" fmla="*/ 1492 w 10000"/>
                <a:gd name="connsiteY51" fmla="*/ 2151 h 9998"/>
                <a:gd name="connsiteX52" fmla="*/ 1520 w 10000"/>
                <a:gd name="connsiteY52" fmla="*/ 1643 h 9998"/>
                <a:gd name="connsiteX53" fmla="*/ 1545 w 10000"/>
                <a:gd name="connsiteY53" fmla="*/ 545 h 9998"/>
                <a:gd name="connsiteX54" fmla="*/ 1573 w 10000"/>
                <a:gd name="connsiteY54" fmla="*/ 1833 h 9998"/>
                <a:gd name="connsiteX55" fmla="*/ 1598 w 10000"/>
                <a:gd name="connsiteY55" fmla="*/ 2397 h 9998"/>
                <a:gd name="connsiteX56" fmla="*/ 1623 w 10000"/>
                <a:gd name="connsiteY56" fmla="*/ 2175 h 9998"/>
                <a:gd name="connsiteX57" fmla="*/ 1651 w 10000"/>
                <a:gd name="connsiteY57" fmla="*/ 2587 h 9998"/>
                <a:gd name="connsiteX58" fmla="*/ 1668 w 10000"/>
                <a:gd name="connsiteY58" fmla="*/ 2763 h 9998"/>
                <a:gd name="connsiteX59" fmla="*/ 1686 w 10000"/>
                <a:gd name="connsiteY59" fmla="*/ 2151 h 9998"/>
                <a:gd name="connsiteX60" fmla="*/ 1701 w 10000"/>
                <a:gd name="connsiteY60" fmla="*/ 2898 h 9998"/>
                <a:gd name="connsiteX61" fmla="*/ 1718 w 10000"/>
                <a:gd name="connsiteY61" fmla="*/ 2708 h 9998"/>
                <a:gd name="connsiteX62" fmla="*/ 1736 w 10000"/>
                <a:gd name="connsiteY62" fmla="*/ 3272 h 9998"/>
                <a:gd name="connsiteX63" fmla="*/ 1753 w 10000"/>
                <a:gd name="connsiteY63" fmla="*/ 2970 h 9998"/>
                <a:gd name="connsiteX64" fmla="*/ 1771 w 10000"/>
                <a:gd name="connsiteY64" fmla="*/ 2844 h 9998"/>
                <a:gd name="connsiteX65" fmla="*/ 1791 w 10000"/>
                <a:gd name="connsiteY65" fmla="*/ 3406 h 9998"/>
                <a:gd name="connsiteX66" fmla="*/ 1806 w 10000"/>
                <a:gd name="connsiteY66" fmla="*/ 3931 h 9998"/>
                <a:gd name="connsiteX67" fmla="*/ 1823 w 10000"/>
                <a:gd name="connsiteY67" fmla="*/ 3701 h 9998"/>
                <a:gd name="connsiteX68" fmla="*/ 1841 w 10000"/>
                <a:gd name="connsiteY68" fmla="*/ 3662 h 9998"/>
                <a:gd name="connsiteX69" fmla="*/ 1858 w 10000"/>
                <a:gd name="connsiteY69" fmla="*/ 4178 h 9998"/>
                <a:gd name="connsiteX70" fmla="*/ 1893 w 10000"/>
                <a:gd name="connsiteY70" fmla="*/ 4035 h 9998"/>
                <a:gd name="connsiteX71" fmla="*/ 1929 w 10000"/>
                <a:gd name="connsiteY71" fmla="*/ 4392 h 9998"/>
                <a:gd name="connsiteX72" fmla="*/ 1964 w 10000"/>
                <a:gd name="connsiteY72" fmla="*/ 4098 h 9998"/>
                <a:gd name="connsiteX73" fmla="*/ 2000 w 10000"/>
                <a:gd name="connsiteY73" fmla="*/ 5584 h 9998"/>
                <a:gd name="connsiteX74" fmla="*/ 2032 w 10000"/>
                <a:gd name="connsiteY74" fmla="*/ 5084 h 9998"/>
                <a:gd name="connsiteX75" fmla="*/ 2067 w 10000"/>
                <a:gd name="connsiteY75" fmla="*/ 4719 h 9998"/>
                <a:gd name="connsiteX76" fmla="*/ 2095 w 10000"/>
                <a:gd name="connsiteY76" fmla="*/ 5640 h 9998"/>
                <a:gd name="connsiteX77" fmla="*/ 2122 w 10000"/>
                <a:gd name="connsiteY77" fmla="*/ 5467 h 9998"/>
                <a:gd name="connsiteX78" fmla="*/ 2145 w 10000"/>
                <a:gd name="connsiteY78" fmla="*/ 5394 h 9998"/>
                <a:gd name="connsiteX79" fmla="*/ 2172 w 10000"/>
                <a:gd name="connsiteY79" fmla="*/ 5283 h 9998"/>
                <a:gd name="connsiteX80" fmla="*/ 2200 w 10000"/>
                <a:gd name="connsiteY80" fmla="*/ 5902 h 9998"/>
                <a:gd name="connsiteX81" fmla="*/ 2225 w 10000"/>
                <a:gd name="connsiteY81" fmla="*/ 5976 h 9998"/>
                <a:gd name="connsiteX82" fmla="*/ 2250 w 10000"/>
                <a:gd name="connsiteY82" fmla="*/ 5314 h 9998"/>
                <a:gd name="connsiteX83" fmla="*/ 2277 w 10000"/>
                <a:gd name="connsiteY83" fmla="*/ 5609 h 9998"/>
                <a:gd name="connsiteX84" fmla="*/ 2320 w 10000"/>
                <a:gd name="connsiteY84" fmla="*/ 5267 h 9998"/>
                <a:gd name="connsiteX85" fmla="*/ 2360 w 10000"/>
                <a:gd name="connsiteY85" fmla="*/ 5267 h 9998"/>
                <a:gd name="connsiteX86" fmla="*/ 2403 w 10000"/>
                <a:gd name="connsiteY86" fmla="*/ 4711 h 9998"/>
                <a:gd name="connsiteX87" fmla="*/ 2445 w 10000"/>
                <a:gd name="connsiteY87" fmla="*/ 4965 h 9998"/>
                <a:gd name="connsiteX88" fmla="*/ 2485 w 10000"/>
                <a:gd name="connsiteY88" fmla="*/ 5426 h 9998"/>
                <a:gd name="connsiteX89" fmla="*/ 2504 w 10000"/>
                <a:gd name="connsiteY89" fmla="*/ 4662 h 9998"/>
                <a:gd name="connsiteX90" fmla="*/ 2521 w 10000"/>
                <a:gd name="connsiteY90" fmla="*/ 4329 h 9998"/>
                <a:gd name="connsiteX91" fmla="*/ 2539 w 10000"/>
                <a:gd name="connsiteY91" fmla="*/ 3709 h 9998"/>
                <a:gd name="connsiteX92" fmla="*/ 2556 w 10000"/>
                <a:gd name="connsiteY92" fmla="*/ 3757 h 9998"/>
                <a:gd name="connsiteX93" fmla="*/ 2574 w 10000"/>
                <a:gd name="connsiteY93" fmla="*/ 3789 h 9998"/>
                <a:gd name="connsiteX94" fmla="*/ 2591 w 10000"/>
                <a:gd name="connsiteY94" fmla="*/ 4870 h 9998"/>
                <a:gd name="connsiteX95" fmla="*/ 2609 w 10000"/>
                <a:gd name="connsiteY95" fmla="*/ 3763 h 9998"/>
                <a:gd name="connsiteX96" fmla="*/ 2626 w 10000"/>
                <a:gd name="connsiteY96" fmla="*/ 3853 h 9998"/>
                <a:gd name="connsiteX97" fmla="*/ 2644 w 10000"/>
                <a:gd name="connsiteY97" fmla="*/ 4178 h 9998"/>
                <a:gd name="connsiteX98" fmla="*/ 2661 w 10000"/>
                <a:gd name="connsiteY98" fmla="*/ 3264 h 9998"/>
                <a:gd name="connsiteX99" fmla="*/ 2679 w 10000"/>
                <a:gd name="connsiteY99" fmla="*/ 3645 h 9998"/>
                <a:gd name="connsiteX100" fmla="*/ 2695 w 10000"/>
                <a:gd name="connsiteY100" fmla="*/ 3956 h 9998"/>
                <a:gd name="connsiteX101" fmla="*/ 2725 w 10000"/>
                <a:gd name="connsiteY101" fmla="*/ 2938 h 9998"/>
                <a:gd name="connsiteX102" fmla="*/ 2755 w 10000"/>
                <a:gd name="connsiteY102" fmla="*/ 3550 h 9998"/>
                <a:gd name="connsiteX103" fmla="*/ 2785 w 10000"/>
                <a:gd name="connsiteY103" fmla="*/ 3009 h 9998"/>
                <a:gd name="connsiteX104" fmla="*/ 2815 w 10000"/>
                <a:gd name="connsiteY104" fmla="*/ 3739 h 9998"/>
                <a:gd name="connsiteX105" fmla="*/ 2845 w 10000"/>
                <a:gd name="connsiteY105" fmla="*/ 2451 h 9998"/>
                <a:gd name="connsiteX106" fmla="*/ 2875 w 10000"/>
                <a:gd name="connsiteY106" fmla="*/ 3208 h 9998"/>
                <a:gd name="connsiteX107" fmla="*/ 2905 w 10000"/>
                <a:gd name="connsiteY107" fmla="*/ 3192 h 9998"/>
                <a:gd name="connsiteX108" fmla="*/ 2923 w 10000"/>
                <a:gd name="connsiteY108" fmla="*/ 2682 h 9998"/>
                <a:gd name="connsiteX109" fmla="*/ 2943 w 10000"/>
                <a:gd name="connsiteY109" fmla="*/ 1998 h 9998"/>
                <a:gd name="connsiteX110" fmla="*/ 2963 w 10000"/>
                <a:gd name="connsiteY110" fmla="*/ 2039 h 9998"/>
                <a:gd name="connsiteX111" fmla="*/ 2980 w 10000"/>
                <a:gd name="connsiteY111" fmla="*/ 1322 h 9998"/>
                <a:gd name="connsiteX112" fmla="*/ 3000 w 10000"/>
                <a:gd name="connsiteY112" fmla="*/ 2962 h 9998"/>
                <a:gd name="connsiteX113" fmla="*/ 3020 w 10000"/>
                <a:gd name="connsiteY113" fmla="*/ 2778 h 9998"/>
                <a:gd name="connsiteX114" fmla="*/ 3038 w 10000"/>
                <a:gd name="connsiteY114" fmla="*/ 2690 h 9998"/>
                <a:gd name="connsiteX115" fmla="*/ 3055 w 10000"/>
                <a:gd name="connsiteY115" fmla="*/ 2127 h 9998"/>
                <a:gd name="connsiteX116" fmla="*/ 3075 w 10000"/>
                <a:gd name="connsiteY116" fmla="*/ 2601 h 9998"/>
                <a:gd name="connsiteX117" fmla="*/ 3095 w 10000"/>
                <a:gd name="connsiteY117" fmla="*/ 3184 h 9998"/>
                <a:gd name="connsiteX118" fmla="*/ 3115 w 10000"/>
                <a:gd name="connsiteY118" fmla="*/ 1882 h 9998"/>
                <a:gd name="connsiteX119" fmla="*/ 3138 w 10000"/>
                <a:gd name="connsiteY119" fmla="*/ 3239 h 9998"/>
                <a:gd name="connsiteX120" fmla="*/ 3160 w 10000"/>
                <a:gd name="connsiteY120" fmla="*/ 2828 h 9998"/>
                <a:gd name="connsiteX121" fmla="*/ 3183 w 10000"/>
                <a:gd name="connsiteY121" fmla="*/ 2819 h 9998"/>
                <a:gd name="connsiteX122" fmla="*/ 3206 w 10000"/>
                <a:gd name="connsiteY122" fmla="*/ 3272 h 9998"/>
                <a:gd name="connsiteX123" fmla="*/ 3231 w 10000"/>
                <a:gd name="connsiteY123" fmla="*/ 2803 h 9998"/>
                <a:gd name="connsiteX124" fmla="*/ 3253 w 10000"/>
                <a:gd name="connsiteY124" fmla="*/ 1920 h 9998"/>
                <a:gd name="connsiteX125" fmla="*/ 3278 w 10000"/>
                <a:gd name="connsiteY125" fmla="*/ 2446 h 9998"/>
                <a:gd name="connsiteX126" fmla="*/ 3301 w 10000"/>
                <a:gd name="connsiteY126" fmla="*/ 2819 h 9998"/>
                <a:gd name="connsiteX127" fmla="*/ 3323 w 10000"/>
                <a:gd name="connsiteY127" fmla="*/ 2995 h 9998"/>
                <a:gd name="connsiteX128" fmla="*/ 3363 w 10000"/>
                <a:gd name="connsiteY128" fmla="*/ 2819 h 9998"/>
                <a:gd name="connsiteX129" fmla="*/ 3406 w 10000"/>
                <a:gd name="connsiteY129" fmla="*/ 3200 h 9998"/>
                <a:gd name="connsiteX130" fmla="*/ 3448 w 10000"/>
                <a:gd name="connsiteY130" fmla="*/ 3432 h 9998"/>
                <a:gd name="connsiteX131" fmla="*/ 3489 w 10000"/>
                <a:gd name="connsiteY131" fmla="*/ 3828 h 9998"/>
                <a:gd name="connsiteX132" fmla="*/ 3533 w 10000"/>
                <a:gd name="connsiteY132" fmla="*/ 3225 h 9998"/>
                <a:gd name="connsiteX133" fmla="*/ 3560 w 10000"/>
                <a:gd name="connsiteY133" fmla="*/ 4049 h 9998"/>
                <a:gd name="connsiteX134" fmla="*/ 3585 w 10000"/>
                <a:gd name="connsiteY134" fmla="*/ 3565 h 9998"/>
                <a:gd name="connsiteX135" fmla="*/ 3611 w 10000"/>
                <a:gd name="connsiteY135" fmla="*/ 4719 h 9998"/>
                <a:gd name="connsiteX136" fmla="*/ 3638 w 10000"/>
                <a:gd name="connsiteY136" fmla="*/ 4392 h 9998"/>
                <a:gd name="connsiteX137" fmla="*/ 3666 w 10000"/>
                <a:gd name="connsiteY137" fmla="*/ 3971 h 9998"/>
                <a:gd name="connsiteX138" fmla="*/ 3688 w 10000"/>
                <a:gd name="connsiteY138" fmla="*/ 3820 h 9998"/>
                <a:gd name="connsiteX139" fmla="*/ 3716 w 10000"/>
                <a:gd name="connsiteY139" fmla="*/ 4703 h 9998"/>
                <a:gd name="connsiteX140" fmla="*/ 3743 w 10000"/>
                <a:gd name="connsiteY140" fmla="*/ 4130 h 9998"/>
                <a:gd name="connsiteX141" fmla="*/ 3766 w 10000"/>
                <a:gd name="connsiteY141" fmla="*/ 4862 h 9998"/>
                <a:gd name="connsiteX142" fmla="*/ 3788 w 10000"/>
                <a:gd name="connsiteY142" fmla="*/ 5045 h 9998"/>
                <a:gd name="connsiteX143" fmla="*/ 3811 w 10000"/>
                <a:gd name="connsiteY143" fmla="*/ 3966 h 9998"/>
                <a:gd name="connsiteX144" fmla="*/ 3833 w 10000"/>
                <a:gd name="connsiteY144" fmla="*/ 4568 h 9998"/>
                <a:gd name="connsiteX145" fmla="*/ 3858 w 10000"/>
                <a:gd name="connsiteY145" fmla="*/ 5418 h 9998"/>
                <a:gd name="connsiteX146" fmla="*/ 3881 w 10000"/>
                <a:gd name="connsiteY146" fmla="*/ 5403 h 9998"/>
                <a:gd name="connsiteX147" fmla="*/ 3906 w 10000"/>
                <a:gd name="connsiteY147" fmla="*/ 5569 h 9998"/>
                <a:gd name="connsiteX148" fmla="*/ 3928 w 10000"/>
                <a:gd name="connsiteY148" fmla="*/ 5664 h 9998"/>
                <a:gd name="connsiteX149" fmla="*/ 3951 w 10000"/>
                <a:gd name="connsiteY149" fmla="*/ 5141 h 9998"/>
                <a:gd name="connsiteX150" fmla="*/ 3971 w 10000"/>
                <a:gd name="connsiteY150" fmla="*/ 6278 h 9998"/>
                <a:gd name="connsiteX151" fmla="*/ 3989 w 10000"/>
                <a:gd name="connsiteY151" fmla="*/ 5560 h 9998"/>
                <a:gd name="connsiteX152" fmla="*/ 4006 w 10000"/>
                <a:gd name="connsiteY152" fmla="*/ 5300 h 9998"/>
                <a:gd name="connsiteX153" fmla="*/ 4026 w 10000"/>
                <a:gd name="connsiteY153" fmla="*/ 5333 h 9998"/>
                <a:gd name="connsiteX154" fmla="*/ 4046 w 10000"/>
                <a:gd name="connsiteY154" fmla="*/ 5490 h 9998"/>
                <a:gd name="connsiteX155" fmla="*/ 4066 w 10000"/>
                <a:gd name="connsiteY155" fmla="*/ 5656 h 9998"/>
                <a:gd name="connsiteX156" fmla="*/ 4084 w 10000"/>
                <a:gd name="connsiteY156" fmla="*/ 6021 h 9998"/>
                <a:gd name="connsiteX157" fmla="*/ 4104 w 10000"/>
                <a:gd name="connsiteY157" fmla="*/ 5878 h 9998"/>
                <a:gd name="connsiteX158" fmla="*/ 4121 w 10000"/>
                <a:gd name="connsiteY158" fmla="*/ 6214 h 9998"/>
                <a:gd name="connsiteX159" fmla="*/ 4139 w 10000"/>
                <a:gd name="connsiteY159" fmla="*/ 6206 h 9998"/>
                <a:gd name="connsiteX160" fmla="*/ 4159 w 10000"/>
                <a:gd name="connsiteY160" fmla="*/ 6587 h 9998"/>
                <a:gd name="connsiteX161" fmla="*/ 4201 w 10000"/>
                <a:gd name="connsiteY161" fmla="*/ 6793 h 9998"/>
                <a:gd name="connsiteX162" fmla="*/ 4242 w 10000"/>
                <a:gd name="connsiteY162" fmla="*/ 7547 h 9998"/>
                <a:gd name="connsiteX163" fmla="*/ 4285 w 10000"/>
                <a:gd name="connsiteY163" fmla="*/ 7859 h 9998"/>
                <a:gd name="connsiteX164" fmla="*/ 4327 w 10000"/>
                <a:gd name="connsiteY164" fmla="*/ 6864 h 9998"/>
                <a:gd name="connsiteX165" fmla="*/ 4367 w 10000"/>
                <a:gd name="connsiteY165" fmla="*/ 6397 h 9998"/>
                <a:gd name="connsiteX166" fmla="*/ 4405 w 10000"/>
                <a:gd name="connsiteY166" fmla="*/ 6581 h 9998"/>
                <a:gd name="connsiteX167" fmla="*/ 4440 w 10000"/>
                <a:gd name="connsiteY167" fmla="*/ 6292 h 9998"/>
                <a:gd name="connsiteX168" fmla="*/ 4473 w 10000"/>
                <a:gd name="connsiteY168" fmla="*/ 5823 h 9998"/>
                <a:gd name="connsiteX169" fmla="*/ 4509 w 10000"/>
                <a:gd name="connsiteY169" fmla="*/ 5727 h 9998"/>
                <a:gd name="connsiteX170" fmla="*/ 4544 w 10000"/>
                <a:gd name="connsiteY170" fmla="*/ 5426 h 9998"/>
                <a:gd name="connsiteX171" fmla="*/ 4579 w 10000"/>
                <a:gd name="connsiteY171" fmla="*/ 5839 h 9998"/>
                <a:gd name="connsiteX172" fmla="*/ 4591 w 10000"/>
                <a:gd name="connsiteY172" fmla="*/ 5957 h 9998"/>
                <a:gd name="connsiteX173" fmla="*/ 4601 w 10000"/>
                <a:gd name="connsiteY173" fmla="*/ 5689 h 9998"/>
                <a:gd name="connsiteX174" fmla="*/ 4611 w 10000"/>
                <a:gd name="connsiteY174" fmla="*/ 5584 h 9998"/>
                <a:gd name="connsiteX175" fmla="*/ 4621 w 10000"/>
                <a:gd name="connsiteY175" fmla="*/ 4996 h 9998"/>
                <a:gd name="connsiteX176" fmla="*/ 4634 w 10000"/>
                <a:gd name="connsiteY176" fmla="*/ 5816 h 9998"/>
                <a:gd name="connsiteX177" fmla="*/ 4646 w 10000"/>
                <a:gd name="connsiteY177" fmla="*/ 5649 h 9998"/>
                <a:gd name="connsiteX178" fmla="*/ 4656 w 10000"/>
                <a:gd name="connsiteY178" fmla="*/ 4568 h 9998"/>
                <a:gd name="connsiteX179" fmla="*/ 4666 w 10000"/>
                <a:gd name="connsiteY179" fmla="*/ 4441 h 9998"/>
                <a:gd name="connsiteX180" fmla="*/ 4676 w 10000"/>
                <a:gd name="connsiteY180" fmla="*/ 4844 h 9998"/>
                <a:gd name="connsiteX181" fmla="*/ 4689 w 10000"/>
                <a:gd name="connsiteY181" fmla="*/ 4273 h 9998"/>
                <a:gd name="connsiteX182" fmla="*/ 4701 w 10000"/>
                <a:gd name="connsiteY182" fmla="*/ 4298 h 9998"/>
                <a:gd name="connsiteX183" fmla="*/ 4711 w 10000"/>
                <a:gd name="connsiteY183" fmla="*/ 4203 h 9998"/>
                <a:gd name="connsiteX184" fmla="*/ 4721 w 10000"/>
                <a:gd name="connsiteY184" fmla="*/ 5314 h 9998"/>
                <a:gd name="connsiteX185" fmla="*/ 4731 w 10000"/>
                <a:gd name="connsiteY185" fmla="*/ 4456 h 9998"/>
                <a:gd name="connsiteX186" fmla="*/ 4744 w 10000"/>
                <a:gd name="connsiteY186" fmla="*/ 4582 h 9998"/>
                <a:gd name="connsiteX187" fmla="*/ 4754 w 10000"/>
                <a:gd name="connsiteY187" fmla="*/ 4774 h 9998"/>
                <a:gd name="connsiteX188" fmla="*/ 4766 w 10000"/>
                <a:gd name="connsiteY188" fmla="*/ 3971 h 9998"/>
                <a:gd name="connsiteX189" fmla="*/ 4776 w 10000"/>
                <a:gd name="connsiteY189" fmla="*/ 4123 h 9998"/>
                <a:gd name="connsiteX190" fmla="*/ 4789 w 10000"/>
                <a:gd name="connsiteY190" fmla="*/ 3272 h 9998"/>
                <a:gd name="connsiteX191" fmla="*/ 4829 w 10000"/>
                <a:gd name="connsiteY191" fmla="*/ 3494 h 9998"/>
                <a:gd name="connsiteX192" fmla="*/ 4872 w 10000"/>
                <a:gd name="connsiteY192" fmla="*/ 2890 h 9998"/>
                <a:gd name="connsiteX193" fmla="*/ 4912 w 10000"/>
                <a:gd name="connsiteY193" fmla="*/ 3636 h 9998"/>
                <a:gd name="connsiteX194" fmla="*/ 4954 w 10000"/>
                <a:gd name="connsiteY194" fmla="*/ 3836 h 9998"/>
                <a:gd name="connsiteX195" fmla="*/ 4998 w 10000"/>
                <a:gd name="connsiteY195" fmla="*/ 3470 h 9998"/>
                <a:gd name="connsiteX196" fmla="*/ 5033 w 10000"/>
                <a:gd name="connsiteY196" fmla="*/ 4067 h 9998"/>
                <a:gd name="connsiteX197" fmla="*/ 5068 w 10000"/>
                <a:gd name="connsiteY197" fmla="*/ 3502 h 9998"/>
                <a:gd name="connsiteX198" fmla="*/ 5103 w 10000"/>
                <a:gd name="connsiteY198" fmla="*/ 1667 h 9998"/>
                <a:gd name="connsiteX199" fmla="*/ 5135 w 10000"/>
                <a:gd name="connsiteY199" fmla="*/ 3335 h 9998"/>
                <a:gd name="connsiteX200" fmla="*/ 5170 w 10000"/>
                <a:gd name="connsiteY200" fmla="*/ 3748 h 9998"/>
                <a:gd name="connsiteX201" fmla="*/ 5206 w 10000"/>
                <a:gd name="connsiteY201" fmla="*/ 2890 h 9998"/>
                <a:gd name="connsiteX202" fmla="*/ 5233 w 10000"/>
                <a:gd name="connsiteY202" fmla="*/ 2698 h 9998"/>
                <a:gd name="connsiteX203" fmla="*/ 5258 w 10000"/>
                <a:gd name="connsiteY203" fmla="*/ 3313 h 9998"/>
                <a:gd name="connsiteX204" fmla="*/ 5286 w 10000"/>
                <a:gd name="connsiteY204" fmla="*/ 3971 h 9998"/>
                <a:gd name="connsiteX205" fmla="*/ 5311 w 10000"/>
                <a:gd name="connsiteY205" fmla="*/ 3439 h 9998"/>
                <a:gd name="connsiteX206" fmla="*/ 5338 w 10000"/>
                <a:gd name="connsiteY206" fmla="*/ 3995 h 9998"/>
                <a:gd name="connsiteX207" fmla="*/ 5363 w 10000"/>
                <a:gd name="connsiteY207" fmla="*/ 4735 h 9998"/>
                <a:gd name="connsiteX208" fmla="*/ 5388 w 10000"/>
                <a:gd name="connsiteY208" fmla="*/ 4044 h 9998"/>
                <a:gd name="connsiteX209" fmla="*/ 5416 w 10000"/>
                <a:gd name="connsiteY209" fmla="*/ 3876 h 9998"/>
                <a:gd name="connsiteX210" fmla="*/ 5423 w 10000"/>
                <a:gd name="connsiteY210" fmla="*/ 4774 h 9998"/>
                <a:gd name="connsiteX211" fmla="*/ 5431 w 10000"/>
                <a:gd name="connsiteY211" fmla="*/ 3820 h 9998"/>
                <a:gd name="connsiteX212" fmla="*/ 5438 w 10000"/>
                <a:gd name="connsiteY212" fmla="*/ 4049 h 9998"/>
                <a:gd name="connsiteX213" fmla="*/ 5446 w 10000"/>
                <a:gd name="connsiteY213" fmla="*/ 4123 h 9998"/>
                <a:gd name="connsiteX214" fmla="*/ 5453 w 10000"/>
                <a:gd name="connsiteY214" fmla="*/ 2724 h 9998"/>
                <a:gd name="connsiteX215" fmla="*/ 5461 w 10000"/>
                <a:gd name="connsiteY215" fmla="*/ 3295 h 9998"/>
                <a:gd name="connsiteX216" fmla="*/ 5468 w 10000"/>
                <a:gd name="connsiteY216" fmla="*/ 1937 h 9998"/>
                <a:gd name="connsiteX217" fmla="*/ 5476 w 10000"/>
                <a:gd name="connsiteY217" fmla="*/ 4735 h 9998"/>
                <a:gd name="connsiteX218" fmla="*/ 5483 w 10000"/>
                <a:gd name="connsiteY218" fmla="*/ 6349 h 9998"/>
                <a:gd name="connsiteX219" fmla="*/ 5493 w 10000"/>
                <a:gd name="connsiteY219" fmla="*/ 5768 h 9998"/>
                <a:gd name="connsiteX220" fmla="*/ 5502 w 10000"/>
                <a:gd name="connsiteY220" fmla="*/ 7135 h 9998"/>
                <a:gd name="connsiteX221" fmla="*/ 5507 w 10000"/>
                <a:gd name="connsiteY221" fmla="*/ 6736 h 9998"/>
                <a:gd name="connsiteX222" fmla="*/ 5517 w 10000"/>
                <a:gd name="connsiteY222" fmla="*/ 5672 h 9998"/>
                <a:gd name="connsiteX223" fmla="*/ 5524 w 10000"/>
                <a:gd name="connsiteY223" fmla="*/ 5784 h 9998"/>
                <a:gd name="connsiteX224" fmla="*/ 5532 w 10000"/>
                <a:gd name="connsiteY224" fmla="*/ 6897 h 9998"/>
                <a:gd name="connsiteX225" fmla="*/ 5539 w 10000"/>
                <a:gd name="connsiteY225" fmla="*/ 6403 h 9998"/>
                <a:gd name="connsiteX226" fmla="*/ 5547 w 10000"/>
                <a:gd name="connsiteY226" fmla="*/ 3836 h 9998"/>
                <a:gd name="connsiteX227" fmla="*/ 5557 w 10000"/>
                <a:gd name="connsiteY227" fmla="*/ 1928 h 9998"/>
                <a:gd name="connsiteX228" fmla="*/ 5531 w 10000"/>
                <a:gd name="connsiteY228" fmla="*/ 3927 h 9998"/>
                <a:gd name="connsiteX229" fmla="*/ 5569 w 10000"/>
                <a:gd name="connsiteY229" fmla="*/ 2167 h 9998"/>
                <a:gd name="connsiteX230" fmla="*/ 5579 w 10000"/>
                <a:gd name="connsiteY230" fmla="*/ 5300 h 9998"/>
                <a:gd name="connsiteX231" fmla="*/ 5587 w 10000"/>
                <a:gd name="connsiteY231" fmla="*/ 5134 h 9998"/>
                <a:gd name="connsiteX232" fmla="*/ 5592 w 10000"/>
                <a:gd name="connsiteY232" fmla="*/ 7843 h 9998"/>
                <a:gd name="connsiteX233" fmla="*/ 5602 w 10000"/>
                <a:gd name="connsiteY233" fmla="*/ 6904 h 9998"/>
                <a:gd name="connsiteX234" fmla="*/ 5610 w 10000"/>
                <a:gd name="connsiteY234" fmla="*/ 7953 h 9998"/>
                <a:gd name="connsiteX235" fmla="*/ 5617 w 10000"/>
                <a:gd name="connsiteY235" fmla="*/ 6349 h 9998"/>
                <a:gd name="connsiteX236" fmla="*/ 5625 w 10000"/>
                <a:gd name="connsiteY236" fmla="*/ 7406 h 9998"/>
                <a:gd name="connsiteX237" fmla="*/ 5640 w 10000"/>
                <a:gd name="connsiteY237" fmla="*/ 7367 h 9998"/>
                <a:gd name="connsiteX238" fmla="*/ 5652 w 10000"/>
                <a:gd name="connsiteY238" fmla="*/ 7859 h 9998"/>
                <a:gd name="connsiteX239" fmla="*/ 5667 w 10000"/>
                <a:gd name="connsiteY239" fmla="*/ 7327 h 9998"/>
                <a:gd name="connsiteX240" fmla="*/ 5680 w 10000"/>
                <a:gd name="connsiteY240" fmla="*/ 6484 h 9998"/>
                <a:gd name="connsiteX241" fmla="*/ 5695 w 10000"/>
                <a:gd name="connsiteY241" fmla="*/ 6197 h 9998"/>
                <a:gd name="connsiteX242" fmla="*/ 5707 w 10000"/>
                <a:gd name="connsiteY242" fmla="*/ 6061 h 9998"/>
                <a:gd name="connsiteX243" fmla="*/ 5722 w 10000"/>
                <a:gd name="connsiteY243" fmla="*/ 5364 h 9998"/>
                <a:gd name="connsiteX244" fmla="*/ 5737 w 10000"/>
                <a:gd name="connsiteY244" fmla="*/ 2852 h 9998"/>
                <a:gd name="connsiteX245" fmla="*/ 5750 w 10000"/>
                <a:gd name="connsiteY245" fmla="*/ 3836 h 9998"/>
                <a:gd name="connsiteX246" fmla="*/ 5766 w 10000"/>
                <a:gd name="connsiteY246" fmla="*/ 4902 h 9998"/>
                <a:gd name="connsiteX247" fmla="*/ 5778 w 10000"/>
                <a:gd name="connsiteY247" fmla="*/ 5314 h 9998"/>
                <a:gd name="connsiteX248" fmla="*/ 5791 w 10000"/>
                <a:gd name="connsiteY248" fmla="*/ 5738 h 9998"/>
                <a:gd name="connsiteX249" fmla="*/ 5806 w 10000"/>
                <a:gd name="connsiteY249" fmla="*/ 6723 h 9998"/>
                <a:gd name="connsiteX250" fmla="*/ 5821 w 10000"/>
                <a:gd name="connsiteY250" fmla="*/ 6016 h 9998"/>
                <a:gd name="connsiteX251" fmla="*/ 5833 w 10000"/>
                <a:gd name="connsiteY251" fmla="*/ 5507 h 9998"/>
                <a:gd name="connsiteX252" fmla="*/ 5876 w 10000"/>
                <a:gd name="connsiteY252" fmla="*/ 5594 h 9998"/>
                <a:gd name="connsiteX253" fmla="*/ 5918 w 10000"/>
                <a:gd name="connsiteY253" fmla="*/ 5964 h 9998"/>
                <a:gd name="connsiteX254" fmla="*/ 5958 w 10000"/>
                <a:gd name="connsiteY254" fmla="*/ 5831 h 9998"/>
                <a:gd name="connsiteX255" fmla="*/ 6001 w 10000"/>
                <a:gd name="connsiteY255" fmla="*/ 5181 h 9998"/>
                <a:gd name="connsiteX256" fmla="*/ 6044 w 10000"/>
                <a:gd name="connsiteY256" fmla="*/ 5649 h 9998"/>
                <a:gd name="connsiteX257" fmla="*/ 6086 w 10000"/>
                <a:gd name="connsiteY257" fmla="*/ 5560 h 9998"/>
                <a:gd name="connsiteX258" fmla="*/ 6126 w 10000"/>
                <a:gd name="connsiteY258" fmla="*/ 4560 h 9998"/>
                <a:gd name="connsiteX259" fmla="*/ 6169 w 10000"/>
                <a:gd name="connsiteY259" fmla="*/ 6285 h 9998"/>
                <a:gd name="connsiteX260" fmla="*/ 6211 w 10000"/>
                <a:gd name="connsiteY260" fmla="*/ 7454 h 9998"/>
                <a:gd name="connsiteX261" fmla="*/ 6251 w 10000"/>
                <a:gd name="connsiteY261" fmla="*/ 5237 h 9998"/>
                <a:gd name="connsiteX262" fmla="*/ 6281 w 10000"/>
                <a:gd name="connsiteY262" fmla="*/ 6119 h 9998"/>
                <a:gd name="connsiteX263" fmla="*/ 6311 w 10000"/>
                <a:gd name="connsiteY263" fmla="*/ 6100 h 9998"/>
                <a:gd name="connsiteX264" fmla="*/ 6341 w 10000"/>
                <a:gd name="connsiteY264" fmla="*/ 6443 h 9998"/>
                <a:gd name="connsiteX265" fmla="*/ 6371 w 10000"/>
                <a:gd name="connsiteY265" fmla="*/ 6452 h 9998"/>
                <a:gd name="connsiteX266" fmla="*/ 6402 w 10000"/>
                <a:gd name="connsiteY266" fmla="*/ 6061 h 9998"/>
                <a:gd name="connsiteX267" fmla="*/ 6432 w 10000"/>
                <a:gd name="connsiteY267" fmla="*/ 5377 h 9998"/>
                <a:gd name="connsiteX268" fmla="*/ 6459 w 10000"/>
                <a:gd name="connsiteY268" fmla="*/ 6053 h 9998"/>
                <a:gd name="connsiteX269" fmla="*/ 6494 w 10000"/>
                <a:gd name="connsiteY269" fmla="*/ 7660 h 9998"/>
                <a:gd name="connsiteX270" fmla="*/ 6533 w 10000"/>
                <a:gd name="connsiteY270" fmla="*/ 6021 h 9998"/>
                <a:gd name="connsiteX271" fmla="*/ 6566 w 10000"/>
                <a:gd name="connsiteY271" fmla="*/ 5991 h 9998"/>
                <a:gd name="connsiteX272" fmla="*/ 6601 w 10000"/>
                <a:gd name="connsiteY272" fmla="*/ 6730 h 9998"/>
                <a:gd name="connsiteX273" fmla="*/ 6636 w 10000"/>
                <a:gd name="connsiteY273" fmla="*/ 6443 h 9998"/>
                <a:gd name="connsiteX274" fmla="*/ 6671 w 10000"/>
                <a:gd name="connsiteY274" fmla="*/ 5602 h 9998"/>
                <a:gd name="connsiteX275" fmla="*/ 6714 w 10000"/>
                <a:gd name="connsiteY275" fmla="*/ 6540 h 9998"/>
                <a:gd name="connsiteX276" fmla="*/ 6754 w 10000"/>
                <a:gd name="connsiteY276" fmla="*/ 6882 h 9998"/>
                <a:gd name="connsiteX277" fmla="*/ 6797 w 10000"/>
                <a:gd name="connsiteY277" fmla="*/ 7268 h 9998"/>
                <a:gd name="connsiteX278" fmla="*/ 6839 w 10000"/>
                <a:gd name="connsiteY278" fmla="*/ 6166 h 9998"/>
                <a:gd name="connsiteX279" fmla="*/ 6882 w 10000"/>
                <a:gd name="connsiteY279" fmla="*/ 5816 h 9998"/>
                <a:gd name="connsiteX280" fmla="*/ 6922 w 10000"/>
                <a:gd name="connsiteY280" fmla="*/ 5791 h 9998"/>
                <a:gd name="connsiteX281" fmla="*/ 6964 w 10000"/>
                <a:gd name="connsiteY281" fmla="*/ 6936 h 9998"/>
                <a:gd name="connsiteX282" fmla="*/ 7007 w 10000"/>
                <a:gd name="connsiteY282" fmla="*/ 5991 h 9998"/>
                <a:gd name="connsiteX283" fmla="*/ 7047 w 10000"/>
                <a:gd name="connsiteY283" fmla="*/ 4568 h 9998"/>
                <a:gd name="connsiteX284" fmla="*/ 7089 w 10000"/>
                <a:gd name="connsiteY284" fmla="*/ 5545 h 9998"/>
                <a:gd name="connsiteX285" fmla="*/ 7117 w 10000"/>
                <a:gd name="connsiteY285" fmla="*/ 4623 h 9998"/>
                <a:gd name="connsiteX286" fmla="*/ 7139 w 10000"/>
                <a:gd name="connsiteY286" fmla="*/ 5124 h 9998"/>
                <a:gd name="connsiteX287" fmla="*/ 7167 w 10000"/>
                <a:gd name="connsiteY287" fmla="*/ 4932 h 9998"/>
                <a:gd name="connsiteX288" fmla="*/ 7195 w 10000"/>
                <a:gd name="connsiteY288" fmla="*/ 5490 h 9998"/>
                <a:gd name="connsiteX289" fmla="*/ 7220 w 10000"/>
                <a:gd name="connsiteY289" fmla="*/ 5537 h 9998"/>
                <a:gd name="connsiteX290" fmla="*/ 7245 w 10000"/>
                <a:gd name="connsiteY290" fmla="*/ 4679 h 9998"/>
                <a:gd name="connsiteX291" fmla="*/ 7272 w 10000"/>
                <a:gd name="connsiteY291" fmla="*/ 4932 h 9998"/>
                <a:gd name="connsiteX292" fmla="*/ 7297 w 10000"/>
                <a:gd name="connsiteY292" fmla="*/ 4711 h 9998"/>
                <a:gd name="connsiteX293" fmla="*/ 7326 w 10000"/>
                <a:gd name="connsiteY293" fmla="*/ 6182 h 9998"/>
                <a:gd name="connsiteX294" fmla="*/ 7351 w 10000"/>
                <a:gd name="connsiteY294" fmla="*/ 5134 h 9998"/>
                <a:gd name="connsiteX295" fmla="*/ 7376 w 10000"/>
                <a:gd name="connsiteY295" fmla="*/ 5490 h 9998"/>
                <a:gd name="connsiteX296" fmla="*/ 7403 w 10000"/>
                <a:gd name="connsiteY296" fmla="*/ 4518 h 9998"/>
                <a:gd name="connsiteX297" fmla="*/ 7428 w 10000"/>
                <a:gd name="connsiteY297" fmla="*/ 5333 h 9998"/>
                <a:gd name="connsiteX298" fmla="*/ 7453 w 10000"/>
                <a:gd name="connsiteY298" fmla="*/ 6119 h 9998"/>
                <a:gd name="connsiteX299" fmla="*/ 7481 w 10000"/>
                <a:gd name="connsiteY299" fmla="*/ 5816 h 9998"/>
                <a:gd name="connsiteX300" fmla="*/ 7509 w 10000"/>
                <a:gd name="connsiteY300" fmla="*/ 5625 h 9998"/>
                <a:gd name="connsiteX301" fmla="*/ 7549 w 10000"/>
                <a:gd name="connsiteY301" fmla="*/ 4614 h 9998"/>
                <a:gd name="connsiteX302" fmla="*/ 7592 w 10000"/>
                <a:gd name="connsiteY302" fmla="*/ 5394 h 9998"/>
                <a:gd name="connsiteX303" fmla="*/ 7635 w 10000"/>
                <a:gd name="connsiteY303" fmla="*/ 5403 h 9998"/>
                <a:gd name="connsiteX304" fmla="*/ 7675 w 10000"/>
                <a:gd name="connsiteY304" fmla="*/ 5823 h 9998"/>
                <a:gd name="connsiteX305" fmla="*/ 7717 w 10000"/>
                <a:gd name="connsiteY305" fmla="*/ 5258 h 9998"/>
                <a:gd name="connsiteX306" fmla="*/ 7760 w 10000"/>
                <a:gd name="connsiteY306" fmla="*/ 6793 h 9998"/>
                <a:gd name="connsiteX307" fmla="*/ 7800 w 10000"/>
                <a:gd name="connsiteY307" fmla="*/ 6323 h 9998"/>
                <a:gd name="connsiteX308" fmla="*/ 7842 w 10000"/>
                <a:gd name="connsiteY308" fmla="*/ 5411 h 9998"/>
                <a:gd name="connsiteX309" fmla="*/ 7885 w 10000"/>
                <a:gd name="connsiteY309" fmla="*/ 6245 h 9998"/>
                <a:gd name="connsiteX310" fmla="*/ 7925 w 10000"/>
                <a:gd name="connsiteY310" fmla="*/ 5680 h 9998"/>
                <a:gd name="connsiteX311" fmla="*/ 7952 w 10000"/>
                <a:gd name="connsiteY311" fmla="*/ 6658 h 9998"/>
                <a:gd name="connsiteX312" fmla="*/ 7977 w 10000"/>
                <a:gd name="connsiteY312" fmla="*/ 5507 h 9998"/>
                <a:gd name="connsiteX313" fmla="*/ 8003 w 10000"/>
                <a:gd name="connsiteY313" fmla="*/ 6389 h 9998"/>
                <a:gd name="connsiteX314" fmla="*/ 8030 w 10000"/>
                <a:gd name="connsiteY314" fmla="*/ 5738 h 9998"/>
                <a:gd name="connsiteX315" fmla="*/ 8055 w 10000"/>
                <a:gd name="connsiteY315" fmla="*/ 5237 h 9998"/>
                <a:gd name="connsiteX316" fmla="*/ 8084 w 10000"/>
                <a:gd name="connsiteY316" fmla="*/ 5007 h 9998"/>
                <a:gd name="connsiteX317" fmla="*/ 8111 w 10000"/>
                <a:gd name="connsiteY317" fmla="*/ 5738 h 9998"/>
                <a:gd name="connsiteX318" fmla="*/ 8134 w 10000"/>
                <a:gd name="connsiteY318" fmla="*/ 6561 h 9998"/>
                <a:gd name="connsiteX319" fmla="*/ 8176 w 10000"/>
                <a:gd name="connsiteY319" fmla="*/ 6484 h 9998"/>
                <a:gd name="connsiteX320" fmla="*/ 8219 w 10000"/>
                <a:gd name="connsiteY320" fmla="*/ 6253 h 9998"/>
                <a:gd name="connsiteX321" fmla="*/ 8261 w 10000"/>
                <a:gd name="connsiteY321" fmla="*/ 5784 h 9998"/>
                <a:gd name="connsiteX322" fmla="*/ 8304 w 10000"/>
                <a:gd name="connsiteY322" fmla="*/ 6197 h 9998"/>
                <a:gd name="connsiteX323" fmla="*/ 8344 w 10000"/>
                <a:gd name="connsiteY323" fmla="*/ 6403 h 9998"/>
                <a:gd name="connsiteX324" fmla="*/ 8379 w 10000"/>
                <a:gd name="connsiteY324" fmla="*/ 5871 h 9998"/>
                <a:gd name="connsiteX325" fmla="*/ 8414 w 10000"/>
                <a:gd name="connsiteY325" fmla="*/ 5831 h 9998"/>
                <a:gd name="connsiteX326" fmla="*/ 8447 w 10000"/>
                <a:gd name="connsiteY326" fmla="*/ 6570 h 9998"/>
                <a:gd name="connsiteX327" fmla="*/ 8484 w 10000"/>
                <a:gd name="connsiteY327" fmla="*/ 6793 h 9998"/>
                <a:gd name="connsiteX328" fmla="*/ 8520 w 10000"/>
                <a:gd name="connsiteY328" fmla="*/ 6029 h 9998"/>
                <a:gd name="connsiteX329" fmla="*/ 8555 w 10000"/>
                <a:gd name="connsiteY329" fmla="*/ 5847 h 9998"/>
                <a:gd name="connsiteX330" fmla="*/ 8595 w 10000"/>
                <a:gd name="connsiteY330" fmla="*/ 6100 h 9998"/>
                <a:gd name="connsiteX331" fmla="*/ 8638 w 10000"/>
                <a:gd name="connsiteY331" fmla="*/ 5300 h 9998"/>
                <a:gd name="connsiteX332" fmla="*/ 8678 w 10000"/>
                <a:gd name="connsiteY332" fmla="*/ 5759 h 9998"/>
                <a:gd name="connsiteX333" fmla="*/ 8720 w 10000"/>
                <a:gd name="connsiteY333" fmla="*/ 5569 h 9998"/>
                <a:gd name="connsiteX334" fmla="*/ 8763 w 10000"/>
                <a:gd name="connsiteY334" fmla="*/ 5847 h 9998"/>
                <a:gd name="connsiteX335" fmla="*/ 8768 w 10000"/>
                <a:gd name="connsiteY335" fmla="*/ 5602 h 9998"/>
                <a:gd name="connsiteX336" fmla="*/ 8770 w 10000"/>
                <a:gd name="connsiteY336" fmla="*/ 5442 h 9998"/>
                <a:gd name="connsiteX337" fmla="*/ 8775 w 10000"/>
                <a:gd name="connsiteY337" fmla="*/ 6310 h 9998"/>
                <a:gd name="connsiteX338" fmla="*/ 8778 w 10000"/>
                <a:gd name="connsiteY338" fmla="*/ 6235 h 9998"/>
                <a:gd name="connsiteX339" fmla="*/ 8783 w 10000"/>
                <a:gd name="connsiteY339" fmla="*/ 5680 h 9998"/>
                <a:gd name="connsiteX340" fmla="*/ 8788 w 10000"/>
                <a:gd name="connsiteY340" fmla="*/ 6046 h 9998"/>
                <a:gd name="connsiteX341" fmla="*/ 8790 w 10000"/>
                <a:gd name="connsiteY341" fmla="*/ 5640 h 9998"/>
                <a:gd name="connsiteX342" fmla="*/ 8798 w 10000"/>
                <a:gd name="connsiteY342" fmla="*/ 5386 h 9998"/>
                <a:gd name="connsiteX343" fmla="*/ 8801 w 10000"/>
                <a:gd name="connsiteY343" fmla="*/ 6021 h 9998"/>
                <a:gd name="connsiteX344" fmla="*/ 8803 w 10000"/>
                <a:gd name="connsiteY344" fmla="*/ 6509 h 9998"/>
                <a:gd name="connsiteX345" fmla="*/ 8808 w 10000"/>
                <a:gd name="connsiteY345" fmla="*/ 6173 h 9998"/>
                <a:gd name="connsiteX346" fmla="*/ 8813 w 10000"/>
                <a:gd name="connsiteY346" fmla="*/ 5712 h 9998"/>
                <a:gd name="connsiteX347" fmla="*/ 8816 w 10000"/>
                <a:gd name="connsiteY347" fmla="*/ 5545 h 9998"/>
                <a:gd name="connsiteX348" fmla="*/ 8821 w 10000"/>
                <a:gd name="connsiteY348" fmla="*/ 5481 h 9998"/>
                <a:gd name="connsiteX349" fmla="*/ 8826 w 10000"/>
                <a:gd name="connsiteY349" fmla="*/ 5941 h 9998"/>
                <a:gd name="connsiteX350" fmla="*/ 8828 w 10000"/>
                <a:gd name="connsiteY350" fmla="*/ 6053 h 9998"/>
                <a:gd name="connsiteX351" fmla="*/ 8833 w 10000"/>
                <a:gd name="connsiteY351" fmla="*/ 6269 h 9998"/>
                <a:gd name="connsiteX352" fmla="*/ 8838 w 10000"/>
                <a:gd name="connsiteY352" fmla="*/ 6484 h 9998"/>
                <a:gd name="connsiteX353" fmla="*/ 8843 w 10000"/>
                <a:gd name="connsiteY353" fmla="*/ 6053 h 9998"/>
                <a:gd name="connsiteX354" fmla="*/ 8847 w 10000"/>
                <a:gd name="connsiteY354" fmla="*/ 6166 h 9998"/>
                <a:gd name="connsiteX355" fmla="*/ 8852 w 10000"/>
                <a:gd name="connsiteY355" fmla="*/ 6046 h 9998"/>
                <a:gd name="connsiteX356" fmla="*/ 8857 w 10000"/>
                <a:gd name="connsiteY356" fmla="*/ 5964 h 9998"/>
                <a:gd name="connsiteX357" fmla="*/ 8859 w 10000"/>
                <a:gd name="connsiteY357" fmla="*/ 5616 h 9998"/>
                <a:gd name="connsiteX358" fmla="*/ 8864 w 10000"/>
                <a:gd name="connsiteY358" fmla="*/ 4979 h 9998"/>
                <a:gd name="connsiteX359" fmla="*/ 8869 w 10000"/>
                <a:gd name="connsiteY359" fmla="*/ 4471 h 9998"/>
                <a:gd name="connsiteX360" fmla="*/ 8872 w 10000"/>
                <a:gd name="connsiteY360" fmla="*/ 3891 h 9998"/>
                <a:gd name="connsiteX361" fmla="*/ 8877 w 10000"/>
                <a:gd name="connsiteY361" fmla="*/ 4996 h 9998"/>
                <a:gd name="connsiteX362" fmla="*/ 8882 w 10000"/>
                <a:gd name="connsiteY362" fmla="*/ 6127 h 9998"/>
                <a:gd name="connsiteX363" fmla="*/ 8884 w 10000"/>
                <a:gd name="connsiteY363" fmla="*/ 7938 h 9998"/>
                <a:gd name="connsiteX364" fmla="*/ 8889 w 10000"/>
                <a:gd name="connsiteY364" fmla="*/ 9640 h 9998"/>
                <a:gd name="connsiteX365" fmla="*/ 8894 w 10000"/>
                <a:gd name="connsiteY365" fmla="*/ 8630 h 9998"/>
                <a:gd name="connsiteX366" fmla="*/ 8897 w 10000"/>
                <a:gd name="connsiteY366" fmla="*/ 8645 h 9998"/>
                <a:gd name="connsiteX367" fmla="*/ 8902 w 10000"/>
                <a:gd name="connsiteY367" fmla="*/ 9122 h 9998"/>
                <a:gd name="connsiteX368" fmla="*/ 8907 w 10000"/>
                <a:gd name="connsiteY368" fmla="*/ 8288 h 9998"/>
                <a:gd name="connsiteX369" fmla="*/ 8909 w 10000"/>
                <a:gd name="connsiteY369" fmla="*/ 8288 h 9998"/>
                <a:gd name="connsiteX370" fmla="*/ 8914 w 10000"/>
                <a:gd name="connsiteY370" fmla="*/ 8708 h 9998"/>
                <a:gd name="connsiteX371" fmla="*/ 8919 w 10000"/>
                <a:gd name="connsiteY371" fmla="*/ 8814 h 9998"/>
                <a:gd name="connsiteX372" fmla="*/ 8922 w 10000"/>
                <a:gd name="connsiteY372" fmla="*/ 9067 h 9998"/>
                <a:gd name="connsiteX373" fmla="*/ 8927 w 10000"/>
                <a:gd name="connsiteY373" fmla="*/ 8621 h 9998"/>
                <a:gd name="connsiteX374" fmla="*/ 8929 w 10000"/>
                <a:gd name="connsiteY374" fmla="*/ 8598 h 9998"/>
                <a:gd name="connsiteX375" fmla="*/ 8934 w 10000"/>
                <a:gd name="connsiteY375" fmla="*/ 8432 h 9998"/>
                <a:gd name="connsiteX376" fmla="*/ 8939 w 10000"/>
                <a:gd name="connsiteY376" fmla="*/ 8170 h 9998"/>
                <a:gd name="connsiteX377" fmla="*/ 8942 w 10000"/>
                <a:gd name="connsiteY377" fmla="*/ 7715 h 9998"/>
                <a:gd name="connsiteX378" fmla="*/ 8949 w 10000"/>
                <a:gd name="connsiteY378" fmla="*/ 6705 h 9998"/>
                <a:gd name="connsiteX379" fmla="*/ 8952 w 10000"/>
                <a:gd name="connsiteY379" fmla="*/ 7730 h 9998"/>
                <a:gd name="connsiteX380" fmla="*/ 8954 w 10000"/>
                <a:gd name="connsiteY380" fmla="*/ 7423 h 9998"/>
                <a:gd name="connsiteX381" fmla="*/ 8959 w 10000"/>
                <a:gd name="connsiteY381" fmla="*/ 7789 h 9998"/>
                <a:gd name="connsiteX382" fmla="*/ 9057 w 10000"/>
                <a:gd name="connsiteY382" fmla="*/ 8737 h 9998"/>
                <a:gd name="connsiteX383" fmla="*/ 8905 w 10000"/>
                <a:gd name="connsiteY383" fmla="*/ 8713 h 9998"/>
                <a:gd name="connsiteX384" fmla="*/ 9273 w 10000"/>
                <a:gd name="connsiteY384" fmla="*/ 7937 h 9998"/>
                <a:gd name="connsiteX385" fmla="*/ 9052 w 10000"/>
                <a:gd name="connsiteY385" fmla="*/ 9210 h 9998"/>
                <a:gd name="connsiteX386" fmla="*/ 8984 w 10000"/>
                <a:gd name="connsiteY386" fmla="*/ 9958 h 9998"/>
                <a:gd name="connsiteX387" fmla="*/ 8989 w 10000"/>
                <a:gd name="connsiteY387" fmla="*/ 9401 h 9998"/>
                <a:gd name="connsiteX388" fmla="*/ 8994 w 10000"/>
                <a:gd name="connsiteY388" fmla="*/ 9225 h 9998"/>
                <a:gd name="connsiteX389" fmla="*/ 8999 w 10000"/>
                <a:gd name="connsiteY389" fmla="*/ 8183 h 9998"/>
                <a:gd name="connsiteX390" fmla="*/ 9004 w 10000"/>
                <a:gd name="connsiteY390" fmla="*/ 8375 h 9998"/>
                <a:gd name="connsiteX391" fmla="*/ 9009 w 10000"/>
                <a:gd name="connsiteY391" fmla="*/ 8001 h 9998"/>
                <a:gd name="connsiteX392" fmla="*/ 9014 w 10000"/>
                <a:gd name="connsiteY392" fmla="*/ 8074 h 9998"/>
                <a:gd name="connsiteX393" fmla="*/ 9019 w 10000"/>
                <a:gd name="connsiteY393" fmla="*/ 8453 h 9998"/>
                <a:gd name="connsiteX394" fmla="*/ 9027 w 10000"/>
                <a:gd name="connsiteY394" fmla="*/ 7907 h 9998"/>
                <a:gd name="connsiteX395" fmla="*/ 9032 w 10000"/>
                <a:gd name="connsiteY395" fmla="*/ 7827 h 9998"/>
                <a:gd name="connsiteX396" fmla="*/ 9037 w 10000"/>
                <a:gd name="connsiteY396" fmla="*/ 7532 h 9998"/>
                <a:gd name="connsiteX397" fmla="*/ 9042 w 10000"/>
                <a:gd name="connsiteY397" fmla="*/ 7255 h 9998"/>
                <a:gd name="connsiteX398" fmla="*/ 9047 w 10000"/>
                <a:gd name="connsiteY398" fmla="*/ 8741 h 9998"/>
                <a:gd name="connsiteX399" fmla="*/ 9052 w 10000"/>
                <a:gd name="connsiteY399" fmla="*/ 8551 h 9998"/>
                <a:gd name="connsiteX400" fmla="*/ 9057 w 10000"/>
                <a:gd name="connsiteY400" fmla="*/ 8781 h 9998"/>
                <a:gd name="connsiteX401" fmla="*/ 9062 w 10000"/>
                <a:gd name="connsiteY401" fmla="*/ 7620 h 9998"/>
                <a:gd name="connsiteX402" fmla="*/ 9069 w 10000"/>
                <a:gd name="connsiteY402" fmla="*/ 7938 h 9998"/>
                <a:gd name="connsiteX403" fmla="*/ 9074 w 10000"/>
                <a:gd name="connsiteY403" fmla="*/ 8272 h 9998"/>
                <a:gd name="connsiteX404" fmla="*/ 9079 w 10000"/>
                <a:gd name="connsiteY404" fmla="*/ 7500 h 9998"/>
                <a:gd name="connsiteX405" fmla="*/ 9084 w 10000"/>
                <a:gd name="connsiteY405" fmla="*/ 7454 h 9998"/>
                <a:gd name="connsiteX406" fmla="*/ 9089 w 10000"/>
                <a:gd name="connsiteY406" fmla="*/ 7676 h 9998"/>
                <a:gd name="connsiteX407" fmla="*/ 9094 w 10000"/>
                <a:gd name="connsiteY407" fmla="*/ 7756 h 9998"/>
                <a:gd name="connsiteX408" fmla="*/ 9099 w 10000"/>
                <a:gd name="connsiteY408" fmla="*/ 8453 h 9998"/>
                <a:gd name="connsiteX409" fmla="*/ 9104 w 10000"/>
                <a:gd name="connsiteY409" fmla="*/ 8401 h 9998"/>
                <a:gd name="connsiteX410" fmla="*/ 9109 w 10000"/>
                <a:gd name="connsiteY410" fmla="*/ 9020 h 9998"/>
                <a:gd name="connsiteX411" fmla="*/ 9117 w 10000"/>
                <a:gd name="connsiteY411" fmla="*/ 8414 h 9998"/>
                <a:gd name="connsiteX412" fmla="*/ 9122 w 10000"/>
                <a:gd name="connsiteY412" fmla="*/ 7912 h 9998"/>
                <a:gd name="connsiteX413" fmla="*/ 9129 w 10000"/>
                <a:gd name="connsiteY413" fmla="*/ 8422 h 9998"/>
                <a:gd name="connsiteX414" fmla="*/ 9134 w 10000"/>
                <a:gd name="connsiteY414" fmla="*/ 9195 h 9998"/>
                <a:gd name="connsiteX415" fmla="*/ 9139 w 10000"/>
                <a:gd name="connsiteY415" fmla="*/ 8193 h 9998"/>
                <a:gd name="connsiteX416" fmla="*/ 9144 w 10000"/>
                <a:gd name="connsiteY416" fmla="*/ 8653 h 9998"/>
                <a:gd name="connsiteX417" fmla="*/ 9149 w 10000"/>
                <a:gd name="connsiteY417" fmla="*/ 8535 h 9998"/>
                <a:gd name="connsiteX418" fmla="*/ 9154 w 10000"/>
                <a:gd name="connsiteY418" fmla="*/ 8312 h 9998"/>
                <a:gd name="connsiteX419" fmla="*/ 9159 w 10000"/>
                <a:gd name="connsiteY419" fmla="*/ 9010 h 9998"/>
                <a:gd name="connsiteX420" fmla="*/ 9164 w 10000"/>
                <a:gd name="connsiteY420" fmla="*/ 8161 h 9998"/>
                <a:gd name="connsiteX421" fmla="*/ 9169 w 10000"/>
                <a:gd name="connsiteY421" fmla="*/ 7309 h 9998"/>
                <a:gd name="connsiteX422" fmla="*/ 9177 w 10000"/>
                <a:gd name="connsiteY422" fmla="*/ 7382 h 9998"/>
                <a:gd name="connsiteX423" fmla="*/ 9182 w 10000"/>
                <a:gd name="connsiteY423" fmla="*/ 7382 h 9998"/>
                <a:gd name="connsiteX424" fmla="*/ 9205 w 10000"/>
                <a:gd name="connsiteY424" fmla="*/ 8200 h 9998"/>
                <a:gd name="connsiteX425" fmla="*/ 9227 w 10000"/>
                <a:gd name="connsiteY425" fmla="*/ 8725 h 9998"/>
                <a:gd name="connsiteX426" fmla="*/ 9250 w 10000"/>
                <a:gd name="connsiteY426" fmla="*/ 8653 h 9998"/>
                <a:gd name="connsiteX427" fmla="*/ 9272 w 10000"/>
                <a:gd name="connsiteY427" fmla="*/ 6285 h 9998"/>
                <a:gd name="connsiteX428" fmla="*/ 9297 w 10000"/>
                <a:gd name="connsiteY428" fmla="*/ 6912 h 9998"/>
                <a:gd name="connsiteX429" fmla="*/ 9320 w 10000"/>
                <a:gd name="connsiteY429" fmla="*/ 8232 h 9998"/>
                <a:gd name="connsiteX430" fmla="*/ 9345 w 10000"/>
                <a:gd name="connsiteY430" fmla="*/ 8215 h 9998"/>
                <a:gd name="connsiteX431" fmla="*/ 9367 w 10000"/>
                <a:gd name="connsiteY431" fmla="*/ 7215 h 9998"/>
                <a:gd name="connsiteX432" fmla="*/ 9390 w 10000"/>
                <a:gd name="connsiteY432" fmla="*/ 6342 h 9998"/>
                <a:gd name="connsiteX433" fmla="*/ 9425 w 10000"/>
                <a:gd name="connsiteY433" fmla="*/ 6966 h 9998"/>
                <a:gd name="connsiteX434" fmla="*/ 9460 w 10000"/>
                <a:gd name="connsiteY434" fmla="*/ 6961 h 9998"/>
                <a:gd name="connsiteX435" fmla="*/ 9495 w 10000"/>
                <a:gd name="connsiteY435" fmla="*/ 6421 h 9998"/>
                <a:gd name="connsiteX436" fmla="*/ 9531 w 10000"/>
                <a:gd name="connsiteY436" fmla="*/ 6380 h 9998"/>
                <a:gd name="connsiteX437" fmla="*/ 9563 w 10000"/>
                <a:gd name="connsiteY437" fmla="*/ 6691 h 9998"/>
                <a:gd name="connsiteX438" fmla="*/ 9598 w 10000"/>
                <a:gd name="connsiteY438" fmla="*/ 6785 h 9998"/>
                <a:gd name="connsiteX439" fmla="*/ 9617 w 10000"/>
                <a:gd name="connsiteY439" fmla="*/ 6587 h 9998"/>
                <a:gd name="connsiteX440" fmla="*/ 9635 w 10000"/>
                <a:gd name="connsiteY440" fmla="*/ 6403 h 9998"/>
                <a:gd name="connsiteX441" fmla="*/ 9655 w 10000"/>
                <a:gd name="connsiteY441" fmla="*/ 6119 h 9998"/>
                <a:gd name="connsiteX442" fmla="*/ 9670 w 10000"/>
                <a:gd name="connsiteY442" fmla="*/ 5911 h 9998"/>
                <a:gd name="connsiteX443" fmla="*/ 9687 w 10000"/>
                <a:gd name="connsiteY443" fmla="*/ 5896 h 9998"/>
                <a:gd name="connsiteX444" fmla="*/ 9705 w 10000"/>
                <a:gd name="connsiteY444" fmla="*/ 6318 h 9998"/>
                <a:gd name="connsiteX445" fmla="*/ 9722 w 10000"/>
                <a:gd name="connsiteY445" fmla="*/ 5426 h 9998"/>
                <a:gd name="connsiteX446" fmla="*/ 9740 w 10000"/>
                <a:gd name="connsiteY446" fmla="*/ 6292 h 9998"/>
                <a:gd name="connsiteX447" fmla="*/ 9757 w 10000"/>
                <a:gd name="connsiteY447" fmla="*/ 5507 h 9998"/>
                <a:gd name="connsiteX448" fmla="*/ 9775 w 10000"/>
                <a:gd name="connsiteY448" fmla="*/ 5981 h 9998"/>
                <a:gd name="connsiteX449" fmla="*/ 9792 w 10000"/>
                <a:gd name="connsiteY449" fmla="*/ 5521 h 9998"/>
                <a:gd name="connsiteX450" fmla="*/ 9810 w 10000"/>
                <a:gd name="connsiteY450" fmla="*/ 5267 h 9998"/>
                <a:gd name="connsiteX451" fmla="*/ 9852 w 10000"/>
                <a:gd name="connsiteY451" fmla="*/ 4719 h 9998"/>
                <a:gd name="connsiteX452" fmla="*/ 9892 w 10000"/>
                <a:gd name="connsiteY452" fmla="*/ 5799 h 9998"/>
                <a:gd name="connsiteX453" fmla="*/ 9935 w 10000"/>
                <a:gd name="connsiteY453" fmla="*/ 4766 h 9998"/>
                <a:gd name="connsiteX454" fmla="*/ 9977 w 10000"/>
                <a:gd name="connsiteY454" fmla="*/ 5275 h 9998"/>
                <a:gd name="connsiteX455" fmla="*/ 10000 w 10000"/>
                <a:gd name="connsiteY455" fmla="*/ 4950 h 9998"/>
                <a:gd name="connsiteX0" fmla="*/ 38 w 10000"/>
                <a:gd name="connsiteY0" fmla="*/ 2672 h 10000"/>
                <a:gd name="connsiteX1" fmla="*/ 1 w 10000"/>
                <a:gd name="connsiteY1" fmla="*/ 2943 h 10000"/>
                <a:gd name="connsiteX2" fmla="*/ 73 w 10000"/>
                <a:gd name="connsiteY2" fmla="*/ 2478 h 10000"/>
                <a:gd name="connsiteX3" fmla="*/ 89 w 10000"/>
                <a:gd name="connsiteY3" fmla="*/ 2345 h 10000"/>
                <a:gd name="connsiteX4" fmla="*/ 158 w 10000"/>
                <a:gd name="connsiteY4" fmla="*/ 1979 h 10000"/>
                <a:gd name="connsiteX5" fmla="*/ 126 w 10000"/>
                <a:gd name="connsiteY5" fmla="*/ 2211 h 10000"/>
                <a:gd name="connsiteX6" fmla="*/ 144 w 10000"/>
                <a:gd name="connsiteY6" fmla="*/ 2074 h 10000"/>
                <a:gd name="connsiteX7" fmla="*/ 122 w 10000"/>
                <a:gd name="connsiteY7" fmla="*/ 2322 h 10000"/>
                <a:gd name="connsiteX8" fmla="*/ 152 w 10000"/>
                <a:gd name="connsiteY8" fmla="*/ 2008 h 10000"/>
                <a:gd name="connsiteX9" fmla="*/ 178 w 10000"/>
                <a:gd name="connsiteY9" fmla="*/ 1854 h 10000"/>
                <a:gd name="connsiteX10" fmla="*/ 250 w 10000"/>
                <a:gd name="connsiteY10" fmla="*/ 1607 h 10000"/>
                <a:gd name="connsiteX11" fmla="*/ 276 w 10000"/>
                <a:gd name="connsiteY11" fmla="*/ 1434 h 10000"/>
                <a:gd name="connsiteX12" fmla="*/ 224 w 10000"/>
                <a:gd name="connsiteY12" fmla="*/ 1736 h 10000"/>
                <a:gd name="connsiteX13" fmla="*/ 313 w 10000"/>
                <a:gd name="connsiteY13" fmla="*/ 1280 h 10000"/>
                <a:gd name="connsiteX14" fmla="*/ 375 w 10000"/>
                <a:gd name="connsiteY14" fmla="*/ 1192 h 10000"/>
                <a:gd name="connsiteX15" fmla="*/ 352 w 10000"/>
                <a:gd name="connsiteY15" fmla="*/ 1216 h 10000"/>
                <a:gd name="connsiteX16" fmla="*/ 414 w 10000"/>
                <a:gd name="connsiteY16" fmla="*/ 1080 h 10000"/>
                <a:gd name="connsiteX17" fmla="*/ 394 w 10000"/>
                <a:gd name="connsiteY17" fmla="*/ 1109 h 10000"/>
                <a:gd name="connsiteX18" fmla="*/ 434 w 10000"/>
                <a:gd name="connsiteY18" fmla="*/ 1003 h 10000"/>
                <a:gd name="connsiteX19" fmla="*/ 448 w 10000"/>
                <a:gd name="connsiteY19" fmla="*/ 1011 h 10000"/>
                <a:gd name="connsiteX20" fmla="*/ 470 w 10000"/>
                <a:gd name="connsiteY20" fmla="*/ 968 h 10000"/>
                <a:gd name="connsiteX21" fmla="*/ 516 w 10000"/>
                <a:gd name="connsiteY21" fmla="*/ 860 h 10000"/>
                <a:gd name="connsiteX22" fmla="*/ 467 w 10000"/>
                <a:gd name="connsiteY22" fmla="*/ 955 h 10000"/>
                <a:gd name="connsiteX23" fmla="*/ 547 w 10000"/>
                <a:gd name="connsiteY23" fmla="*/ 791 h 10000"/>
                <a:gd name="connsiteX24" fmla="*/ 488 w 10000"/>
                <a:gd name="connsiteY24" fmla="*/ 933 h 10000"/>
                <a:gd name="connsiteX25" fmla="*/ 585 w 10000"/>
                <a:gd name="connsiteY25" fmla="*/ 702 h 10000"/>
                <a:gd name="connsiteX26" fmla="*/ 615 w 10000"/>
                <a:gd name="connsiteY26" fmla="*/ 575 h 10000"/>
                <a:gd name="connsiteX27" fmla="*/ 656 w 10000"/>
                <a:gd name="connsiteY27" fmla="*/ 594 h 10000"/>
                <a:gd name="connsiteX28" fmla="*/ 669 w 10000"/>
                <a:gd name="connsiteY28" fmla="*/ 436 h 10000"/>
                <a:gd name="connsiteX29" fmla="*/ 697 w 10000"/>
                <a:gd name="connsiteY29" fmla="*/ 613 h 10000"/>
                <a:gd name="connsiteX30" fmla="*/ 733 w 10000"/>
                <a:gd name="connsiteY30" fmla="*/ 372 h 10000"/>
                <a:gd name="connsiteX31" fmla="*/ 780 w 10000"/>
                <a:gd name="connsiteY31" fmla="*/ 356 h 10000"/>
                <a:gd name="connsiteX32" fmla="*/ 803 w 10000"/>
                <a:gd name="connsiteY32" fmla="*/ 285 h 10000"/>
                <a:gd name="connsiteX33" fmla="*/ 852 w 10000"/>
                <a:gd name="connsiteY33" fmla="*/ 109 h 10000"/>
                <a:gd name="connsiteX34" fmla="*/ 835 w 10000"/>
                <a:gd name="connsiteY34" fmla="*/ 181 h 10000"/>
                <a:gd name="connsiteX35" fmla="*/ 895 w 10000"/>
                <a:gd name="connsiteY35" fmla="*/ 171 h 10000"/>
                <a:gd name="connsiteX36" fmla="*/ 922 w 10000"/>
                <a:gd name="connsiteY36" fmla="*/ 74 h 10000"/>
                <a:gd name="connsiteX37" fmla="*/ 961 w 10000"/>
                <a:gd name="connsiteY37" fmla="*/ 143 h 10000"/>
                <a:gd name="connsiteX38" fmla="*/ 1003 w 10000"/>
                <a:gd name="connsiteY38" fmla="*/ 170 h 10000"/>
                <a:gd name="connsiteX39" fmla="*/ 1055 w 10000"/>
                <a:gd name="connsiteY39" fmla="*/ 112 h 10000"/>
                <a:gd name="connsiteX40" fmla="*/ 1096 w 10000"/>
                <a:gd name="connsiteY40" fmla="*/ 49 h 10000"/>
                <a:gd name="connsiteX41" fmla="*/ 1124 w 10000"/>
                <a:gd name="connsiteY41" fmla="*/ 132 h 10000"/>
                <a:gd name="connsiteX42" fmla="*/ 1183 w 10000"/>
                <a:gd name="connsiteY42" fmla="*/ 71 h 10000"/>
                <a:gd name="connsiteX43" fmla="*/ 1210 w 10000"/>
                <a:gd name="connsiteY43" fmla="*/ 306 h 10000"/>
                <a:gd name="connsiteX44" fmla="*/ 1235 w 10000"/>
                <a:gd name="connsiteY44" fmla="*/ 381 h 10000"/>
                <a:gd name="connsiteX45" fmla="*/ 1259 w 10000"/>
                <a:gd name="connsiteY45" fmla="*/ 384 h 10000"/>
                <a:gd name="connsiteX46" fmla="*/ 1314 w 10000"/>
                <a:gd name="connsiteY46" fmla="*/ 1722 h 10000"/>
                <a:gd name="connsiteX47" fmla="*/ 1357 w 10000"/>
                <a:gd name="connsiteY47" fmla="*/ 1109 h 10000"/>
                <a:gd name="connsiteX48" fmla="*/ 1399 w 10000"/>
                <a:gd name="connsiteY48" fmla="*/ 1920 h 10000"/>
                <a:gd name="connsiteX49" fmla="*/ 1439 w 10000"/>
                <a:gd name="connsiteY49" fmla="*/ 1683 h 10000"/>
                <a:gd name="connsiteX50" fmla="*/ 1467 w 10000"/>
                <a:gd name="connsiteY50" fmla="*/ 1356 h 10000"/>
                <a:gd name="connsiteX51" fmla="*/ 1492 w 10000"/>
                <a:gd name="connsiteY51" fmla="*/ 2151 h 10000"/>
                <a:gd name="connsiteX52" fmla="*/ 1520 w 10000"/>
                <a:gd name="connsiteY52" fmla="*/ 1643 h 10000"/>
                <a:gd name="connsiteX53" fmla="*/ 1545 w 10000"/>
                <a:gd name="connsiteY53" fmla="*/ 545 h 10000"/>
                <a:gd name="connsiteX54" fmla="*/ 1573 w 10000"/>
                <a:gd name="connsiteY54" fmla="*/ 1833 h 10000"/>
                <a:gd name="connsiteX55" fmla="*/ 1598 w 10000"/>
                <a:gd name="connsiteY55" fmla="*/ 2397 h 10000"/>
                <a:gd name="connsiteX56" fmla="*/ 1623 w 10000"/>
                <a:gd name="connsiteY56" fmla="*/ 2175 h 10000"/>
                <a:gd name="connsiteX57" fmla="*/ 1651 w 10000"/>
                <a:gd name="connsiteY57" fmla="*/ 2588 h 10000"/>
                <a:gd name="connsiteX58" fmla="*/ 1668 w 10000"/>
                <a:gd name="connsiteY58" fmla="*/ 2764 h 10000"/>
                <a:gd name="connsiteX59" fmla="*/ 1686 w 10000"/>
                <a:gd name="connsiteY59" fmla="*/ 2151 h 10000"/>
                <a:gd name="connsiteX60" fmla="*/ 1701 w 10000"/>
                <a:gd name="connsiteY60" fmla="*/ 2899 h 10000"/>
                <a:gd name="connsiteX61" fmla="*/ 1718 w 10000"/>
                <a:gd name="connsiteY61" fmla="*/ 2709 h 10000"/>
                <a:gd name="connsiteX62" fmla="*/ 1736 w 10000"/>
                <a:gd name="connsiteY62" fmla="*/ 3273 h 10000"/>
                <a:gd name="connsiteX63" fmla="*/ 1753 w 10000"/>
                <a:gd name="connsiteY63" fmla="*/ 2971 h 10000"/>
                <a:gd name="connsiteX64" fmla="*/ 1771 w 10000"/>
                <a:gd name="connsiteY64" fmla="*/ 2845 h 10000"/>
                <a:gd name="connsiteX65" fmla="*/ 1791 w 10000"/>
                <a:gd name="connsiteY65" fmla="*/ 3407 h 10000"/>
                <a:gd name="connsiteX66" fmla="*/ 1806 w 10000"/>
                <a:gd name="connsiteY66" fmla="*/ 3932 h 10000"/>
                <a:gd name="connsiteX67" fmla="*/ 1823 w 10000"/>
                <a:gd name="connsiteY67" fmla="*/ 3702 h 10000"/>
                <a:gd name="connsiteX68" fmla="*/ 1841 w 10000"/>
                <a:gd name="connsiteY68" fmla="*/ 3663 h 10000"/>
                <a:gd name="connsiteX69" fmla="*/ 1858 w 10000"/>
                <a:gd name="connsiteY69" fmla="*/ 4179 h 10000"/>
                <a:gd name="connsiteX70" fmla="*/ 1893 w 10000"/>
                <a:gd name="connsiteY70" fmla="*/ 4036 h 10000"/>
                <a:gd name="connsiteX71" fmla="*/ 1929 w 10000"/>
                <a:gd name="connsiteY71" fmla="*/ 4393 h 10000"/>
                <a:gd name="connsiteX72" fmla="*/ 1964 w 10000"/>
                <a:gd name="connsiteY72" fmla="*/ 4099 h 10000"/>
                <a:gd name="connsiteX73" fmla="*/ 2000 w 10000"/>
                <a:gd name="connsiteY73" fmla="*/ 5585 h 10000"/>
                <a:gd name="connsiteX74" fmla="*/ 2032 w 10000"/>
                <a:gd name="connsiteY74" fmla="*/ 5085 h 10000"/>
                <a:gd name="connsiteX75" fmla="*/ 2067 w 10000"/>
                <a:gd name="connsiteY75" fmla="*/ 4720 h 10000"/>
                <a:gd name="connsiteX76" fmla="*/ 2095 w 10000"/>
                <a:gd name="connsiteY76" fmla="*/ 5641 h 10000"/>
                <a:gd name="connsiteX77" fmla="*/ 2122 w 10000"/>
                <a:gd name="connsiteY77" fmla="*/ 5468 h 10000"/>
                <a:gd name="connsiteX78" fmla="*/ 2145 w 10000"/>
                <a:gd name="connsiteY78" fmla="*/ 5395 h 10000"/>
                <a:gd name="connsiteX79" fmla="*/ 2172 w 10000"/>
                <a:gd name="connsiteY79" fmla="*/ 5284 h 10000"/>
                <a:gd name="connsiteX80" fmla="*/ 2200 w 10000"/>
                <a:gd name="connsiteY80" fmla="*/ 5903 h 10000"/>
                <a:gd name="connsiteX81" fmla="*/ 2225 w 10000"/>
                <a:gd name="connsiteY81" fmla="*/ 5977 h 10000"/>
                <a:gd name="connsiteX82" fmla="*/ 2250 w 10000"/>
                <a:gd name="connsiteY82" fmla="*/ 5315 h 10000"/>
                <a:gd name="connsiteX83" fmla="*/ 2277 w 10000"/>
                <a:gd name="connsiteY83" fmla="*/ 5610 h 10000"/>
                <a:gd name="connsiteX84" fmla="*/ 2320 w 10000"/>
                <a:gd name="connsiteY84" fmla="*/ 5268 h 10000"/>
                <a:gd name="connsiteX85" fmla="*/ 2360 w 10000"/>
                <a:gd name="connsiteY85" fmla="*/ 5268 h 10000"/>
                <a:gd name="connsiteX86" fmla="*/ 2403 w 10000"/>
                <a:gd name="connsiteY86" fmla="*/ 4712 h 10000"/>
                <a:gd name="connsiteX87" fmla="*/ 2445 w 10000"/>
                <a:gd name="connsiteY87" fmla="*/ 4966 h 10000"/>
                <a:gd name="connsiteX88" fmla="*/ 2485 w 10000"/>
                <a:gd name="connsiteY88" fmla="*/ 5427 h 10000"/>
                <a:gd name="connsiteX89" fmla="*/ 2504 w 10000"/>
                <a:gd name="connsiteY89" fmla="*/ 4663 h 10000"/>
                <a:gd name="connsiteX90" fmla="*/ 2521 w 10000"/>
                <a:gd name="connsiteY90" fmla="*/ 4330 h 10000"/>
                <a:gd name="connsiteX91" fmla="*/ 2539 w 10000"/>
                <a:gd name="connsiteY91" fmla="*/ 3710 h 10000"/>
                <a:gd name="connsiteX92" fmla="*/ 2556 w 10000"/>
                <a:gd name="connsiteY92" fmla="*/ 3758 h 10000"/>
                <a:gd name="connsiteX93" fmla="*/ 2574 w 10000"/>
                <a:gd name="connsiteY93" fmla="*/ 3790 h 10000"/>
                <a:gd name="connsiteX94" fmla="*/ 2591 w 10000"/>
                <a:gd name="connsiteY94" fmla="*/ 4871 h 10000"/>
                <a:gd name="connsiteX95" fmla="*/ 2609 w 10000"/>
                <a:gd name="connsiteY95" fmla="*/ 3764 h 10000"/>
                <a:gd name="connsiteX96" fmla="*/ 2626 w 10000"/>
                <a:gd name="connsiteY96" fmla="*/ 3854 h 10000"/>
                <a:gd name="connsiteX97" fmla="*/ 2644 w 10000"/>
                <a:gd name="connsiteY97" fmla="*/ 4179 h 10000"/>
                <a:gd name="connsiteX98" fmla="*/ 2661 w 10000"/>
                <a:gd name="connsiteY98" fmla="*/ 3265 h 10000"/>
                <a:gd name="connsiteX99" fmla="*/ 2679 w 10000"/>
                <a:gd name="connsiteY99" fmla="*/ 3646 h 10000"/>
                <a:gd name="connsiteX100" fmla="*/ 2695 w 10000"/>
                <a:gd name="connsiteY100" fmla="*/ 3957 h 10000"/>
                <a:gd name="connsiteX101" fmla="*/ 2725 w 10000"/>
                <a:gd name="connsiteY101" fmla="*/ 2939 h 10000"/>
                <a:gd name="connsiteX102" fmla="*/ 2755 w 10000"/>
                <a:gd name="connsiteY102" fmla="*/ 3551 h 10000"/>
                <a:gd name="connsiteX103" fmla="*/ 2785 w 10000"/>
                <a:gd name="connsiteY103" fmla="*/ 3010 h 10000"/>
                <a:gd name="connsiteX104" fmla="*/ 2815 w 10000"/>
                <a:gd name="connsiteY104" fmla="*/ 3740 h 10000"/>
                <a:gd name="connsiteX105" fmla="*/ 2845 w 10000"/>
                <a:gd name="connsiteY105" fmla="*/ 2451 h 10000"/>
                <a:gd name="connsiteX106" fmla="*/ 2875 w 10000"/>
                <a:gd name="connsiteY106" fmla="*/ 3209 h 10000"/>
                <a:gd name="connsiteX107" fmla="*/ 2905 w 10000"/>
                <a:gd name="connsiteY107" fmla="*/ 3193 h 10000"/>
                <a:gd name="connsiteX108" fmla="*/ 2923 w 10000"/>
                <a:gd name="connsiteY108" fmla="*/ 2683 h 10000"/>
                <a:gd name="connsiteX109" fmla="*/ 2943 w 10000"/>
                <a:gd name="connsiteY109" fmla="*/ 1998 h 10000"/>
                <a:gd name="connsiteX110" fmla="*/ 2963 w 10000"/>
                <a:gd name="connsiteY110" fmla="*/ 2039 h 10000"/>
                <a:gd name="connsiteX111" fmla="*/ 2980 w 10000"/>
                <a:gd name="connsiteY111" fmla="*/ 1322 h 10000"/>
                <a:gd name="connsiteX112" fmla="*/ 3000 w 10000"/>
                <a:gd name="connsiteY112" fmla="*/ 2963 h 10000"/>
                <a:gd name="connsiteX113" fmla="*/ 3020 w 10000"/>
                <a:gd name="connsiteY113" fmla="*/ 2779 h 10000"/>
                <a:gd name="connsiteX114" fmla="*/ 3038 w 10000"/>
                <a:gd name="connsiteY114" fmla="*/ 2691 h 10000"/>
                <a:gd name="connsiteX115" fmla="*/ 3055 w 10000"/>
                <a:gd name="connsiteY115" fmla="*/ 2127 h 10000"/>
                <a:gd name="connsiteX116" fmla="*/ 3075 w 10000"/>
                <a:gd name="connsiteY116" fmla="*/ 2602 h 10000"/>
                <a:gd name="connsiteX117" fmla="*/ 3095 w 10000"/>
                <a:gd name="connsiteY117" fmla="*/ 3185 h 10000"/>
                <a:gd name="connsiteX118" fmla="*/ 3115 w 10000"/>
                <a:gd name="connsiteY118" fmla="*/ 1882 h 10000"/>
                <a:gd name="connsiteX119" fmla="*/ 3138 w 10000"/>
                <a:gd name="connsiteY119" fmla="*/ 3240 h 10000"/>
                <a:gd name="connsiteX120" fmla="*/ 3160 w 10000"/>
                <a:gd name="connsiteY120" fmla="*/ 2829 h 10000"/>
                <a:gd name="connsiteX121" fmla="*/ 3183 w 10000"/>
                <a:gd name="connsiteY121" fmla="*/ 2820 h 10000"/>
                <a:gd name="connsiteX122" fmla="*/ 3206 w 10000"/>
                <a:gd name="connsiteY122" fmla="*/ 3273 h 10000"/>
                <a:gd name="connsiteX123" fmla="*/ 3231 w 10000"/>
                <a:gd name="connsiteY123" fmla="*/ 2804 h 10000"/>
                <a:gd name="connsiteX124" fmla="*/ 3253 w 10000"/>
                <a:gd name="connsiteY124" fmla="*/ 1920 h 10000"/>
                <a:gd name="connsiteX125" fmla="*/ 3278 w 10000"/>
                <a:gd name="connsiteY125" fmla="*/ 2446 h 10000"/>
                <a:gd name="connsiteX126" fmla="*/ 3301 w 10000"/>
                <a:gd name="connsiteY126" fmla="*/ 2820 h 10000"/>
                <a:gd name="connsiteX127" fmla="*/ 3323 w 10000"/>
                <a:gd name="connsiteY127" fmla="*/ 2996 h 10000"/>
                <a:gd name="connsiteX128" fmla="*/ 3363 w 10000"/>
                <a:gd name="connsiteY128" fmla="*/ 2820 h 10000"/>
                <a:gd name="connsiteX129" fmla="*/ 3406 w 10000"/>
                <a:gd name="connsiteY129" fmla="*/ 3201 h 10000"/>
                <a:gd name="connsiteX130" fmla="*/ 3448 w 10000"/>
                <a:gd name="connsiteY130" fmla="*/ 3433 h 10000"/>
                <a:gd name="connsiteX131" fmla="*/ 3489 w 10000"/>
                <a:gd name="connsiteY131" fmla="*/ 3829 h 10000"/>
                <a:gd name="connsiteX132" fmla="*/ 3533 w 10000"/>
                <a:gd name="connsiteY132" fmla="*/ 3226 h 10000"/>
                <a:gd name="connsiteX133" fmla="*/ 3560 w 10000"/>
                <a:gd name="connsiteY133" fmla="*/ 4050 h 10000"/>
                <a:gd name="connsiteX134" fmla="*/ 3585 w 10000"/>
                <a:gd name="connsiteY134" fmla="*/ 3566 h 10000"/>
                <a:gd name="connsiteX135" fmla="*/ 3611 w 10000"/>
                <a:gd name="connsiteY135" fmla="*/ 4720 h 10000"/>
                <a:gd name="connsiteX136" fmla="*/ 3638 w 10000"/>
                <a:gd name="connsiteY136" fmla="*/ 4393 h 10000"/>
                <a:gd name="connsiteX137" fmla="*/ 3666 w 10000"/>
                <a:gd name="connsiteY137" fmla="*/ 3972 h 10000"/>
                <a:gd name="connsiteX138" fmla="*/ 3688 w 10000"/>
                <a:gd name="connsiteY138" fmla="*/ 3821 h 10000"/>
                <a:gd name="connsiteX139" fmla="*/ 3716 w 10000"/>
                <a:gd name="connsiteY139" fmla="*/ 4704 h 10000"/>
                <a:gd name="connsiteX140" fmla="*/ 3743 w 10000"/>
                <a:gd name="connsiteY140" fmla="*/ 4131 h 10000"/>
                <a:gd name="connsiteX141" fmla="*/ 3766 w 10000"/>
                <a:gd name="connsiteY141" fmla="*/ 4863 h 10000"/>
                <a:gd name="connsiteX142" fmla="*/ 3788 w 10000"/>
                <a:gd name="connsiteY142" fmla="*/ 5046 h 10000"/>
                <a:gd name="connsiteX143" fmla="*/ 3811 w 10000"/>
                <a:gd name="connsiteY143" fmla="*/ 3967 h 10000"/>
                <a:gd name="connsiteX144" fmla="*/ 3833 w 10000"/>
                <a:gd name="connsiteY144" fmla="*/ 4569 h 10000"/>
                <a:gd name="connsiteX145" fmla="*/ 3858 w 10000"/>
                <a:gd name="connsiteY145" fmla="*/ 5419 h 10000"/>
                <a:gd name="connsiteX146" fmla="*/ 3881 w 10000"/>
                <a:gd name="connsiteY146" fmla="*/ 5404 h 10000"/>
                <a:gd name="connsiteX147" fmla="*/ 3906 w 10000"/>
                <a:gd name="connsiteY147" fmla="*/ 5570 h 10000"/>
                <a:gd name="connsiteX148" fmla="*/ 3928 w 10000"/>
                <a:gd name="connsiteY148" fmla="*/ 5665 h 10000"/>
                <a:gd name="connsiteX149" fmla="*/ 3951 w 10000"/>
                <a:gd name="connsiteY149" fmla="*/ 5142 h 10000"/>
                <a:gd name="connsiteX150" fmla="*/ 3971 w 10000"/>
                <a:gd name="connsiteY150" fmla="*/ 6279 h 10000"/>
                <a:gd name="connsiteX151" fmla="*/ 3989 w 10000"/>
                <a:gd name="connsiteY151" fmla="*/ 5561 h 10000"/>
                <a:gd name="connsiteX152" fmla="*/ 4006 w 10000"/>
                <a:gd name="connsiteY152" fmla="*/ 5301 h 10000"/>
                <a:gd name="connsiteX153" fmla="*/ 4026 w 10000"/>
                <a:gd name="connsiteY153" fmla="*/ 5334 h 10000"/>
                <a:gd name="connsiteX154" fmla="*/ 4046 w 10000"/>
                <a:gd name="connsiteY154" fmla="*/ 5491 h 10000"/>
                <a:gd name="connsiteX155" fmla="*/ 4066 w 10000"/>
                <a:gd name="connsiteY155" fmla="*/ 5657 h 10000"/>
                <a:gd name="connsiteX156" fmla="*/ 4084 w 10000"/>
                <a:gd name="connsiteY156" fmla="*/ 6022 h 10000"/>
                <a:gd name="connsiteX157" fmla="*/ 4104 w 10000"/>
                <a:gd name="connsiteY157" fmla="*/ 5879 h 10000"/>
                <a:gd name="connsiteX158" fmla="*/ 4121 w 10000"/>
                <a:gd name="connsiteY158" fmla="*/ 6215 h 10000"/>
                <a:gd name="connsiteX159" fmla="*/ 4139 w 10000"/>
                <a:gd name="connsiteY159" fmla="*/ 6207 h 10000"/>
                <a:gd name="connsiteX160" fmla="*/ 4159 w 10000"/>
                <a:gd name="connsiteY160" fmla="*/ 6588 h 10000"/>
                <a:gd name="connsiteX161" fmla="*/ 4201 w 10000"/>
                <a:gd name="connsiteY161" fmla="*/ 6794 h 10000"/>
                <a:gd name="connsiteX162" fmla="*/ 4242 w 10000"/>
                <a:gd name="connsiteY162" fmla="*/ 7549 h 10000"/>
                <a:gd name="connsiteX163" fmla="*/ 4285 w 10000"/>
                <a:gd name="connsiteY163" fmla="*/ 7861 h 10000"/>
                <a:gd name="connsiteX164" fmla="*/ 4327 w 10000"/>
                <a:gd name="connsiteY164" fmla="*/ 6865 h 10000"/>
                <a:gd name="connsiteX165" fmla="*/ 4367 w 10000"/>
                <a:gd name="connsiteY165" fmla="*/ 6398 h 10000"/>
                <a:gd name="connsiteX166" fmla="*/ 4405 w 10000"/>
                <a:gd name="connsiteY166" fmla="*/ 6582 h 10000"/>
                <a:gd name="connsiteX167" fmla="*/ 4440 w 10000"/>
                <a:gd name="connsiteY167" fmla="*/ 6293 h 10000"/>
                <a:gd name="connsiteX168" fmla="*/ 4473 w 10000"/>
                <a:gd name="connsiteY168" fmla="*/ 5824 h 10000"/>
                <a:gd name="connsiteX169" fmla="*/ 4509 w 10000"/>
                <a:gd name="connsiteY169" fmla="*/ 5728 h 10000"/>
                <a:gd name="connsiteX170" fmla="*/ 4544 w 10000"/>
                <a:gd name="connsiteY170" fmla="*/ 5427 h 10000"/>
                <a:gd name="connsiteX171" fmla="*/ 4579 w 10000"/>
                <a:gd name="connsiteY171" fmla="*/ 5840 h 10000"/>
                <a:gd name="connsiteX172" fmla="*/ 4591 w 10000"/>
                <a:gd name="connsiteY172" fmla="*/ 5958 h 10000"/>
                <a:gd name="connsiteX173" fmla="*/ 4601 w 10000"/>
                <a:gd name="connsiteY173" fmla="*/ 5690 h 10000"/>
                <a:gd name="connsiteX174" fmla="*/ 4611 w 10000"/>
                <a:gd name="connsiteY174" fmla="*/ 5585 h 10000"/>
                <a:gd name="connsiteX175" fmla="*/ 4621 w 10000"/>
                <a:gd name="connsiteY175" fmla="*/ 4997 h 10000"/>
                <a:gd name="connsiteX176" fmla="*/ 4634 w 10000"/>
                <a:gd name="connsiteY176" fmla="*/ 5817 h 10000"/>
                <a:gd name="connsiteX177" fmla="*/ 4646 w 10000"/>
                <a:gd name="connsiteY177" fmla="*/ 5650 h 10000"/>
                <a:gd name="connsiteX178" fmla="*/ 4656 w 10000"/>
                <a:gd name="connsiteY178" fmla="*/ 4569 h 10000"/>
                <a:gd name="connsiteX179" fmla="*/ 4666 w 10000"/>
                <a:gd name="connsiteY179" fmla="*/ 4442 h 10000"/>
                <a:gd name="connsiteX180" fmla="*/ 4676 w 10000"/>
                <a:gd name="connsiteY180" fmla="*/ 4845 h 10000"/>
                <a:gd name="connsiteX181" fmla="*/ 4689 w 10000"/>
                <a:gd name="connsiteY181" fmla="*/ 4274 h 10000"/>
                <a:gd name="connsiteX182" fmla="*/ 4701 w 10000"/>
                <a:gd name="connsiteY182" fmla="*/ 4299 h 10000"/>
                <a:gd name="connsiteX183" fmla="*/ 4711 w 10000"/>
                <a:gd name="connsiteY183" fmla="*/ 4204 h 10000"/>
                <a:gd name="connsiteX184" fmla="*/ 4721 w 10000"/>
                <a:gd name="connsiteY184" fmla="*/ 5315 h 10000"/>
                <a:gd name="connsiteX185" fmla="*/ 4731 w 10000"/>
                <a:gd name="connsiteY185" fmla="*/ 4457 h 10000"/>
                <a:gd name="connsiteX186" fmla="*/ 4744 w 10000"/>
                <a:gd name="connsiteY186" fmla="*/ 4583 h 10000"/>
                <a:gd name="connsiteX187" fmla="*/ 4754 w 10000"/>
                <a:gd name="connsiteY187" fmla="*/ 4775 h 10000"/>
                <a:gd name="connsiteX188" fmla="*/ 4766 w 10000"/>
                <a:gd name="connsiteY188" fmla="*/ 3972 h 10000"/>
                <a:gd name="connsiteX189" fmla="*/ 4776 w 10000"/>
                <a:gd name="connsiteY189" fmla="*/ 4124 h 10000"/>
                <a:gd name="connsiteX190" fmla="*/ 4789 w 10000"/>
                <a:gd name="connsiteY190" fmla="*/ 3273 h 10000"/>
                <a:gd name="connsiteX191" fmla="*/ 4829 w 10000"/>
                <a:gd name="connsiteY191" fmla="*/ 3495 h 10000"/>
                <a:gd name="connsiteX192" fmla="*/ 4872 w 10000"/>
                <a:gd name="connsiteY192" fmla="*/ 2891 h 10000"/>
                <a:gd name="connsiteX193" fmla="*/ 4912 w 10000"/>
                <a:gd name="connsiteY193" fmla="*/ 3637 h 10000"/>
                <a:gd name="connsiteX194" fmla="*/ 4954 w 10000"/>
                <a:gd name="connsiteY194" fmla="*/ 3837 h 10000"/>
                <a:gd name="connsiteX195" fmla="*/ 4998 w 10000"/>
                <a:gd name="connsiteY195" fmla="*/ 3471 h 10000"/>
                <a:gd name="connsiteX196" fmla="*/ 5033 w 10000"/>
                <a:gd name="connsiteY196" fmla="*/ 4068 h 10000"/>
                <a:gd name="connsiteX197" fmla="*/ 5068 w 10000"/>
                <a:gd name="connsiteY197" fmla="*/ 3503 h 10000"/>
                <a:gd name="connsiteX198" fmla="*/ 5103 w 10000"/>
                <a:gd name="connsiteY198" fmla="*/ 1667 h 10000"/>
                <a:gd name="connsiteX199" fmla="*/ 5135 w 10000"/>
                <a:gd name="connsiteY199" fmla="*/ 3336 h 10000"/>
                <a:gd name="connsiteX200" fmla="*/ 5170 w 10000"/>
                <a:gd name="connsiteY200" fmla="*/ 3749 h 10000"/>
                <a:gd name="connsiteX201" fmla="*/ 5206 w 10000"/>
                <a:gd name="connsiteY201" fmla="*/ 2891 h 10000"/>
                <a:gd name="connsiteX202" fmla="*/ 5233 w 10000"/>
                <a:gd name="connsiteY202" fmla="*/ 2699 h 10000"/>
                <a:gd name="connsiteX203" fmla="*/ 5258 w 10000"/>
                <a:gd name="connsiteY203" fmla="*/ 3314 h 10000"/>
                <a:gd name="connsiteX204" fmla="*/ 5286 w 10000"/>
                <a:gd name="connsiteY204" fmla="*/ 3972 h 10000"/>
                <a:gd name="connsiteX205" fmla="*/ 5311 w 10000"/>
                <a:gd name="connsiteY205" fmla="*/ 3440 h 10000"/>
                <a:gd name="connsiteX206" fmla="*/ 5338 w 10000"/>
                <a:gd name="connsiteY206" fmla="*/ 3996 h 10000"/>
                <a:gd name="connsiteX207" fmla="*/ 5363 w 10000"/>
                <a:gd name="connsiteY207" fmla="*/ 4736 h 10000"/>
                <a:gd name="connsiteX208" fmla="*/ 5388 w 10000"/>
                <a:gd name="connsiteY208" fmla="*/ 4045 h 10000"/>
                <a:gd name="connsiteX209" fmla="*/ 5416 w 10000"/>
                <a:gd name="connsiteY209" fmla="*/ 3877 h 10000"/>
                <a:gd name="connsiteX210" fmla="*/ 5423 w 10000"/>
                <a:gd name="connsiteY210" fmla="*/ 4775 h 10000"/>
                <a:gd name="connsiteX211" fmla="*/ 5431 w 10000"/>
                <a:gd name="connsiteY211" fmla="*/ 3821 h 10000"/>
                <a:gd name="connsiteX212" fmla="*/ 5438 w 10000"/>
                <a:gd name="connsiteY212" fmla="*/ 4050 h 10000"/>
                <a:gd name="connsiteX213" fmla="*/ 5446 w 10000"/>
                <a:gd name="connsiteY213" fmla="*/ 4124 h 10000"/>
                <a:gd name="connsiteX214" fmla="*/ 5453 w 10000"/>
                <a:gd name="connsiteY214" fmla="*/ 2725 h 10000"/>
                <a:gd name="connsiteX215" fmla="*/ 5461 w 10000"/>
                <a:gd name="connsiteY215" fmla="*/ 3296 h 10000"/>
                <a:gd name="connsiteX216" fmla="*/ 5468 w 10000"/>
                <a:gd name="connsiteY216" fmla="*/ 1937 h 10000"/>
                <a:gd name="connsiteX217" fmla="*/ 5476 w 10000"/>
                <a:gd name="connsiteY217" fmla="*/ 4736 h 10000"/>
                <a:gd name="connsiteX218" fmla="*/ 5483 w 10000"/>
                <a:gd name="connsiteY218" fmla="*/ 6350 h 10000"/>
                <a:gd name="connsiteX219" fmla="*/ 5493 w 10000"/>
                <a:gd name="connsiteY219" fmla="*/ 5769 h 10000"/>
                <a:gd name="connsiteX220" fmla="*/ 5502 w 10000"/>
                <a:gd name="connsiteY220" fmla="*/ 7136 h 10000"/>
                <a:gd name="connsiteX221" fmla="*/ 5507 w 10000"/>
                <a:gd name="connsiteY221" fmla="*/ 6737 h 10000"/>
                <a:gd name="connsiteX222" fmla="*/ 5517 w 10000"/>
                <a:gd name="connsiteY222" fmla="*/ 5673 h 10000"/>
                <a:gd name="connsiteX223" fmla="*/ 5524 w 10000"/>
                <a:gd name="connsiteY223" fmla="*/ 5785 h 10000"/>
                <a:gd name="connsiteX224" fmla="*/ 5532 w 10000"/>
                <a:gd name="connsiteY224" fmla="*/ 6898 h 10000"/>
                <a:gd name="connsiteX225" fmla="*/ 5539 w 10000"/>
                <a:gd name="connsiteY225" fmla="*/ 6404 h 10000"/>
                <a:gd name="connsiteX226" fmla="*/ 5547 w 10000"/>
                <a:gd name="connsiteY226" fmla="*/ 3837 h 10000"/>
                <a:gd name="connsiteX227" fmla="*/ 5557 w 10000"/>
                <a:gd name="connsiteY227" fmla="*/ 1928 h 10000"/>
                <a:gd name="connsiteX228" fmla="*/ 5531 w 10000"/>
                <a:gd name="connsiteY228" fmla="*/ 3928 h 10000"/>
                <a:gd name="connsiteX229" fmla="*/ 5569 w 10000"/>
                <a:gd name="connsiteY229" fmla="*/ 2167 h 10000"/>
                <a:gd name="connsiteX230" fmla="*/ 5579 w 10000"/>
                <a:gd name="connsiteY230" fmla="*/ 5301 h 10000"/>
                <a:gd name="connsiteX231" fmla="*/ 5587 w 10000"/>
                <a:gd name="connsiteY231" fmla="*/ 5135 h 10000"/>
                <a:gd name="connsiteX232" fmla="*/ 5592 w 10000"/>
                <a:gd name="connsiteY232" fmla="*/ 7845 h 10000"/>
                <a:gd name="connsiteX233" fmla="*/ 5602 w 10000"/>
                <a:gd name="connsiteY233" fmla="*/ 6905 h 10000"/>
                <a:gd name="connsiteX234" fmla="*/ 5610 w 10000"/>
                <a:gd name="connsiteY234" fmla="*/ 7955 h 10000"/>
                <a:gd name="connsiteX235" fmla="*/ 5617 w 10000"/>
                <a:gd name="connsiteY235" fmla="*/ 6350 h 10000"/>
                <a:gd name="connsiteX236" fmla="*/ 5625 w 10000"/>
                <a:gd name="connsiteY236" fmla="*/ 7407 h 10000"/>
                <a:gd name="connsiteX237" fmla="*/ 5640 w 10000"/>
                <a:gd name="connsiteY237" fmla="*/ 7368 h 10000"/>
                <a:gd name="connsiteX238" fmla="*/ 5652 w 10000"/>
                <a:gd name="connsiteY238" fmla="*/ 7861 h 10000"/>
                <a:gd name="connsiteX239" fmla="*/ 5667 w 10000"/>
                <a:gd name="connsiteY239" fmla="*/ 7328 h 10000"/>
                <a:gd name="connsiteX240" fmla="*/ 5680 w 10000"/>
                <a:gd name="connsiteY240" fmla="*/ 6485 h 10000"/>
                <a:gd name="connsiteX241" fmla="*/ 5695 w 10000"/>
                <a:gd name="connsiteY241" fmla="*/ 6198 h 10000"/>
                <a:gd name="connsiteX242" fmla="*/ 5707 w 10000"/>
                <a:gd name="connsiteY242" fmla="*/ 6062 h 10000"/>
                <a:gd name="connsiteX243" fmla="*/ 5722 w 10000"/>
                <a:gd name="connsiteY243" fmla="*/ 5365 h 10000"/>
                <a:gd name="connsiteX244" fmla="*/ 5737 w 10000"/>
                <a:gd name="connsiteY244" fmla="*/ 2853 h 10000"/>
                <a:gd name="connsiteX245" fmla="*/ 5750 w 10000"/>
                <a:gd name="connsiteY245" fmla="*/ 3837 h 10000"/>
                <a:gd name="connsiteX246" fmla="*/ 5766 w 10000"/>
                <a:gd name="connsiteY246" fmla="*/ 4903 h 10000"/>
                <a:gd name="connsiteX247" fmla="*/ 5778 w 10000"/>
                <a:gd name="connsiteY247" fmla="*/ 5315 h 10000"/>
                <a:gd name="connsiteX248" fmla="*/ 5791 w 10000"/>
                <a:gd name="connsiteY248" fmla="*/ 5739 h 10000"/>
                <a:gd name="connsiteX249" fmla="*/ 5806 w 10000"/>
                <a:gd name="connsiteY249" fmla="*/ 6724 h 10000"/>
                <a:gd name="connsiteX250" fmla="*/ 5821 w 10000"/>
                <a:gd name="connsiteY250" fmla="*/ 6017 h 10000"/>
                <a:gd name="connsiteX251" fmla="*/ 5833 w 10000"/>
                <a:gd name="connsiteY251" fmla="*/ 5508 h 10000"/>
                <a:gd name="connsiteX252" fmla="*/ 5876 w 10000"/>
                <a:gd name="connsiteY252" fmla="*/ 5595 h 10000"/>
                <a:gd name="connsiteX253" fmla="*/ 5918 w 10000"/>
                <a:gd name="connsiteY253" fmla="*/ 5965 h 10000"/>
                <a:gd name="connsiteX254" fmla="*/ 5958 w 10000"/>
                <a:gd name="connsiteY254" fmla="*/ 5832 h 10000"/>
                <a:gd name="connsiteX255" fmla="*/ 6001 w 10000"/>
                <a:gd name="connsiteY255" fmla="*/ 5182 h 10000"/>
                <a:gd name="connsiteX256" fmla="*/ 6044 w 10000"/>
                <a:gd name="connsiteY256" fmla="*/ 5650 h 10000"/>
                <a:gd name="connsiteX257" fmla="*/ 6086 w 10000"/>
                <a:gd name="connsiteY257" fmla="*/ 5561 h 10000"/>
                <a:gd name="connsiteX258" fmla="*/ 6126 w 10000"/>
                <a:gd name="connsiteY258" fmla="*/ 4561 h 10000"/>
                <a:gd name="connsiteX259" fmla="*/ 6169 w 10000"/>
                <a:gd name="connsiteY259" fmla="*/ 6286 h 10000"/>
                <a:gd name="connsiteX260" fmla="*/ 6211 w 10000"/>
                <a:gd name="connsiteY260" fmla="*/ 7455 h 10000"/>
                <a:gd name="connsiteX261" fmla="*/ 6251 w 10000"/>
                <a:gd name="connsiteY261" fmla="*/ 5238 h 10000"/>
                <a:gd name="connsiteX262" fmla="*/ 6281 w 10000"/>
                <a:gd name="connsiteY262" fmla="*/ 6120 h 10000"/>
                <a:gd name="connsiteX263" fmla="*/ 6311 w 10000"/>
                <a:gd name="connsiteY263" fmla="*/ 6101 h 10000"/>
                <a:gd name="connsiteX264" fmla="*/ 6341 w 10000"/>
                <a:gd name="connsiteY264" fmla="*/ 6444 h 10000"/>
                <a:gd name="connsiteX265" fmla="*/ 6371 w 10000"/>
                <a:gd name="connsiteY265" fmla="*/ 6453 h 10000"/>
                <a:gd name="connsiteX266" fmla="*/ 6402 w 10000"/>
                <a:gd name="connsiteY266" fmla="*/ 6062 h 10000"/>
                <a:gd name="connsiteX267" fmla="*/ 6432 w 10000"/>
                <a:gd name="connsiteY267" fmla="*/ 5378 h 10000"/>
                <a:gd name="connsiteX268" fmla="*/ 6459 w 10000"/>
                <a:gd name="connsiteY268" fmla="*/ 6054 h 10000"/>
                <a:gd name="connsiteX269" fmla="*/ 6494 w 10000"/>
                <a:gd name="connsiteY269" fmla="*/ 7662 h 10000"/>
                <a:gd name="connsiteX270" fmla="*/ 6533 w 10000"/>
                <a:gd name="connsiteY270" fmla="*/ 6022 h 10000"/>
                <a:gd name="connsiteX271" fmla="*/ 6566 w 10000"/>
                <a:gd name="connsiteY271" fmla="*/ 5992 h 10000"/>
                <a:gd name="connsiteX272" fmla="*/ 6601 w 10000"/>
                <a:gd name="connsiteY272" fmla="*/ 6731 h 10000"/>
                <a:gd name="connsiteX273" fmla="*/ 6636 w 10000"/>
                <a:gd name="connsiteY273" fmla="*/ 6444 h 10000"/>
                <a:gd name="connsiteX274" fmla="*/ 6671 w 10000"/>
                <a:gd name="connsiteY274" fmla="*/ 5603 h 10000"/>
                <a:gd name="connsiteX275" fmla="*/ 6714 w 10000"/>
                <a:gd name="connsiteY275" fmla="*/ 6541 h 10000"/>
                <a:gd name="connsiteX276" fmla="*/ 6754 w 10000"/>
                <a:gd name="connsiteY276" fmla="*/ 6883 h 10000"/>
                <a:gd name="connsiteX277" fmla="*/ 6797 w 10000"/>
                <a:gd name="connsiteY277" fmla="*/ 7269 h 10000"/>
                <a:gd name="connsiteX278" fmla="*/ 6839 w 10000"/>
                <a:gd name="connsiteY278" fmla="*/ 6167 h 10000"/>
                <a:gd name="connsiteX279" fmla="*/ 6882 w 10000"/>
                <a:gd name="connsiteY279" fmla="*/ 5817 h 10000"/>
                <a:gd name="connsiteX280" fmla="*/ 6922 w 10000"/>
                <a:gd name="connsiteY280" fmla="*/ 5792 h 10000"/>
                <a:gd name="connsiteX281" fmla="*/ 6964 w 10000"/>
                <a:gd name="connsiteY281" fmla="*/ 6937 h 10000"/>
                <a:gd name="connsiteX282" fmla="*/ 7007 w 10000"/>
                <a:gd name="connsiteY282" fmla="*/ 5992 h 10000"/>
                <a:gd name="connsiteX283" fmla="*/ 7047 w 10000"/>
                <a:gd name="connsiteY283" fmla="*/ 4569 h 10000"/>
                <a:gd name="connsiteX284" fmla="*/ 7089 w 10000"/>
                <a:gd name="connsiteY284" fmla="*/ 5546 h 10000"/>
                <a:gd name="connsiteX285" fmla="*/ 7117 w 10000"/>
                <a:gd name="connsiteY285" fmla="*/ 4624 h 10000"/>
                <a:gd name="connsiteX286" fmla="*/ 7139 w 10000"/>
                <a:gd name="connsiteY286" fmla="*/ 5125 h 10000"/>
                <a:gd name="connsiteX287" fmla="*/ 7167 w 10000"/>
                <a:gd name="connsiteY287" fmla="*/ 4933 h 10000"/>
                <a:gd name="connsiteX288" fmla="*/ 7195 w 10000"/>
                <a:gd name="connsiteY288" fmla="*/ 5491 h 10000"/>
                <a:gd name="connsiteX289" fmla="*/ 7220 w 10000"/>
                <a:gd name="connsiteY289" fmla="*/ 5538 h 10000"/>
                <a:gd name="connsiteX290" fmla="*/ 7245 w 10000"/>
                <a:gd name="connsiteY290" fmla="*/ 4680 h 10000"/>
                <a:gd name="connsiteX291" fmla="*/ 7272 w 10000"/>
                <a:gd name="connsiteY291" fmla="*/ 4933 h 10000"/>
                <a:gd name="connsiteX292" fmla="*/ 7297 w 10000"/>
                <a:gd name="connsiteY292" fmla="*/ 4712 h 10000"/>
                <a:gd name="connsiteX293" fmla="*/ 7326 w 10000"/>
                <a:gd name="connsiteY293" fmla="*/ 6183 h 10000"/>
                <a:gd name="connsiteX294" fmla="*/ 7351 w 10000"/>
                <a:gd name="connsiteY294" fmla="*/ 5135 h 10000"/>
                <a:gd name="connsiteX295" fmla="*/ 7376 w 10000"/>
                <a:gd name="connsiteY295" fmla="*/ 5491 h 10000"/>
                <a:gd name="connsiteX296" fmla="*/ 7403 w 10000"/>
                <a:gd name="connsiteY296" fmla="*/ 4519 h 10000"/>
                <a:gd name="connsiteX297" fmla="*/ 7428 w 10000"/>
                <a:gd name="connsiteY297" fmla="*/ 5334 h 10000"/>
                <a:gd name="connsiteX298" fmla="*/ 7453 w 10000"/>
                <a:gd name="connsiteY298" fmla="*/ 6120 h 10000"/>
                <a:gd name="connsiteX299" fmla="*/ 7481 w 10000"/>
                <a:gd name="connsiteY299" fmla="*/ 5817 h 10000"/>
                <a:gd name="connsiteX300" fmla="*/ 7509 w 10000"/>
                <a:gd name="connsiteY300" fmla="*/ 5626 h 10000"/>
                <a:gd name="connsiteX301" fmla="*/ 7549 w 10000"/>
                <a:gd name="connsiteY301" fmla="*/ 4615 h 10000"/>
                <a:gd name="connsiteX302" fmla="*/ 7592 w 10000"/>
                <a:gd name="connsiteY302" fmla="*/ 5395 h 10000"/>
                <a:gd name="connsiteX303" fmla="*/ 7635 w 10000"/>
                <a:gd name="connsiteY303" fmla="*/ 5404 h 10000"/>
                <a:gd name="connsiteX304" fmla="*/ 7675 w 10000"/>
                <a:gd name="connsiteY304" fmla="*/ 5824 h 10000"/>
                <a:gd name="connsiteX305" fmla="*/ 7717 w 10000"/>
                <a:gd name="connsiteY305" fmla="*/ 5259 h 10000"/>
                <a:gd name="connsiteX306" fmla="*/ 7760 w 10000"/>
                <a:gd name="connsiteY306" fmla="*/ 6794 h 10000"/>
                <a:gd name="connsiteX307" fmla="*/ 7800 w 10000"/>
                <a:gd name="connsiteY307" fmla="*/ 6324 h 10000"/>
                <a:gd name="connsiteX308" fmla="*/ 7842 w 10000"/>
                <a:gd name="connsiteY308" fmla="*/ 5412 h 10000"/>
                <a:gd name="connsiteX309" fmla="*/ 7885 w 10000"/>
                <a:gd name="connsiteY309" fmla="*/ 6246 h 10000"/>
                <a:gd name="connsiteX310" fmla="*/ 7925 w 10000"/>
                <a:gd name="connsiteY310" fmla="*/ 5681 h 10000"/>
                <a:gd name="connsiteX311" fmla="*/ 7952 w 10000"/>
                <a:gd name="connsiteY311" fmla="*/ 6659 h 10000"/>
                <a:gd name="connsiteX312" fmla="*/ 7977 w 10000"/>
                <a:gd name="connsiteY312" fmla="*/ 5508 h 10000"/>
                <a:gd name="connsiteX313" fmla="*/ 8003 w 10000"/>
                <a:gd name="connsiteY313" fmla="*/ 6390 h 10000"/>
                <a:gd name="connsiteX314" fmla="*/ 8030 w 10000"/>
                <a:gd name="connsiteY314" fmla="*/ 5739 h 10000"/>
                <a:gd name="connsiteX315" fmla="*/ 8055 w 10000"/>
                <a:gd name="connsiteY315" fmla="*/ 5238 h 10000"/>
                <a:gd name="connsiteX316" fmla="*/ 8084 w 10000"/>
                <a:gd name="connsiteY316" fmla="*/ 5008 h 10000"/>
                <a:gd name="connsiteX317" fmla="*/ 8111 w 10000"/>
                <a:gd name="connsiteY317" fmla="*/ 5739 h 10000"/>
                <a:gd name="connsiteX318" fmla="*/ 8134 w 10000"/>
                <a:gd name="connsiteY318" fmla="*/ 6562 h 10000"/>
                <a:gd name="connsiteX319" fmla="*/ 8176 w 10000"/>
                <a:gd name="connsiteY319" fmla="*/ 6485 h 10000"/>
                <a:gd name="connsiteX320" fmla="*/ 8219 w 10000"/>
                <a:gd name="connsiteY320" fmla="*/ 6254 h 10000"/>
                <a:gd name="connsiteX321" fmla="*/ 8261 w 10000"/>
                <a:gd name="connsiteY321" fmla="*/ 5785 h 10000"/>
                <a:gd name="connsiteX322" fmla="*/ 8304 w 10000"/>
                <a:gd name="connsiteY322" fmla="*/ 6198 h 10000"/>
                <a:gd name="connsiteX323" fmla="*/ 8344 w 10000"/>
                <a:gd name="connsiteY323" fmla="*/ 6404 h 10000"/>
                <a:gd name="connsiteX324" fmla="*/ 8379 w 10000"/>
                <a:gd name="connsiteY324" fmla="*/ 5872 h 10000"/>
                <a:gd name="connsiteX325" fmla="*/ 8414 w 10000"/>
                <a:gd name="connsiteY325" fmla="*/ 5832 h 10000"/>
                <a:gd name="connsiteX326" fmla="*/ 8447 w 10000"/>
                <a:gd name="connsiteY326" fmla="*/ 6571 h 10000"/>
                <a:gd name="connsiteX327" fmla="*/ 8484 w 10000"/>
                <a:gd name="connsiteY327" fmla="*/ 6794 h 10000"/>
                <a:gd name="connsiteX328" fmla="*/ 8520 w 10000"/>
                <a:gd name="connsiteY328" fmla="*/ 6030 h 10000"/>
                <a:gd name="connsiteX329" fmla="*/ 8555 w 10000"/>
                <a:gd name="connsiteY329" fmla="*/ 5848 h 10000"/>
                <a:gd name="connsiteX330" fmla="*/ 8595 w 10000"/>
                <a:gd name="connsiteY330" fmla="*/ 6101 h 10000"/>
                <a:gd name="connsiteX331" fmla="*/ 8638 w 10000"/>
                <a:gd name="connsiteY331" fmla="*/ 5301 h 10000"/>
                <a:gd name="connsiteX332" fmla="*/ 8678 w 10000"/>
                <a:gd name="connsiteY332" fmla="*/ 5760 h 10000"/>
                <a:gd name="connsiteX333" fmla="*/ 8720 w 10000"/>
                <a:gd name="connsiteY333" fmla="*/ 5570 h 10000"/>
                <a:gd name="connsiteX334" fmla="*/ 8763 w 10000"/>
                <a:gd name="connsiteY334" fmla="*/ 5848 h 10000"/>
                <a:gd name="connsiteX335" fmla="*/ 8768 w 10000"/>
                <a:gd name="connsiteY335" fmla="*/ 5603 h 10000"/>
                <a:gd name="connsiteX336" fmla="*/ 8770 w 10000"/>
                <a:gd name="connsiteY336" fmla="*/ 5443 h 10000"/>
                <a:gd name="connsiteX337" fmla="*/ 8775 w 10000"/>
                <a:gd name="connsiteY337" fmla="*/ 6311 h 10000"/>
                <a:gd name="connsiteX338" fmla="*/ 8778 w 10000"/>
                <a:gd name="connsiteY338" fmla="*/ 6236 h 10000"/>
                <a:gd name="connsiteX339" fmla="*/ 8783 w 10000"/>
                <a:gd name="connsiteY339" fmla="*/ 5681 h 10000"/>
                <a:gd name="connsiteX340" fmla="*/ 8788 w 10000"/>
                <a:gd name="connsiteY340" fmla="*/ 6047 h 10000"/>
                <a:gd name="connsiteX341" fmla="*/ 8790 w 10000"/>
                <a:gd name="connsiteY341" fmla="*/ 5641 h 10000"/>
                <a:gd name="connsiteX342" fmla="*/ 8798 w 10000"/>
                <a:gd name="connsiteY342" fmla="*/ 5387 h 10000"/>
                <a:gd name="connsiteX343" fmla="*/ 8801 w 10000"/>
                <a:gd name="connsiteY343" fmla="*/ 6022 h 10000"/>
                <a:gd name="connsiteX344" fmla="*/ 8803 w 10000"/>
                <a:gd name="connsiteY344" fmla="*/ 6510 h 10000"/>
                <a:gd name="connsiteX345" fmla="*/ 8808 w 10000"/>
                <a:gd name="connsiteY345" fmla="*/ 6174 h 10000"/>
                <a:gd name="connsiteX346" fmla="*/ 8813 w 10000"/>
                <a:gd name="connsiteY346" fmla="*/ 5713 h 10000"/>
                <a:gd name="connsiteX347" fmla="*/ 8816 w 10000"/>
                <a:gd name="connsiteY347" fmla="*/ 5546 h 10000"/>
                <a:gd name="connsiteX348" fmla="*/ 8821 w 10000"/>
                <a:gd name="connsiteY348" fmla="*/ 5482 h 10000"/>
                <a:gd name="connsiteX349" fmla="*/ 8826 w 10000"/>
                <a:gd name="connsiteY349" fmla="*/ 5942 h 10000"/>
                <a:gd name="connsiteX350" fmla="*/ 8828 w 10000"/>
                <a:gd name="connsiteY350" fmla="*/ 6054 h 10000"/>
                <a:gd name="connsiteX351" fmla="*/ 8833 w 10000"/>
                <a:gd name="connsiteY351" fmla="*/ 6270 h 10000"/>
                <a:gd name="connsiteX352" fmla="*/ 8838 w 10000"/>
                <a:gd name="connsiteY352" fmla="*/ 6485 h 10000"/>
                <a:gd name="connsiteX353" fmla="*/ 8843 w 10000"/>
                <a:gd name="connsiteY353" fmla="*/ 6054 h 10000"/>
                <a:gd name="connsiteX354" fmla="*/ 8847 w 10000"/>
                <a:gd name="connsiteY354" fmla="*/ 6167 h 10000"/>
                <a:gd name="connsiteX355" fmla="*/ 8852 w 10000"/>
                <a:gd name="connsiteY355" fmla="*/ 6047 h 10000"/>
                <a:gd name="connsiteX356" fmla="*/ 8857 w 10000"/>
                <a:gd name="connsiteY356" fmla="*/ 5965 h 10000"/>
                <a:gd name="connsiteX357" fmla="*/ 8859 w 10000"/>
                <a:gd name="connsiteY357" fmla="*/ 5617 h 10000"/>
                <a:gd name="connsiteX358" fmla="*/ 8864 w 10000"/>
                <a:gd name="connsiteY358" fmla="*/ 4980 h 10000"/>
                <a:gd name="connsiteX359" fmla="*/ 8869 w 10000"/>
                <a:gd name="connsiteY359" fmla="*/ 4472 h 10000"/>
                <a:gd name="connsiteX360" fmla="*/ 8872 w 10000"/>
                <a:gd name="connsiteY360" fmla="*/ 3892 h 10000"/>
                <a:gd name="connsiteX361" fmla="*/ 8877 w 10000"/>
                <a:gd name="connsiteY361" fmla="*/ 4997 h 10000"/>
                <a:gd name="connsiteX362" fmla="*/ 8882 w 10000"/>
                <a:gd name="connsiteY362" fmla="*/ 6128 h 10000"/>
                <a:gd name="connsiteX363" fmla="*/ 8884 w 10000"/>
                <a:gd name="connsiteY363" fmla="*/ 7940 h 10000"/>
                <a:gd name="connsiteX364" fmla="*/ 8889 w 10000"/>
                <a:gd name="connsiteY364" fmla="*/ 9642 h 10000"/>
                <a:gd name="connsiteX365" fmla="*/ 8894 w 10000"/>
                <a:gd name="connsiteY365" fmla="*/ 8632 h 10000"/>
                <a:gd name="connsiteX366" fmla="*/ 8897 w 10000"/>
                <a:gd name="connsiteY366" fmla="*/ 8647 h 10000"/>
                <a:gd name="connsiteX367" fmla="*/ 8902 w 10000"/>
                <a:gd name="connsiteY367" fmla="*/ 9124 h 10000"/>
                <a:gd name="connsiteX368" fmla="*/ 8907 w 10000"/>
                <a:gd name="connsiteY368" fmla="*/ 8290 h 10000"/>
                <a:gd name="connsiteX369" fmla="*/ 8909 w 10000"/>
                <a:gd name="connsiteY369" fmla="*/ 8290 h 10000"/>
                <a:gd name="connsiteX370" fmla="*/ 8914 w 10000"/>
                <a:gd name="connsiteY370" fmla="*/ 8710 h 10000"/>
                <a:gd name="connsiteX371" fmla="*/ 8919 w 10000"/>
                <a:gd name="connsiteY371" fmla="*/ 8816 h 10000"/>
                <a:gd name="connsiteX372" fmla="*/ 8922 w 10000"/>
                <a:gd name="connsiteY372" fmla="*/ 9069 h 10000"/>
                <a:gd name="connsiteX373" fmla="*/ 8927 w 10000"/>
                <a:gd name="connsiteY373" fmla="*/ 8623 h 10000"/>
                <a:gd name="connsiteX374" fmla="*/ 8929 w 10000"/>
                <a:gd name="connsiteY374" fmla="*/ 8600 h 10000"/>
                <a:gd name="connsiteX375" fmla="*/ 8934 w 10000"/>
                <a:gd name="connsiteY375" fmla="*/ 8434 h 10000"/>
                <a:gd name="connsiteX376" fmla="*/ 8939 w 10000"/>
                <a:gd name="connsiteY376" fmla="*/ 8172 h 10000"/>
                <a:gd name="connsiteX377" fmla="*/ 8942 w 10000"/>
                <a:gd name="connsiteY377" fmla="*/ 7717 h 10000"/>
                <a:gd name="connsiteX378" fmla="*/ 8949 w 10000"/>
                <a:gd name="connsiteY378" fmla="*/ 6706 h 10000"/>
                <a:gd name="connsiteX379" fmla="*/ 8952 w 10000"/>
                <a:gd name="connsiteY379" fmla="*/ 7732 h 10000"/>
                <a:gd name="connsiteX380" fmla="*/ 8954 w 10000"/>
                <a:gd name="connsiteY380" fmla="*/ 7424 h 10000"/>
                <a:gd name="connsiteX381" fmla="*/ 8959 w 10000"/>
                <a:gd name="connsiteY381" fmla="*/ 7791 h 10000"/>
                <a:gd name="connsiteX382" fmla="*/ 9057 w 10000"/>
                <a:gd name="connsiteY382" fmla="*/ 8739 h 10000"/>
                <a:gd name="connsiteX383" fmla="*/ 8905 w 10000"/>
                <a:gd name="connsiteY383" fmla="*/ 8715 h 10000"/>
                <a:gd name="connsiteX384" fmla="*/ 9273 w 10000"/>
                <a:gd name="connsiteY384" fmla="*/ 7939 h 10000"/>
                <a:gd name="connsiteX385" fmla="*/ 9052 w 10000"/>
                <a:gd name="connsiteY385" fmla="*/ 9212 h 10000"/>
                <a:gd name="connsiteX386" fmla="*/ 8984 w 10000"/>
                <a:gd name="connsiteY386" fmla="*/ 9960 h 10000"/>
                <a:gd name="connsiteX387" fmla="*/ 8989 w 10000"/>
                <a:gd name="connsiteY387" fmla="*/ 9403 h 10000"/>
                <a:gd name="connsiteX388" fmla="*/ 8994 w 10000"/>
                <a:gd name="connsiteY388" fmla="*/ 9227 h 10000"/>
                <a:gd name="connsiteX389" fmla="*/ 8999 w 10000"/>
                <a:gd name="connsiteY389" fmla="*/ 8185 h 10000"/>
                <a:gd name="connsiteX390" fmla="*/ 9004 w 10000"/>
                <a:gd name="connsiteY390" fmla="*/ 8377 h 10000"/>
                <a:gd name="connsiteX391" fmla="*/ 9009 w 10000"/>
                <a:gd name="connsiteY391" fmla="*/ 8003 h 10000"/>
                <a:gd name="connsiteX392" fmla="*/ 9014 w 10000"/>
                <a:gd name="connsiteY392" fmla="*/ 8076 h 10000"/>
                <a:gd name="connsiteX393" fmla="*/ 9019 w 10000"/>
                <a:gd name="connsiteY393" fmla="*/ 8455 h 10000"/>
                <a:gd name="connsiteX394" fmla="*/ 9027 w 10000"/>
                <a:gd name="connsiteY394" fmla="*/ 7909 h 10000"/>
                <a:gd name="connsiteX395" fmla="*/ 9032 w 10000"/>
                <a:gd name="connsiteY395" fmla="*/ 7829 h 10000"/>
                <a:gd name="connsiteX396" fmla="*/ 9037 w 10000"/>
                <a:gd name="connsiteY396" fmla="*/ 7534 h 10000"/>
                <a:gd name="connsiteX397" fmla="*/ 9042 w 10000"/>
                <a:gd name="connsiteY397" fmla="*/ 7256 h 10000"/>
                <a:gd name="connsiteX398" fmla="*/ 9047 w 10000"/>
                <a:gd name="connsiteY398" fmla="*/ 8743 h 10000"/>
                <a:gd name="connsiteX399" fmla="*/ 9052 w 10000"/>
                <a:gd name="connsiteY399" fmla="*/ 8553 h 10000"/>
                <a:gd name="connsiteX400" fmla="*/ 9057 w 10000"/>
                <a:gd name="connsiteY400" fmla="*/ 8783 h 10000"/>
                <a:gd name="connsiteX401" fmla="*/ 9062 w 10000"/>
                <a:gd name="connsiteY401" fmla="*/ 7622 h 10000"/>
                <a:gd name="connsiteX402" fmla="*/ 9069 w 10000"/>
                <a:gd name="connsiteY402" fmla="*/ 7940 h 10000"/>
                <a:gd name="connsiteX403" fmla="*/ 9074 w 10000"/>
                <a:gd name="connsiteY403" fmla="*/ 8274 h 10000"/>
                <a:gd name="connsiteX404" fmla="*/ 9079 w 10000"/>
                <a:gd name="connsiteY404" fmla="*/ 7502 h 10000"/>
                <a:gd name="connsiteX405" fmla="*/ 9084 w 10000"/>
                <a:gd name="connsiteY405" fmla="*/ 7455 h 10000"/>
                <a:gd name="connsiteX406" fmla="*/ 9089 w 10000"/>
                <a:gd name="connsiteY406" fmla="*/ 7678 h 10000"/>
                <a:gd name="connsiteX407" fmla="*/ 9094 w 10000"/>
                <a:gd name="connsiteY407" fmla="*/ 7758 h 10000"/>
                <a:gd name="connsiteX408" fmla="*/ 9099 w 10000"/>
                <a:gd name="connsiteY408" fmla="*/ 8455 h 10000"/>
                <a:gd name="connsiteX409" fmla="*/ 9104 w 10000"/>
                <a:gd name="connsiteY409" fmla="*/ 8403 h 10000"/>
                <a:gd name="connsiteX410" fmla="*/ 9109 w 10000"/>
                <a:gd name="connsiteY410" fmla="*/ 9022 h 10000"/>
                <a:gd name="connsiteX411" fmla="*/ 9117 w 10000"/>
                <a:gd name="connsiteY411" fmla="*/ 8416 h 10000"/>
                <a:gd name="connsiteX412" fmla="*/ 9122 w 10000"/>
                <a:gd name="connsiteY412" fmla="*/ 7914 h 10000"/>
                <a:gd name="connsiteX413" fmla="*/ 9129 w 10000"/>
                <a:gd name="connsiteY413" fmla="*/ 8424 h 10000"/>
                <a:gd name="connsiteX414" fmla="*/ 9134 w 10000"/>
                <a:gd name="connsiteY414" fmla="*/ 9197 h 10000"/>
                <a:gd name="connsiteX415" fmla="*/ 9139 w 10000"/>
                <a:gd name="connsiteY415" fmla="*/ 8195 h 10000"/>
                <a:gd name="connsiteX416" fmla="*/ 9144 w 10000"/>
                <a:gd name="connsiteY416" fmla="*/ 8655 h 10000"/>
                <a:gd name="connsiteX417" fmla="*/ 9149 w 10000"/>
                <a:gd name="connsiteY417" fmla="*/ 8537 h 10000"/>
                <a:gd name="connsiteX418" fmla="*/ 9154 w 10000"/>
                <a:gd name="connsiteY418" fmla="*/ 8314 h 10000"/>
                <a:gd name="connsiteX419" fmla="*/ 9159 w 10000"/>
                <a:gd name="connsiteY419" fmla="*/ 9012 h 10000"/>
                <a:gd name="connsiteX420" fmla="*/ 9164 w 10000"/>
                <a:gd name="connsiteY420" fmla="*/ 8163 h 10000"/>
                <a:gd name="connsiteX421" fmla="*/ 9169 w 10000"/>
                <a:gd name="connsiteY421" fmla="*/ 7310 h 10000"/>
                <a:gd name="connsiteX422" fmla="*/ 9177 w 10000"/>
                <a:gd name="connsiteY422" fmla="*/ 7383 h 10000"/>
                <a:gd name="connsiteX423" fmla="*/ 9182 w 10000"/>
                <a:gd name="connsiteY423" fmla="*/ 7383 h 10000"/>
                <a:gd name="connsiteX424" fmla="*/ 9205 w 10000"/>
                <a:gd name="connsiteY424" fmla="*/ 8202 h 10000"/>
                <a:gd name="connsiteX425" fmla="*/ 9227 w 10000"/>
                <a:gd name="connsiteY425" fmla="*/ 8727 h 10000"/>
                <a:gd name="connsiteX426" fmla="*/ 9250 w 10000"/>
                <a:gd name="connsiteY426" fmla="*/ 8655 h 10000"/>
                <a:gd name="connsiteX427" fmla="*/ 9272 w 10000"/>
                <a:gd name="connsiteY427" fmla="*/ 6286 h 10000"/>
                <a:gd name="connsiteX428" fmla="*/ 9297 w 10000"/>
                <a:gd name="connsiteY428" fmla="*/ 6913 h 10000"/>
                <a:gd name="connsiteX429" fmla="*/ 9320 w 10000"/>
                <a:gd name="connsiteY429" fmla="*/ 8234 h 10000"/>
                <a:gd name="connsiteX430" fmla="*/ 9345 w 10000"/>
                <a:gd name="connsiteY430" fmla="*/ 8217 h 10000"/>
                <a:gd name="connsiteX431" fmla="*/ 9367 w 10000"/>
                <a:gd name="connsiteY431" fmla="*/ 7216 h 10000"/>
                <a:gd name="connsiteX432" fmla="*/ 9390 w 10000"/>
                <a:gd name="connsiteY432" fmla="*/ 6343 h 10000"/>
                <a:gd name="connsiteX433" fmla="*/ 9425 w 10000"/>
                <a:gd name="connsiteY433" fmla="*/ 6967 h 10000"/>
                <a:gd name="connsiteX434" fmla="*/ 9460 w 10000"/>
                <a:gd name="connsiteY434" fmla="*/ 6962 h 10000"/>
                <a:gd name="connsiteX435" fmla="*/ 9495 w 10000"/>
                <a:gd name="connsiteY435" fmla="*/ 6422 h 10000"/>
                <a:gd name="connsiteX436" fmla="*/ 9531 w 10000"/>
                <a:gd name="connsiteY436" fmla="*/ 6381 h 10000"/>
                <a:gd name="connsiteX437" fmla="*/ 9563 w 10000"/>
                <a:gd name="connsiteY437" fmla="*/ 6692 h 10000"/>
                <a:gd name="connsiteX438" fmla="*/ 9598 w 10000"/>
                <a:gd name="connsiteY438" fmla="*/ 6786 h 10000"/>
                <a:gd name="connsiteX439" fmla="*/ 9617 w 10000"/>
                <a:gd name="connsiteY439" fmla="*/ 6588 h 10000"/>
                <a:gd name="connsiteX440" fmla="*/ 9635 w 10000"/>
                <a:gd name="connsiteY440" fmla="*/ 6404 h 10000"/>
                <a:gd name="connsiteX441" fmla="*/ 9655 w 10000"/>
                <a:gd name="connsiteY441" fmla="*/ 6120 h 10000"/>
                <a:gd name="connsiteX442" fmla="*/ 9670 w 10000"/>
                <a:gd name="connsiteY442" fmla="*/ 5912 h 10000"/>
                <a:gd name="connsiteX443" fmla="*/ 9687 w 10000"/>
                <a:gd name="connsiteY443" fmla="*/ 5897 h 10000"/>
                <a:gd name="connsiteX444" fmla="*/ 9705 w 10000"/>
                <a:gd name="connsiteY444" fmla="*/ 6319 h 10000"/>
                <a:gd name="connsiteX445" fmla="*/ 9722 w 10000"/>
                <a:gd name="connsiteY445" fmla="*/ 5427 h 10000"/>
                <a:gd name="connsiteX446" fmla="*/ 9740 w 10000"/>
                <a:gd name="connsiteY446" fmla="*/ 6293 h 10000"/>
                <a:gd name="connsiteX447" fmla="*/ 9757 w 10000"/>
                <a:gd name="connsiteY447" fmla="*/ 5508 h 10000"/>
                <a:gd name="connsiteX448" fmla="*/ 9775 w 10000"/>
                <a:gd name="connsiteY448" fmla="*/ 5982 h 10000"/>
                <a:gd name="connsiteX449" fmla="*/ 9792 w 10000"/>
                <a:gd name="connsiteY449" fmla="*/ 5522 h 10000"/>
                <a:gd name="connsiteX450" fmla="*/ 9810 w 10000"/>
                <a:gd name="connsiteY450" fmla="*/ 5268 h 10000"/>
                <a:gd name="connsiteX451" fmla="*/ 9852 w 10000"/>
                <a:gd name="connsiteY451" fmla="*/ 4720 h 10000"/>
                <a:gd name="connsiteX452" fmla="*/ 9892 w 10000"/>
                <a:gd name="connsiteY452" fmla="*/ 5800 h 10000"/>
                <a:gd name="connsiteX453" fmla="*/ 9935 w 10000"/>
                <a:gd name="connsiteY453" fmla="*/ 4767 h 10000"/>
                <a:gd name="connsiteX454" fmla="*/ 9977 w 10000"/>
                <a:gd name="connsiteY454" fmla="*/ 5276 h 10000"/>
                <a:gd name="connsiteX455" fmla="*/ 10000 w 10000"/>
                <a:gd name="connsiteY455" fmla="*/ 4951 h 10000"/>
                <a:gd name="connsiteX0" fmla="*/ 38 w 10000"/>
                <a:gd name="connsiteY0" fmla="*/ 2672 h 10000"/>
                <a:gd name="connsiteX1" fmla="*/ 1 w 10000"/>
                <a:gd name="connsiteY1" fmla="*/ 2943 h 10000"/>
                <a:gd name="connsiteX2" fmla="*/ 73 w 10000"/>
                <a:gd name="connsiteY2" fmla="*/ 2478 h 10000"/>
                <a:gd name="connsiteX3" fmla="*/ 89 w 10000"/>
                <a:gd name="connsiteY3" fmla="*/ 2345 h 10000"/>
                <a:gd name="connsiteX4" fmla="*/ 158 w 10000"/>
                <a:gd name="connsiteY4" fmla="*/ 1979 h 10000"/>
                <a:gd name="connsiteX5" fmla="*/ 126 w 10000"/>
                <a:gd name="connsiteY5" fmla="*/ 2211 h 10000"/>
                <a:gd name="connsiteX6" fmla="*/ 144 w 10000"/>
                <a:gd name="connsiteY6" fmla="*/ 2074 h 10000"/>
                <a:gd name="connsiteX7" fmla="*/ 122 w 10000"/>
                <a:gd name="connsiteY7" fmla="*/ 2322 h 10000"/>
                <a:gd name="connsiteX8" fmla="*/ 152 w 10000"/>
                <a:gd name="connsiteY8" fmla="*/ 2008 h 10000"/>
                <a:gd name="connsiteX9" fmla="*/ 178 w 10000"/>
                <a:gd name="connsiteY9" fmla="*/ 1854 h 10000"/>
                <a:gd name="connsiteX10" fmla="*/ 250 w 10000"/>
                <a:gd name="connsiteY10" fmla="*/ 1607 h 10000"/>
                <a:gd name="connsiteX11" fmla="*/ 276 w 10000"/>
                <a:gd name="connsiteY11" fmla="*/ 1434 h 10000"/>
                <a:gd name="connsiteX12" fmla="*/ 224 w 10000"/>
                <a:gd name="connsiteY12" fmla="*/ 1736 h 10000"/>
                <a:gd name="connsiteX13" fmla="*/ 313 w 10000"/>
                <a:gd name="connsiteY13" fmla="*/ 1280 h 10000"/>
                <a:gd name="connsiteX14" fmla="*/ 375 w 10000"/>
                <a:gd name="connsiteY14" fmla="*/ 1192 h 10000"/>
                <a:gd name="connsiteX15" fmla="*/ 352 w 10000"/>
                <a:gd name="connsiteY15" fmla="*/ 1216 h 10000"/>
                <a:gd name="connsiteX16" fmla="*/ 414 w 10000"/>
                <a:gd name="connsiteY16" fmla="*/ 1080 h 10000"/>
                <a:gd name="connsiteX17" fmla="*/ 394 w 10000"/>
                <a:gd name="connsiteY17" fmla="*/ 1109 h 10000"/>
                <a:gd name="connsiteX18" fmla="*/ 434 w 10000"/>
                <a:gd name="connsiteY18" fmla="*/ 1003 h 10000"/>
                <a:gd name="connsiteX19" fmla="*/ 448 w 10000"/>
                <a:gd name="connsiteY19" fmla="*/ 1011 h 10000"/>
                <a:gd name="connsiteX20" fmla="*/ 470 w 10000"/>
                <a:gd name="connsiteY20" fmla="*/ 968 h 10000"/>
                <a:gd name="connsiteX21" fmla="*/ 516 w 10000"/>
                <a:gd name="connsiteY21" fmla="*/ 860 h 10000"/>
                <a:gd name="connsiteX22" fmla="*/ 467 w 10000"/>
                <a:gd name="connsiteY22" fmla="*/ 955 h 10000"/>
                <a:gd name="connsiteX23" fmla="*/ 547 w 10000"/>
                <a:gd name="connsiteY23" fmla="*/ 791 h 10000"/>
                <a:gd name="connsiteX24" fmla="*/ 488 w 10000"/>
                <a:gd name="connsiteY24" fmla="*/ 933 h 10000"/>
                <a:gd name="connsiteX25" fmla="*/ 585 w 10000"/>
                <a:gd name="connsiteY25" fmla="*/ 702 h 10000"/>
                <a:gd name="connsiteX26" fmla="*/ 615 w 10000"/>
                <a:gd name="connsiteY26" fmla="*/ 575 h 10000"/>
                <a:gd name="connsiteX27" fmla="*/ 656 w 10000"/>
                <a:gd name="connsiteY27" fmla="*/ 594 h 10000"/>
                <a:gd name="connsiteX28" fmla="*/ 669 w 10000"/>
                <a:gd name="connsiteY28" fmla="*/ 436 h 10000"/>
                <a:gd name="connsiteX29" fmla="*/ 697 w 10000"/>
                <a:gd name="connsiteY29" fmla="*/ 613 h 10000"/>
                <a:gd name="connsiteX30" fmla="*/ 733 w 10000"/>
                <a:gd name="connsiteY30" fmla="*/ 372 h 10000"/>
                <a:gd name="connsiteX31" fmla="*/ 780 w 10000"/>
                <a:gd name="connsiteY31" fmla="*/ 356 h 10000"/>
                <a:gd name="connsiteX32" fmla="*/ 803 w 10000"/>
                <a:gd name="connsiteY32" fmla="*/ 285 h 10000"/>
                <a:gd name="connsiteX33" fmla="*/ 852 w 10000"/>
                <a:gd name="connsiteY33" fmla="*/ 109 h 10000"/>
                <a:gd name="connsiteX34" fmla="*/ 835 w 10000"/>
                <a:gd name="connsiteY34" fmla="*/ 181 h 10000"/>
                <a:gd name="connsiteX35" fmla="*/ 895 w 10000"/>
                <a:gd name="connsiteY35" fmla="*/ 171 h 10000"/>
                <a:gd name="connsiteX36" fmla="*/ 922 w 10000"/>
                <a:gd name="connsiteY36" fmla="*/ 74 h 10000"/>
                <a:gd name="connsiteX37" fmla="*/ 961 w 10000"/>
                <a:gd name="connsiteY37" fmla="*/ 143 h 10000"/>
                <a:gd name="connsiteX38" fmla="*/ 1003 w 10000"/>
                <a:gd name="connsiteY38" fmla="*/ 170 h 10000"/>
                <a:gd name="connsiteX39" fmla="*/ 1039 w 10000"/>
                <a:gd name="connsiteY39" fmla="*/ 51 h 10000"/>
                <a:gd name="connsiteX40" fmla="*/ 1096 w 10000"/>
                <a:gd name="connsiteY40" fmla="*/ 49 h 10000"/>
                <a:gd name="connsiteX41" fmla="*/ 1124 w 10000"/>
                <a:gd name="connsiteY41" fmla="*/ 132 h 10000"/>
                <a:gd name="connsiteX42" fmla="*/ 1183 w 10000"/>
                <a:gd name="connsiteY42" fmla="*/ 71 h 10000"/>
                <a:gd name="connsiteX43" fmla="*/ 1210 w 10000"/>
                <a:gd name="connsiteY43" fmla="*/ 306 h 10000"/>
                <a:gd name="connsiteX44" fmla="*/ 1235 w 10000"/>
                <a:gd name="connsiteY44" fmla="*/ 381 h 10000"/>
                <a:gd name="connsiteX45" fmla="*/ 1259 w 10000"/>
                <a:gd name="connsiteY45" fmla="*/ 384 h 10000"/>
                <a:gd name="connsiteX46" fmla="*/ 1314 w 10000"/>
                <a:gd name="connsiteY46" fmla="*/ 1722 h 10000"/>
                <a:gd name="connsiteX47" fmla="*/ 1357 w 10000"/>
                <a:gd name="connsiteY47" fmla="*/ 1109 h 10000"/>
                <a:gd name="connsiteX48" fmla="*/ 1399 w 10000"/>
                <a:gd name="connsiteY48" fmla="*/ 1920 h 10000"/>
                <a:gd name="connsiteX49" fmla="*/ 1439 w 10000"/>
                <a:gd name="connsiteY49" fmla="*/ 1683 h 10000"/>
                <a:gd name="connsiteX50" fmla="*/ 1467 w 10000"/>
                <a:gd name="connsiteY50" fmla="*/ 1356 h 10000"/>
                <a:gd name="connsiteX51" fmla="*/ 1492 w 10000"/>
                <a:gd name="connsiteY51" fmla="*/ 2151 h 10000"/>
                <a:gd name="connsiteX52" fmla="*/ 1520 w 10000"/>
                <a:gd name="connsiteY52" fmla="*/ 1643 h 10000"/>
                <a:gd name="connsiteX53" fmla="*/ 1545 w 10000"/>
                <a:gd name="connsiteY53" fmla="*/ 545 h 10000"/>
                <a:gd name="connsiteX54" fmla="*/ 1573 w 10000"/>
                <a:gd name="connsiteY54" fmla="*/ 1833 h 10000"/>
                <a:gd name="connsiteX55" fmla="*/ 1598 w 10000"/>
                <a:gd name="connsiteY55" fmla="*/ 2397 h 10000"/>
                <a:gd name="connsiteX56" fmla="*/ 1623 w 10000"/>
                <a:gd name="connsiteY56" fmla="*/ 2175 h 10000"/>
                <a:gd name="connsiteX57" fmla="*/ 1651 w 10000"/>
                <a:gd name="connsiteY57" fmla="*/ 2588 h 10000"/>
                <a:gd name="connsiteX58" fmla="*/ 1668 w 10000"/>
                <a:gd name="connsiteY58" fmla="*/ 2764 h 10000"/>
                <a:gd name="connsiteX59" fmla="*/ 1686 w 10000"/>
                <a:gd name="connsiteY59" fmla="*/ 2151 h 10000"/>
                <a:gd name="connsiteX60" fmla="*/ 1701 w 10000"/>
                <a:gd name="connsiteY60" fmla="*/ 2899 h 10000"/>
                <a:gd name="connsiteX61" fmla="*/ 1718 w 10000"/>
                <a:gd name="connsiteY61" fmla="*/ 2709 h 10000"/>
                <a:gd name="connsiteX62" fmla="*/ 1736 w 10000"/>
                <a:gd name="connsiteY62" fmla="*/ 3273 h 10000"/>
                <a:gd name="connsiteX63" fmla="*/ 1753 w 10000"/>
                <a:gd name="connsiteY63" fmla="*/ 2971 h 10000"/>
                <a:gd name="connsiteX64" fmla="*/ 1771 w 10000"/>
                <a:gd name="connsiteY64" fmla="*/ 2845 h 10000"/>
                <a:gd name="connsiteX65" fmla="*/ 1791 w 10000"/>
                <a:gd name="connsiteY65" fmla="*/ 3407 h 10000"/>
                <a:gd name="connsiteX66" fmla="*/ 1806 w 10000"/>
                <a:gd name="connsiteY66" fmla="*/ 3932 h 10000"/>
                <a:gd name="connsiteX67" fmla="*/ 1823 w 10000"/>
                <a:gd name="connsiteY67" fmla="*/ 3702 h 10000"/>
                <a:gd name="connsiteX68" fmla="*/ 1841 w 10000"/>
                <a:gd name="connsiteY68" fmla="*/ 3663 h 10000"/>
                <a:gd name="connsiteX69" fmla="*/ 1858 w 10000"/>
                <a:gd name="connsiteY69" fmla="*/ 4179 h 10000"/>
                <a:gd name="connsiteX70" fmla="*/ 1893 w 10000"/>
                <a:gd name="connsiteY70" fmla="*/ 4036 h 10000"/>
                <a:gd name="connsiteX71" fmla="*/ 1929 w 10000"/>
                <a:gd name="connsiteY71" fmla="*/ 4393 h 10000"/>
                <a:gd name="connsiteX72" fmla="*/ 1964 w 10000"/>
                <a:gd name="connsiteY72" fmla="*/ 4099 h 10000"/>
                <a:gd name="connsiteX73" fmla="*/ 2000 w 10000"/>
                <a:gd name="connsiteY73" fmla="*/ 5585 h 10000"/>
                <a:gd name="connsiteX74" fmla="*/ 2032 w 10000"/>
                <a:gd name="connsiteY74" fmla="*/ 5085 h 10000"/>
                <a:gd name="connsiteX75" fmla="*/ 2067 w 10000"/>
                <a:gd name="connsiteY75" fmla="*/ 4720 h 10000"/>
                <a:gd name="connsiteX76" fmla="*/ 2095 w 10000"/>
                <a:gd name="connsiteY76" fmla="*/ 5641 h 10000"/>
                <a:gd name="connsiteX77" fmla="*/ 2122 w 10000"/>
                <a:gd name="connsiteY77" fmla="*/ 5468 h 10000"/>
                <a:gd name="connsiteX78" fmla="*/ 2145 w 10000"/>
                <a:gd name="connsiteY78" fmla="*/ 5395 h 10000"/>
                <a:gd name="connsiteX79" fmla="*/ 2172 w 10000"/>
                <a:gd name="connsiteY79" fmla="*/ 5284 h 10000"/>
                <a:gd name="connsiteX80" fmla="*/ 2200 w 10000"/>
                <a:gd name="connsiteY80" fmla="*/ 5903 h 10000"/>
                <a:gd name="connsiteX81" fmla="*/ 2225 w 10000"/>
                <a:gd name="connsiteY81" fmla="*/ 5977 h 10000"/>
                <a:gd name="connsiteX82" fmla="*/ 2250 w 10000"/>
                <a:gd name="connsiteY82" fmla="*/ 5315 h 10000"/>
                <a:gd name="connsiteX83" fmla="*/ 2277 w 10000"/>
                <a:gd name="connsiteY83" fmla="*/ 5610 h 10000"/>
                <a:gd name="connsiteX84" fmla="*/ 2320 w 10000"/>
                <a:gd name="connsiteY84" fmla="*/ 5268 h 10000"/>
                <a:gd name="connsiteX85" fmla="*/ 2360 w 10000"/>
                <a:gd name="connsiteY85" fmla="*/ 5268 h 10000"/>
                <a:gd name="connsiteX86" fmla="*/ 2403 w 10000"/>
                <a:gd name="connsiteY86" fmla="*/ 4712 h 10000"/>
                <a:gd name="connsiteX87" fmla="*/ 2445 w 10000"/>
                <a:gd name="connsiteY87" fmla="*/ 4966 h 10000"/>
                <a:gd name="connsiteX88" fmla="*/ 2485 w 10000"/>
                <a:gd name="connsiteY88" fmla="*/ 5427 h 10000"/>
                <a:gd name="connsiteX89" fmla="*/ 2504 w 10000"/>
                <a:gd name="connsiteY89" fmla="*/ 4663 h 10000"/>
                <a:gd name="connsiteX90" fmla="*/ 2521 w 10000"/>
                <a:gd name="connsiteY90" fmla="*/ 4330 h 10000"/>
                <a:gd name="connsiteX91" fmla="*/ 2539 w 10000"/>
                <a:gd name="connsiteY91" fmla="*/ 3710 h 10000"/>
                <a:gd name="connsiteX92" fmla="*/ 2556 w 10000"/>
                <a:gd name="connsiteY92" fmla="*/ 3758 h 10000"/>
                <a:gd name="connsiteX93" fmla="*/ 2574 w 10000"/>
                <a:gd name="connsiteY93" fmla="*/ 3790 h 10000"/>
                <a:gd name="connsiteX94" fmla="*/ 2591 w 10000"/>
                <a:gd name="connsiteY94" fmla="*/ 4871 h 10000"/>
                <a:gd name="connsiteX95" fmla="*/ 2609 w 10000"/>
                <a:gd name="connsiteY95" fmla="*/ 3764 h 10000"/>
                <a:gd name="connsiteX96" fmla="*/ 2626 w 10000"/>
                <a:gd name="connsiteY96" fmla="*/ 3854 h 10000"/>
                <a:gd name="connsiteX97" fmla="*/ 2644 w 10000"/>
                <a:gd name="connsiteY97" fmla="*/ 4179 h 10000"/>
                <a:gd name="connsiteX98" fmla="*/ 2661 w 10000"/>
                <a:gd name="connsiteY98" fmla="*/ 3265 h 10000"/>
                <a:gd name="connsiteX99" fmla="*/ 2679 w 10000"/>
                <a:gd name="connsiteY99" fmla="*/ 3646 h 10000"/>
                <a:gd name="connsiteX100" fmla="*/ 2695 w 10000"/>
                <a:gd name="connsiteY100" fmla="*/ 3957 h 10000"/>
                <a:gd name="connsiteX101" fmla="*/ 2725 w 10000"/>
                <a:gd name="connsiteY101" fmla="*/ 2939 h 10000"/>
                <a:gd name="connsiteX102" fmla="*/ 2755 w 10000"/>
                <a:gd name="connsiteY102" fmla="*/ 3551 h 10000"/>
                <a:gd name="connsiteX103" fmla="*/ 2785 w 10000"/>
                <a:gd name="connsiteY103" fmla="*/ 3010 h 10000"/>
                <a:gd name="connsiteX104" fmla="*/ 2815 w 10000"/>
                <a:gd name="connsiteY104" fmla="*/ 3740 h 10000"/>
                <a:gd name="connsiteX105" fmla="*/ 2845 w 10000"/>
                <a:gd name="connsiteY105" fmla="*/ 2451 h 10000"/>
                <a:gd name="connsiteX106" fmla="*/ 2875 w 10000"/>
                <a:gd name="connsiteY106" fmla="*/ 3209 h 10000"/>
                <a:gd name="connsiteX107" fmla="*/ 2905 w 10000"/>
                <a:gd name="connsiteY107" fmla="*/ 3193 h 10000"/>
                <a:gd name="connsiteX108" fmla="*/ 2923 w 10000"/>
                <a:gd name="connsiteY108" fmla="*/ 2683 h 10000"/>
                <a:gd name="connsiteX109" fmla="*/ 2943 w 10000"/>
                <a:gd name="connsiteY109" fmla="*/ 1998 h 10000"/>
                <a:gd name="connsiteX110" fmla="*/ 2963 w 10000"/>
                <a:gd name="connsiteY110" fmla="*/ 2039 h 10000"/>
                <a:gd name="connsiteX111" fmla="*/ 2980 w 10000"/>
                <a:gd name="connsiteY111" fmla="*/ 1322 h 10000"/>
                <a:gd name="connsiteX112" fmla="*/ 3000 w 10000"/>
                <a:gd name="connsiteY112" fmla="*/ 2963 h 10000"/>
                <a:gd name="connsiteX113" fmla="*/ 3020 w 10000"/>
                <a:gd name="connsiteY113" fmla="*/ 2779 h 10000"/>
                <a:gd name="connsiteX114" fmla="*/ 3038 w 10000"/>
                <a:gd name="connsiteY114" fmla="*/ 2691 h 10000"/>
                <a:gd name="connsiteX115" fmla="*/ 3055 w 10000"/>
                <a:gd name="connsiteY115" fmla="*/ 2127 h 10000"/>
                <a:gd name="connsiteX116" fmla="*/ 3075 w 10000"/>
                <a:gd name="connsiteY116" fmla="*/ 2602 h 10000"/>
                <a:gd name="connsiteX117" fmla="*/ 3095 w 10000"/>
                <a:gd name="connsiteY117" fmla="*/ 3185 h 10000"/>
                <a:gd name="connsiteX118" fmla="*/ 3115 w 10000"/>
                <a:gd name="connsiteY118" fmla="*/ 1882 h 10000"/>
                <a:gd name="connsiteX119" fmla="*/ 3138 w 10000"/>
                <a:gd name="connsiteY119" fmla="*/ 3240 h 10000"/>
                <a:gd name="connsiteX120" fmla="*/ 3160 w 10000"/>
                <a:gd name="connsiteY120" fmla="*/ 2829 h 10000"/>
                <a:gd name="connsiteX121" fmla="*/ 3183 w 10000"/>
                <a:gd name="connsiteY121" fmla="*/ 2820 h 10000"/>
                <a:gd name="connsiteX122" fmla="*/ 3206 w 10000"/>
                <a:gd name="connsiteY122" fmla="*/ 3273 h 10000"/>
                <a:gd name="connsiteX123" fmla="*/ 3231 w 10000"/>
                <a:gd name="connsiteY123" fmla="*/ 2804 h 10000"/>
                <a:gd name="connsiteX124" fmla="*/ 3253 w 10000"/>
                <a:gd name="connsiteY124" fmla="*/ 1920 h 10000"/>
                <a:gd name="connsiteX125" fmla="*/ 3278 w 10000"/>
                <a:gd name="connsiteY125" fmla="*/ 2446 h 10000"/>
                <a:gd name="connsiteX126" fmla="*/ 3301 w 10000"/>
                <a:gd name="connsiteY126" fmla="*/ 2820 h 10000"/>
                <a:gd name="connsiteX127" fmla="*/ 3323 w 10000"/>
                <a:gd name="connsiteY127" fmla="*/ 2996 h 10000"/>
                <a:gd name="connsiteX128" fmla="*/ 3363 w 10000"/>
                <a:gd name="connsiteY128" fmla="*/ 2820 h 10000"/>
                <a:gd name="connsiteX129" fmla="*/ 3406 w 10000"/>
                <a:gd name="connsiteY129" fmla="*/ 3201 h 10000"/>
                <a:gd name="connsiteX130" fmla="*/ 3448 w 10000"/>
                <a:gd name="connsiteY130" fmla="*/ 3433 h 10000"/>
                <a:gd name="connsiteX131" fmla="*/ 3489 w 10000"/>
                <a:gd name="connsiteY131" fmla="*/ 3829 h 10000"/>
                <a:gd name="connsiteX132" fmla="*/ 3533 w 10000"/>
                <a:gd name="connsiteY132" fmla="*/ 3226 h 10000"/>
                <a:gd name="connsiteX133" fmla="*/ 3560 w 10000"/>
                <a:gd name="connsiteY133" fmla="*/ 4050 h 10000"/>
                <a:gd name="connsiteX134" fmla="*/ 3585 w 10000"/>
                <a:gd name="connsiteY134" fmla="*/ 3566 h 10000"/>
                <a:gd name="connsiteX135" fmla="*/ 3611 w 10000"/>
                <a:gd name="connsiteY135" fmla="*/ 4720 h 10000"/>
                <a:gd name="connsiteX136" fmla="*/ 3638 w 10000"/>
                <a:gd name="connsiteY136" fmla="*/ 4393 h 10000"/>
                <a:gd name="connsiteX137" fmla="*/ 3666 w 10000"/>
                <a:gd name="connsiteY137" fmla="*/ 3972 h 10000"/>
                <a:gd name="connsiteX138" fmla="*/ 3688 w 10000"/>
                <a:gd name="connsiteY138" fmla="*/ 3821 h 10000"/>
                <a:gd name="connsiteX139" fmla="*/ 3716 w 10000"/>
                <a:gd name="connsiteY139" fmla="*/ 4704 h 10000"/>
                <a:gd name="connsiteX140" fmla="*/ 3743 w 10000"/>
                <a:gd name="connsiteY140" fmla="*/ 4131 h 10000"/>
                <a:gd name="connsiteX141" fmla="*/ 3766 w 10000"/>
                <a:gd name="connsiteY141" fmla="*/ 4863 h 10000"/>
                <a:gd name="connsiteX142" fmla="*/ 3788 w 10000"/>
                <a:gd name="connsiteY142" fmla="*/ 5046 h 10000"/>
                <a:gd name="connsiteX143" fmla="*/ 3811 w 10000"/>
                <a:gd name="connsiteY143" fmla="*/ 3967 h 10000"/>
                <a:gd name="connsiteX144" fmla="*/ 3833 w 10000"/>
                <a:gd name="connsiteY144" fmla="*/ 4569 h 10000"/>
                <a:gd name="connsiteX145" fmla="*/ 3858 w 10000"/>
                <a:gd name="connsiteY145" fmla="*/ 5419 h 10000"/>
                <a:gd name="connsiteX146" fmla="*/ 3881 w 10000"/>
                <a:gd name="connsiteY146" fmla="*/ 5404 h 10000"/>
                <a:gd name="connsiteX147" fmla="*/ 3906 w 10000"/>
                <a:gd name="connsiteY147" fmla="*/ 5570 h 10000"/>
                <a:gd name="connsiteX148" fmla="*/ 3928 w 10000"/>
                <a:gd name="connsiteY148" fmla="*/ 5665 h 10000"/>
                <a:gd name="connsiteX149" fmla="*/ 3951 w 10000"/>
                <a:gd name="connsiteY149" fmla="*/ 5142 h 10000"/>
                <a:gd name="connsiteX150" fmla="*/ 3971 w 10000"/>
                <a:gd name="connsiteY150" fmla="*/ 6279 h 10000"/>
                <a:gd name="connsiteX151" fmla="*/ 3989 w 10000"/>
                <a:gd name="connsiteY151" fmla="*/ 5561 h 10000"/>
                <a:gd name="connsiteX152" fmla="*/ 4006 w 10000"/>
                <a:gd name="connsiteY152" fmla="*/ 5301 h 10000"/>
                <a:gd name="connsiteX153" fmla="*/ 4026 w 10000"/>
                <a:gd name="connsiteY153" fmla="*/ 5334 h 10000"/>
                <a:gd name="connsiteX154" fmla="*/ 4046 w 10000"/>
                <a:gd name="connsiteY154" fmla="*/ 5491 h 10000"/>
                <a:gd name="connsiteX155" fmla="*/ 4066 w 10000"/>
                <a:gd name="connsiteY155" fmla="*/ 5657 h 10000"/>
                <a:gd name="connsiteX156" fmla="*/ 4084 w 10000"/>
                <a:gd name="connsiteY156" fmla="*/ 6022 h 10000"/>
                <a:gd name="connsiteX157" fmla="*/ 4104 w 10000"/>
                <a:gd name="connsiteY157" fmla="*/ 5879 h 10000"/>
                <a:gd name="connsiteX158" fmla="*/ 4121 w 10000"/>
                <a:gd name="connsiteY158" fmla="*/ 6215 h 10000"/>
                <a:gd name="connsiteX159" fmla="*/ 4139 w 10000"/>
                <a:gd name="connsiteY159" fmla="*/ 6207 h 10000"/>
                <a:gd name="connsiteX160" fmla="*/ 4159 w 10000"/>
                <a:gd name="connsiteY160" fmla="*/ 6588 h 10000"/>
                <a:gd name="connsiteX161" fmla="*/ 4201 w 10000"/>
                <a:gd name="connsiteY161" fmla="*/ 6794 h 10000"/>
                <a:gd name="connsiteX162" fmla="*/ 4242 w 10000"/>
                <a:gd name="connsiteY162" fmla="*/ 7549 h 10000"/>
                <a:gd name="connsiteX163" fmla="*/ 4285 w 10000"/>
                <a:gd name="connsiteY163" fmla="*/ 7861 h 10000"/>
                <a:gd name="connsiteX164" fmla="*/ 4327 w 10000"/>
                <a:gd name="connsiteY164" fmla="*/ 6865 h 10000"/>
                <a:gd name="connsiteX165" fmla="*/ 4367 w 10000"/>
                <a:gd name="connsiteY165" fmla="*/ 6398 h 10000"/>
                <a:gd name="connsiteX166" fmla="*/ 4405 w 10000"/>
                <a:gd name="connsiteY166" fmla="*/ 6582 h 10000"/>
                <a:gd name="connsiteX167" fmla="*/ 4440 w 10000"/>
                <a:gd name="connsiteY167" fmla="*/ 6293 h 10000"/>
                <a:gd name="connsiteX168" fmla="*/ 4473 w 10000"/>
                <a:gd name="connsiteY168" fmla="*/ 5824 h 10000"/>
                <a:gd name="connsiteX169" fmla="*/ 4509 w 10000"/>
                <a:gd name="connsiteY169" fmla="*/ 5728 h 10000"/>
                <a:gd name="connsiteX170" fmla="*/ 4544 w 10000"/>
                <a:gd name="connsiteY170" fmla="*/ 5427 h 10000"/>
                <a:gd name="connsiteX171" fmla="*/ 4579 w 10000"/>
                <a:gd name="connsiteY171" fmla="*/ 5840 h 10000"/>
                <a:gd name="connsiteX172" fmla="*/ 4591 w 10000"/>
                <a:gd name="connsiteY172" fmla="*/ 5958 h 10000"/>
                <a:gd name="connsiteX173" fmla="*/ 4601 w 10000"/>
                <a:gd name="connsiteY173" fmla="*/ 5690 h 10000"/>
                <a:gd name="connsiteX174" fmla="*/ 4611 w 10000"/>
                <a:gd name="connsiteY174" fmla="*/ 5585 h 10000"/>
                <a:gd name="connsiteX175" fmla="*/ 4621 w 10000"/>
                <a:gd name="connsiteY175" fmla="*/ 4997 h 10000"/>
                <a:gd name="connsiteX176" fmla="*/ 4634 w 10000"/>
                <a:gd name="connsiteY176" fmla="*/ 5817 h 10000"/>
                <a:gd name="connsiteX177" fmla="*/ 4646 w 10000"/>
                <a:gd name="connsiteY177" fmla="*/ 5650 h 10000"/>
                <a:gd name="connsiteX178" fmla="*/ 4656 w 10000"/>
                <a:gd name="connsiteY178" fmla="*/ 4569 h 10000"/>
                <a:gd name="connsiteX179" fmla="*/ 4666 w 10000"/>
                <a:gd name="connsiteY179" fmla="*/ 4442 h 10000"/>
                <a:gd name="connsiteX180" fmla="*/ 4676 w 10000"/>
                <a:gd name="connsiteY180" fmla="*/ 4845 h 10000"/>
                <a:gd name="connsiteX181" fmla="*/ 4689 w 10000"/>
                <a:gd name="connsiteY181" fmla="*/ 4274 h 10000"/>
                <a:gd name="connsiteX182" fmla="*/ 4701 w 10000"/>
                <a:gd name="connsiteY182" fmla="*/ 4299 h 10000"/>
                <a:gd name="connsiteX183" fmla="*/ 4711 w 10000"/>
                <a:gd name="connsiteY183" fmla="*/ 4204 h 10000"/>
                <a:gd name="connsiteX184" fmla="*/ 4721 w 10000"/>
                <a:gd name="connsiteY184" fmla="*/ 5315 h 10000"/>
                <a:gd name="connsiteX185" fmla="*/ 4731 w 10000"/>
                <a:gd name="connsiteY185" fmla="*/ 4457 h 10000"/>
                <a:gd name="connsiteX186" fmla="*/ 4744 w 10000"/>
                <a:gd name="connsiteY186" fmla="*/ 4583 h 10000"/>
                <a:gd name="connsiteX187" fmla="*/ 4754 w 10000"/>
                <a:gd name="connsiteY187" fmla="*/ 4775 h 10000"/>
                <a:gd name="connsiteX188" fmla="*/ 4766 w 10000"/>
                <a:gd name="connsiteY188" fmla="*/ 3972 h 10000"/>
                <a:gd name="connsiteX189" fmla="*/ 4776 w 10000"/>
                <a:gd name="connsiteY189" fmla="*/ 4124 h 10000"/>
                <a:gd name="connsiteX190" fmla="*/ 4789 w 10000"/>
                <a:gd name="connsiteY190" fmla="*/ 3273 h 10000"/>
                <a:gd name="connsiteX191" fmla="*/ 4829 w 10000"/>
                <a:gd name="connsiteY191" fmla="*/ 3495 h 10000"/>
                <a:gd name="connsiteX192" fmla="*/ 4872 w 10000"/>
                <a:gd name="connsiteY192" fmla="*/ 2891 h 10000"/>
                <a:gd name="connsiteX193" fmla="*/ 4912 w 10000"/>
                <a:gd name="connsiteY193" fmla="*/ 3637 h 10000"/>
                <a:gd name="connsiteX194" fmla="*/ 4954 w 10000"/>
                <a:gd name="connsiteY194" fmla="*/ 3837 h 10000"/>
                <a:gd name="connsiteX195" fmla="*/ 4998 w 10000"/>
                <a:gd name="connsiteY195" fmla="*/ 3471 h 10000"/>
                <a:gd name="connsiteX196" fmla="*/ 5033 w 10000"/>
                <a:gd name="connsiteY196" fmla="*/ 4068 h 10000"/>
                <a:gd name="connsiteX197" fmla="*/ 5068 w 10000"/>
                <a:gd name="connsiteY197" fmla="*/ 3503 h 10000"/>
                <a:gd name="connsiteX198" fmla="*/ 5103 w 10000"/>
                <a:gd name="connsiteY198" fmla="*/ 1667 h 10000"/>
                <a:gd name="connsiteX199" fmla="*/ 5135 w 10000"/>
                <a:gd name="connsiteY199" fmla="*/ 3336 h 10000"/>
                <a:gd name="connsiteX200" fmla="*/ 5170 w 10000"/>
                <a:gd name="connsiteY200" fmla="*/ 3749 h 10000"/>
                <a:gd name="connsiteX201" fmla="*/ 5206 w 10000"/>
                <a:gd name="connsiteY201" fmla="*/ 2891 h 10000"/>
                <a:gd name="connsiteX202" fmla="*/ 5233 w 10000"/>
                <a:gd name="connsiteY202" fmla="*/ 2699 h 10000"/>
                <a:gd name="connsiteX203" fmla="*/ 5258 w 10000"/>
                <a:gd name="connsiteY203" fmla="*/ 3314 h 10000"/>
                <a:gd name="connsiteX204" fmla="*/ 5286 w 10000"/>
                <a:gd name="connsiteY204" fmla="*/ 3972 h 10000"/>
                <a:gd name="connsiteX205" fmla="*/ 5311 w 10000"/>
                <a:gd name="connsiteY205" fmla="*/ 3440 h 10000"/>
                <a:gd name="connsiteX206" fmla="*/ 5338 w 10000"/>
                <a:gd name="connsiteY206" fmla="*/ 3996 h 10000"/>
                <a:gd name="connsiteX207" fmla="*/ 5363 w 10000"/>
                <a:gd name="connsiteY207" fmla="*/ 4736 h 10000"/>
                <a:gd name="connsiteX208" fmla="*/ 5388 w 10000"/>
                <a:gd name="connsiteY208" fmla="*/ 4045 h 10000"/>
                <a:gd name="connsiteX209" fmla="*/ 5416 w 10000"/>
                <a:gd name="connsiteY209" fmla="*/ 3877 h 10000"/>
                <a:gd name="connsiteX210" fmla="*/ 5423 w 10000"/>
                <a:gd name="connsiteY210" fmla="*/ 4775 h 10000"/>
                <a:gd name="connsiteX211" fmla="*/ 5431 w 10000"/>
                <a:gd name="connsiteY211" fmla="*/ 3821 h 10000"/>
                <a:gd name="connsiteX212" fmla="*/ 5438 w 10000"/>
                <a:gd name="connsiteY212" fmla="*/ 4050 h 10000"/>
                <a:gd name="connsiteX213" fmla="*/ 5446 w 10000"/>
                <a:gd name="connsiteY213" fmla="*/ 4124 h 10000"/>
                <a:gd name="connsiteX214" fmla="*/ 5453 w 10000"/>
                <a:gd name="connsiteY214" fmla="*/ 2725 h 10000"/>
                <a:gd name="connsiteX215" fmla="*/ 5461 w 10000"/>
                <a:gd name="connsiteY215" fmla="*/ 3296 h 10000"/>
                <a:gd name="connsiteX216" fmla="*/ 5468 w 10000"/>
                <a:gd name="connsiteY216" fmla="*/ 1937 h 10000"/>
                <a:gd name="connsiteX217" fmla="*/ 5476 w 10000"/>
                <a:gd name="connsiteY217" fmla="*/ 4736 h 10000"/>
                <a:gd name="connsiteX218" fmla="*/ 5483 w 10000"/>
                <a:gd name="connsiteY218" fmla="*/ 6350 h 10000"/>
                <a:gd name="connsiteX219" fmla="*/ 5493 w 10000"/>
                <a:gd name="connsiteY219" fmla="*/ 5769 h 10000"/>
                <a:gd name="connsiteX220" fmla="*/ 5502 w 10000"/>
                <a:gd name="connsiteY220" fmla="*/ 7136 h 10000"/>
                <a:gd name="connsiteX221" fmla="*/ 5507 w 10000"/>
                <a:gd name="connsiteY221" fmla="*/ 6737 h 10000"/>
                <a:gd name="connsiteX222" fmla="*/ 5517 w 10000"/>
                <a:gd name="connsiteY222" fmla="*/ 5673 h 10000"/>
                <a:gd name="connsiteX223" fmla="*/ 5524 w 10000"/>
                <a:gd name="connsiteY223" fmla="*/ 5785 h 10000"/>
                <a:gd name="connsiteX224" fmla="*/ 5532 w 10000"/>
                <a:gd name="connsiteY224" fmla="*/ 6898 h 10000"/>
                <a:gd name="connsiteX225" fmla="*/ 5539 w 10000"/>
                <a:gd name="connsiteY225" fmla="*/ 6404 h 10000"/>
                <a:gd name="connsiteX226" fmla="*/ 5547 w 10000"/>
                <a:gd name="connsiteY226" fmla="*/ 3837 h 10000"/>
                <a:gd name="connsiteX227" fmla="*/ 5557 w 10000"/>
                <a:gd name="connsiteY227" fmla="*/ 1928 h 10000"/>
                <a:gd name="connsiteX228" fmla="*/ 5531 w 10000"/>
                <a:gd name="connsiteY228" fmla="*/ 3928 h 10000"/>
                <a:gd name="connsiteX229" fmla="*/ 5569 w 10000"/>
                <a:gd name="connsiteY229" fmla="*/ 2167 h 10000"/>
                <a:gd name="connsiteX230" fmla="*/ 5579 w 10000"/>
                <a:gd name="connsiteY230" fmla="*/ 5301 h 10000"/>
                <a:gd name="connsiteX231" fmla="*/ 5587 w 10000"/>
                <a:gd name="connsiteY231" fmla="*/ 5135 h 10000"/>
                <a:gd name="connsiteX232" fmla="*/ 5592 w 10000"/>
                <a:gd name="connsiteY232" fmla="*/ 7845 h 10000"/>
                <a:gd name="connsiteX233" fmla="*/ 5602 w 10000"/>
                <a:gd name="connsiteY233" fmla="*/ 6905 h 10000"/>
                <a:gd name="connsiteX234" fmla="*/ 5610 w 10000"/>
                <a:gd name="connsiteY234" fmla="*/ 7955 h 10000"/>
                <a:gd name="connsiteX235" fmla="*/ 5617 w 10000"/>
                <a:gd name="connsiteY235" fmla="*/ 6350 h 10000"/>
                <a:gd name="connsiteX236" fmla="*/ 5625 w 10000"/>
                <a:gd name="connsiteY236" fmla="*/ 7407 h 10000"/>
                <a:gd name="connsiteX237" fmla="*/ 5640 w 10000"/>
                <a:gd name="connsiteY237" fmla="*/ 7368 h 10000"/>
                <a:gd name="connsiteX238" fmla="*/ 5652 w 10000"/>
                <a:gd name="connsiteY238" fmla="*/ 7861 h 10000"/>
                <a:gd name="connsiteX239" fmla="*/ 5667 w 10000"/>
                <a:gd name="connsiteY239" fmla="*/ 7328 h 10000"/>
                <a:gd name="connsiteX240" fmla="*/ 5680 w 10000"/>
                <a:gd name="connsiteY240" fmla="*/ 6485 h 10000"/>
                <a:gd name="connsiteX241" fmla="*/ 5695 w 10000"/>
                <a:gd name="connsiteY241" fmla="*/ 6198 h 10000"/>
                <a:gd name="connsiteX242" fmla="*/ 5707 w 10000"/>
                <a:gd name="connsiteY242" fmla="*/ 6062 h 10000"/>
                <a:gd name="connsiteX243" fmla="*/ 5722 w 10000"/>
                <a:gd name="connsiteY243" fmla="*/ 5365 h 10000"/>
                <a:gd name="connsiteX244" fmla="*/ 5737 w 10000"/>
                <a:gd name="connsiteY244" fmla="*/ 2853 h 10000"/>
                <a:gd name="connsiteX245" fmla="*/ 5750 w 10000"/>
                <a:gd name="connsiteY245" fmla="*/ 3837 h 10000"/>
                <a:gd name="connsiteX246" fmla="*/ 5766 w 10000"/>
                <a:gd name="connsiteY246" fmla="*/ 4903 h 10000"/>
                <a:gd name="connsiteX247" fmla="*/ 5778 w 10000"/>
                <a:gd name="connsiteY247" fmla="*/ 5315 h 10000"/>
                <a:gd name="connsiteX248" fmla="*/ 5791 w 10000"/>
                <a:gd name="connsiteY248" fmla="*/ 5739 h 10000"/>
                <a:gd name="connsiteX249" fmla="*/ 5806 w 10000"/>
                <a:gd name="connsiteY249" fmla="*/ 6724 h 10000"/>
                <a:gd name="connsiteX250" fmla="*/ 5821 w 10000"/>
                <a:gd name="connsiteY250" fmla="*/ 6017 h 10000"/>
                <a:gd name="connsiteX251" fmla="*/ 5833 w 10000"/>
                <a:gd name="connsiteY251" fmla="*/ 5508 h 10000"/>
                <a:gd name="connsiteX252" fmla="*/ 5876 w 10000"/>
                <a:gd name="connsiteY252" fmla="*/ 5595 h 10000"/>
                <a:gd name="connsiteX253" fmla="*/ 5918 w 10000"/>
                <a:gd name="connsiteY253" fmla="*/ 5965 h 10000"/>
                <a:gd name="connsiteX254" fmla="*/ 5958 w 10000"/>
                <a:gd name="connsiteY254" fmla="*/ 5832 h 10000"/>
                <a:gd name="connsiteX255" fmla="*/ 6001 w 10000"/>
                <a:gd name="connsiteY255" fmla="*/ 5182 h 10000"/>
                <a:gd name="connsiteX256" fmla="*/ 6044 w 10000"/>
                <a:gd name="connsiteY256" fmla="*/ 5650 h 10000"/>
                <a:gd name="connsiteX257" fmla="*/ 6086 w 10000"/>
                <a:gd name="connsiteY257" fmla="*/ 5561 h 10000"/>
                <a:gd name="connsiteX258" fmla="*/ 6126 w 10000"/>
                <a:gd name="connsiteY258" fmla="*/ 4561 h 10000"/>
                <a:gd name="connsiteX259" fmla="*/ 6169 w 10000"/>
                <a:gd name="connsiteY259" fmla="*/ 6286 h 10000"/>
                <a:gd name="connsiteX260" fmla="*/ 6211 w 10000"/>
                <a:gd name="connsiteY260" fmla="*/ 7455 h 10000"/>
                <a:gd name="connsiteX261" fmla="*/ 6251 w 10000"/>
                <a:gd name="connsiteY261" fmla="*/ 5238 h 10000"/>
                <a:gd name="connsiteX262" fmla="*/ 6281 w 10000"/>
                <a:gd name="connsiteY262" fmla="*/ 6120 h 10000"/>
                <a:gd name="connsiteX263" fmla="*/ 6311 w 10000"/>
                <a:gd name="connsiteY263" fmla="*/ 6101 h 10000"/>
                <a:gd name="connsiteX264" fmla="*/ 6341 w 10000"/>
                <a:gd name="connsiteY264" fmla="*/ 6444 h 10000"/>
                <a:gd name="connsiteX265" fmla="*/ 6371 w 10000"/>
                <a:gd name="connsiteY265" fmla="*/ 6453 h 10000"/>
                <a:gd name="connsiteX266" fmla="*/ 6402 w 10000"/>
                <a:gd name="connsiteY266" fmla="*/ 6062 h 10000"/>
                <a:gd name="connsiteX267" fmla="*/ 6432 w 10000"/>
                <a:gd name="connsiteY267" fmla="*/ 5378 h 10000"/>
                <a:gd name="connsiteX268" fmla="*/ 6459 w 10000"/>
                <a:gd name="connsiteY268" fmla="*/ 6054 h 10000"/>
                <a:gd name="connsiteX269" fmla="*/ 6494 w 10000"/>
                <a:gd name="connsiteY269" fmla="*/ 7662 h 10000"/>
                <a:gd name="connsiteX270" fmla="*/ 6533 w 10000"/>
                <a:gd name="connsiteY270" fmla="*/ 6022 h 10000"/>
                <a:gd name="connsiteX271" fmla="*/ 6566 w 10000"/>
                <a:gd name="connsiteY271" fmla="*/ 5992 h 10000"/>
                <a:gd name="connsiteX272" fmla="*/ 6601 w 10000"/>
                <a:gd name="connsiteY272" fmla="*/ 6731 h 10000"/>
                <a:gd name="connsiteX273" fmla="*/ 6636 w 10000"/>
                <a:gd name="connsiteY273" fmla="*/ 6444 h 10000"/>
                <a:gd name="connsiteX274" fmla="*/ 6671 w 10000"/>
                <a:gd name="connsiteY274" fmla="*/ 5603 h 10000"/>
                <a:gd name="connsiteX275" fmla="*/ 6714 w 10000"/>
                <a:gd name="connsiteY275" fmla="*/ 6541 h 10000"/>
                <a:gd name="connsiteX276" fmla="*/ 6754 w 10000"/>
                <a:gd name="connsiteY276" fmla="*/ 6883 h 10000"/>
                <a:gd name="connsiteX277" fmla="*/ 6797 w 10000"/>
                <a:gd name="connsiteY277" fmla="*/ 7269 h 10000"/>
                <a:gd name="connsiteX278" fmla="*/ 6839 w 10000"/>
                <a:gd name="connsiteY278" fmla="*/ 6167 h 10000"/>
                <a:gd name="connsiteX279" fmla="*/ 6882 w 10000"/>
                <a:gd name="connsiteY279" fmla="*/ 5817 h 10000"/>
                <a:gd name="connsiteX280" fmla="*/ 6922 w 10000"/>
                <a:gd name="connsiteY280" fmla="*/ 5792 h 10000"/>
                <a:gd name="connsiteX281" fmla="*/ 6964 w 10000"/>
                <a:gd name="connsiteY281" fmla="*/ 6937 h 10000"/>
                <a:gd name="connsiteX282" fmla="*/ 7007 w 10000"/>
                <a:gd name="connsiteY282" fmla="*/ 5992 h 10000"/>
                <a:gd name="connsiteX283" fmla="*/ 7047 w 10000"/>
                <a:gd name="connsiteY283" fmla="*/ 4569 h 10000"/>
                <a:gd name="connsiteX284" fmla="*/ 7089 w 10000"/>
                <a:gd name="connsiteY284" fmla="*/ 5546 h 10000"/>
                <a:gd name="connsiteX285" fmla="*/ 7117 w 10000"/>
                <a:gd name="connsiteY285" fmla="*/ 4624 h 10000"/>
                <a:gd name="connsiteX286" fmla="*/ 7139 w 10000"/>
                <a:gd name="connsiteY286" fmla="*/ 5125 h 10000"/>
                <a:gd name="connsiteX287" fmla="*/ 7167 w 10000"/>
                <a:gd name="connsiteY287" fmla="*/ 4933 h 10000"/>
                <a:gd name="connsiteX288" fmla="*/ 7195 w 10000"/>
                <a:gd name="connsiteY288" fmla="*/ 5491 h 10000"/>
                <a:gd name="connsiteX289" fmla="*/ 7220 w 10000"/>
                <a:gd name="connsiteY289" fmla="*/ 5538 h 10000"/>
                <a:gd name="connsiteX290" fmla="*/ 7245 w 10000"/>
                <a:gd name="connsiteY290" fmla="*/ 4680 h 10000"/>
                <a:gd name="connsiteX291" fmla="*/ 7272 w 10000"/>
                <a:gd name="connsiteY291" fmla="*/ 4933 h 10000"/>
                <a:gd name="connsiteX292" fmla="*/ 7297 w 10000"/>
                <a:gd name="connsiteY292" fmla="*/ 4712 h 10000"/>
                <a:gd name="connsiteX293" fmla="*/ 7326 w 10000"/>
                <a:gd name="connsiteY293" fmla="*/ 6183 h 10000"/>
                <a:gd name="connsiteX294" fmla="*/ 7351 w 10000"/>
                <a:gd name="connsiteY294" fmla="*/ 5135 h 10000"/>
                <a:gd name="connsiteX295" fmla="*/ 7376 w 10000"/>
                <a:gd name="connsiteY295" fmla="*/ 5491 h 10000"/>
                <a:gd name="connsiteX296" fmla="*/ 7403 w 10000"/>
                <a:gd name="connsiteY296" fmla="*/ 4519 h 10000"/>
                <a:gd name="connsiteX297" fmla="*/ 7428 w 10000"/>
                <a:gd name="connsiteY297" fmla="*/ 5334 h 10000"/>
                <a:gd name="connsiteX298" fmla="*/ 7453 w 10000"/>
                <a:gd name="connsiteY298" fmla="*/ 6120 h 10000"/>
                <a:gd name="connsiteX299" fmla="*/ 7481 w 10000"/>
                <a:gd name="connsiteY299" fmla="*/ 5817 h 10000"/>
                <a:gd name="connsiteX300" fmla="*/ 7509 w 10000"/>
                <a:gd name="connsiteY300" fmla="*/ 5626 h 10000"/>
                <a:gd name="connsiteX301" fmla="*/ 7549 w 10000"/>
                <a:gd name="connsiteY301" fmla="*/ 4615 h 10000"/>
                <a:gd name="connsiteX302" fmla="*/ 7592 w 10000"/>
                <a:gd name="connsiteY302" fmla="*/ 5395 h 10000"/>
                <a:gd name="connsiteX303" fmla="*/ 7635 w 10000"/>
                <a:gd name="connsiteY303" fmla="*/ 5404 h 10000"/>
                <a:gd name="connsiteX304" fmla="*/ 7675 w 10000"/>
                <a:gd name="connsiteY304" fmla="*/ 5824 h 10000"/>
                <a:gd name="connsiteX305" fmla="*/ 7717 w 10000"/>
                <a:gd name="connsiteY305" fmla="*/ 5259 h 10000"/>
                <a:gd name="connsiteX306" fmla="*/ 7760 w 10000"/>
                <a:gd name="connsiteY306" fmla="*/ 6794 h 10000"/>
                <a:gd name="connsiteX307" fmla="*/ 7800 w 10000"/>
                <a:gd name="connsiteY307" fmla="*/ 6324 h 10000"/>
                <a:gd name="connsiteX308" fmla="*/ 7842 w 10000"/>
                <a:gd name="connsiteY308" fmla="*/ 5412 h 10000"/>
                <a:gd name="connsiteX309" fmla="*/ 7885 w 10000"/>
                <a:gd name="connsiteY309" fmla="*/ 6246 h 10000"/>
                <a:gd name="connsiteX310" fmla="*/ 7925 w 10000"/>
                <a:gd name="connsiteY310" fmla="*/ 5681 h 10000"/>
                <a:gd name="connsiteX311" fmla="*/ 7952 w 10000"/>
                <a:gd name="connsiteY311" fmla="*/ 6659 h 10000"/>
                <a:gd name="connsiteX312" fmla="*/ 7977 w 10000"/>
                <a:gd name="connsiteY312" fmla="*/ 5508 h 10000"/>
                <a:gd name="connsiteX313" fmla="*/ 8003 w 10000"/>
                <a:gd name="connsiteY313" fmla="*/ 6390 h 10000"/>
                <a:gd name="connsiteX314" fmla="*/ 8030 w 10000"/>
                <a:gd name="connsiteY314" fmla="*/ 5739 h 10000"/>
                <a:gd name="connsiteX315" fmla="*/ 8055 w 10000"/>
                <a:gd name="connsiteY315" fmla="*/ 5238 h 10000"/>
                <a:gd name="connsiteX316" fmla="*/ 8084 w 10000"/>
                <a:gd name="connsiteY316" fmla="*/ 5008 h 10000"/>
                <a:gd name="connsiteX317" fmla="*/ 8111 w 10000"/>
                <a:gd name="connsiteY317" fmla="*/ 5739 h 10000"/>
                <a:gd name="connsiteX318" fmla="*/ 8134 w 10000"/>
                <a:gd name="connsiteY318" fmla="*/ 6562 h 10000"/>
                <a:gd name="connsiteX319" fmla="*/ 8176 w 10000"/>
                <a:gd name="connsiteY319" fmla="*/ 6485 h 10000"/>
                <a:gd name="connsiteX320" fmla="*/ 8219 w 10000"/>
                <a:gd name="connsiteY320" fmla="*/ 6254 h 10000"/>
                <a:gd name="connsiteX321" fmla="*/ 8261 w 10000"/>
                <a:gd name="connsiteY321" fmla="*/ 5785 h 10000"/>
                <a:gd name="connsiteX322" fmla="*/ 8304 w 10000"/>
                <a:gd name="connsiteY322" fmla="*/ 6198 h 10000"/>
                <a:gd name="connsiteX323" fmla="*/ 8344 w 10000"/>
                <a:gd name="connsiteY323" fmla="*/ 6404 h 10000"/>
                <a:gd name="connsiteX324" fmla="*/ 8379 w 10000"/>
                <a:gd name="connsiteY324" fmla="*/ 5872 h 10000"/>
                <a:gd name="connsiteX325" fmla="*/ 8414 w 10000"/>
                <a:gd name="connsiteY325" fmla="*/ 5832 h 10000"/>
                <a:gd name="connsiteX326" fmla="*/ 8447 w 10000"/>
                <a:gd name="connsiteY326" fmla="*/ 6571 h 10000"/>
                <a:gd name="connsiteX327" fmla="*/ 8484 w 10000"/>
                <a:gd name="connsiteY327" fmla="*/ 6794 h 10000"/>
                <a:gd name="connsiteX328" fmla="*/ 8520 w 10000"/>
                <a:gd name="connsiteY328" fmla="*/ 6030 h 10000"/>
                <a:gd name="connsiteX329" fmla="*/ 8555 w 10000"/>
                <a:gd name="connsiteY329" fmla="*/ 5848 h 10000"/>
                <a:gd name="connsiteX330" fmla="*/ 8595 w 10000"/>
                <a:gd name="connsiteY330" fmla="*/ 6101 h 10000"/>
                <a:gd name="connsiteX331" fmla="*/ 8638 w 10000"/>
                <a:gd name="connsiteY331" fmla="*/ 5301 h 10000"/>
                <a:gd name="connsiteX332" fmla="*/ 8678 w 10000"/>
                <a:gd name="connsiteY332" fmla="*/ 5760 h 10000"/>
                <a:gd name="connsiteX333" fmla="*/ 8720 w 10000"/>
                <a:gd name="connsiteY333" fmla="*/ 5570 h 10000"/>
                <a:gd name="connsiteX334" fmla="*/ 8763 w 10000"/>
                <a:gd name="connsiteY334" fmla="*/ 5848 h 10000"/>
                <a:gd name="connsiteX335" fmla="*/ 8768 w 10000"/>
                <a:gd name="connsiteY335" fmla="*/ 5603 h 10000"/>
                <a:gd name="connsiteX336" fmla="*/ 8770 w 10000"/>
                <a:gd name="connsiteY336" fmla="*/ 5443 h 10000"/>
                <a:gd name="connsiteX337" fmla="*/ 8775 w 10000"/>
                <a:gd name="connsiteY337" fmla="*/ 6311 h 10000"/>
                <a:gd name="connsiteX338" fmla="*/ 8778 w 10000"/>
                <a:gd name="connsiteY338" fmla="*/ 6236 h 10000"/>
                <a:gd name="connsiteX339" fmla="*/ 8783 w 10000"/>
                <a:gd name="connsiteY339" fmla="*/ 5681 h 10000"/>
                <a:gd name="connsiteX340" fmla="*/ 8788 w 10000"/>
                <a:gd name="connsiteY340" fmla="*/ 6047 h 10000"/>
                <a:gd name="connsiteX341" fmla="*/ 8790 w 10000"/>
                <a:gd name="connsiteY341" fmla="*/ 5641 h 10000"/>
                <a:gd name="connsiteX342" fmla="*/ 8798 w 10000"/>
                <a:gd name="connsiteY342" fmla="*/ 5387 h 10000"/>
                <a:gd name="connsiteX343" fmla="*/ 8801 w 10000"/>
                <a:gd name="connsiteY343" fmla="*/ 6022 h 10000"/>
                <a:gd name="connsiteX344" fmla="*/ 8803 w 10000"/>
                <a:gd name="connsiteY344" fmla="*/ 6510 h 10000"/>
                <a:gd name="connsiteX345" fmla="*/ 8808 w 10000"/>
                <a:gd name="connsiteY345" fmla="*/ 6174 h 10000"/>
                <a:gd name="connsiteX346" fmla="*/ 8813 w 10000"/>
                <a:gd name="connsiteY346" fmla="*/ 5713 h 10000"/>
                <a:gd name="connsiteX347" fmla="*/ 8816 w 10000"/>
                <a:gd name="connsiteY347" fmla="*/ 5546 h 10000"/>
                <a:gd name="connsiteX348" fmla="*/ 8821 w 10000"/>
                <a:gd name="connsiteY348" fmla="*/ 5482 h 10000"/>
                <a:gd name="connsiteX349" fmla="*/ 8826 w 10000"/>
                <a:gd name="connsiteY349" fmla="*/ 5942 h 10000"/>
                <a:gd name="connsiteX350" fmla="*/ 8828 w 10000"/>
                <a:gd name="connsiteY350" fmla="*/ 6054 h 10000"/>
                <a:gd name="connsiteX351" fmla="*/ 8833 w 10000"/>
                <a:gd name="connsiteY351" fmla="*/ 6270 h 10000"/>
                <a:gd name="connsiteX352" fmla="*/ 8838 w 10000"/>
                <a:gd name="connsiteY352" fmla="*/ 6485 h 10000"/>
                <a:gd name="connsiteX353" fmla="*/ 8843 w 10000"/>
                <a:gd name="connsiteY353" fmla="*/ 6054 h 10000"/>
                <a:gd name="connsiteX354" fmla="*/ 8847 w 10000"/>
                <a:gd name="connsiteY354" fmla="*/ 6167 h 10000"/>
                <a:gd name="connsiteX355" fmla="*/ 8852 w 10000"/>
                <a:gd name="connsiteY355" fmla="*/ 6047 h 10000"/>
                <a:gd name="connsiteX356" fmla="*/ 8857 w 10000"/>
                <a:gd name="connsiteY356" fmla="*/ 5965 h 10000"/>
                <a:gd name="connsiteX357" fmla="*/ 8859 w 10000"/>
                <a:gd name="connsiteY357" fmla="*/ 5617 h 10000"/>
                <a:gd name="connsiteX358" fmla="*/ 8864 w 10000"/>
                <a:gd name="connsiteY358" fmla="*/ 4980 h 10000"/>
                <a:gd name="connsiteX359" fmla="*/ 8869 w 10000"/>
                <a:gd name="connsiteY359" fmla="*/ 4472 h 10000"/>
                <a:gd name="connsiteX360" fmla="*/ 8872 w 10000"/>
                <a:gd name="connsiteY360" fmla="*/ 3892 h 10000"/>
                <a:gd name="connsiteX361" fmla="*/ 8877 w 10000"/>
                <a:gd name="connsiteY361" fmla="*/ 4997 h 10000"/>
                <a:gd name="connsiteX362" fmla="*/ 8882 w 10000"/>
                <a:gd name="connsiteY362" fmla="*/ 6128 h 10000"/>
                <a:gd name="connsiteX363" fmla="*/ 8884 w 10000"/>
                <a:gd name="connsiteY363" fmla="*/ 7940 h 10000"/>
                <a:gd name="connsiteX364" fmla="*/ 8889 w 10000"/>
                <a:gd name="connsiteY364" fmla="*/ 9642 h 10000"/>
                <a:gd name="connsiteX365" fmla="*/ 8894 w 10000"/>
                <a:gd name="connsiteY365" fmla="*/ 8632 h 10000"/>
                <a:gd name="connsiteX366" fmla="*/ 8897 w 10000"/>
                <a:gd name="connsiteY366" fmla="*/ 8647 h 10000"/>
                <a:gd name="connsiteX367" fmla="*/ 8902 w 10000"/>
                <a:gd name="connsiteY367" fmla="*/ 9124 h 10000"/>
                <a:gd name="connsiteX368" fmla="*/ 8907 w 10000"/>
                <a:gd name="connsiteY368" fmla="*/ 8290 h 10000"/>
                <a:gd name="connsiteX369" fmla="*/ 8909 w 10000"/>
                <a:gd name="connsiteY369" fmla="*/ 8290 h 10000"/>
                <a:gd name="connsiteX370" fmla="*/ 8914 w 10000"/>
                <a:gd name="connsiteY370" fmla="*/ 8710 h 10000"/>
                <a:gd name="connsiteX371" fmla="*/ 8919 w 10000"/>
                <a:gd name="connsiteY371" fmla="*/ 8816 h 10000"/>
                <a:gd name="connsiteX372" fmla="*/ 8922 w 10000"/>
                <a:gd name="connsiteY372" fmla="*/ 9069 h 10000"/>
                <a:gd name="connsiteX373" fmla="*/ 8927 w 10000"/>
                <a:gd name="connsiteY373" fmla="*/ 8623 h 10000"/>
                <a:gd name="connsiteX374" fmla="*/ 8929 w 10000"/>
                <a:gd name="connsiteY374" fmla="*/ 8600 h 10000"/>
                <a:gd name="connsiteX375" fmla="*/ 8934 w 10000"/>
                <a:gd name="connsiteY375" fmla="*/ 8434 h 10000"/>
                <a:gd name="connsiteX376" fmla="*/ 8939 w 10000"/>
                <a:gd name="connsiteY376" fmla="*/ 8172 h 10000"/>
                <a:gd name="connsiteX377" fmla="*/ 8942 w 10000"/>
                <a:gd name="connsiteY377" fmla="*/ 7717 h 10000"/>
                <a:gd name="connsiteX378" fmla="*/ 8949 w 10000"/>
                <a:gd name="connsiteY378" fmla="*/ 6706 h 10000"/>
                <a:gd name="connsiteX379" fmla="*/ 8952 w 10000"/>
                <a:gd name="connsiteY379" fmla="*/ 7732 h 10000"/>
                <a:gd name="connsiteX380" fmla="*/ 8954 w 10000"/>
                <a:gd name="connsiteY380" fmla="*/ 7424 h 10000"/>
                <a:gd name="connsiteX381" fmla="*/ 8959 w 10000"/>
                <a:gd name="connsiteY381" fmla="*/ 7791 h 10000"/>
                <a:gd name="connsiteX382" fmla="*/ 9057 w 10000"/>
                <a:gd name="connsiteY382" fmla="*/ 8739 h 10000"/>
                <a:gd name="connsiteX383" fmla="*/ 8905 w 10000"/>
                <a:gd name="connsiteY383" fmla="*/ 8715 h 10000"/>
                <a:gd name="connsiteX384" fmla="*/ 9273 w 10000"/>
                <a:gd name="connsiteY384" fmla="*/ 7939 h 10000"/>
                <a:gd name="connsiteX385" fmla="*/ 9052 w 10000"/>
                <a:gd name="connsiteY385" fmla="*/ 9212 h 10000"/>
                <a:gd name="connsiteX386" fmla="*/ 8984 w 10000"/>
                <a:gd name="connsiteY386" fmla="*/ 9960 h 10000"/>
                <a:gd name="connsiteX387" fmla="*/ 8989 w 10000"/>
                <a:gd name="connsiteY387" fmla="*/ 9403 h 10000"/>
                <a:gd name="connsiteX388" fmla="*/ 8994 w 10000"/>
                <a:gd name="connsiteY388" fmla="*/ 9227 h 10000"/>
                <a:gd name="connsiteX389" fmla="*/ 8999 w 10000"/>
                <a:gd name="connsiteY389" fmla="*/ 8185 h 10000"/>
                <a:gd name="connsiteX390" fmla="*/ 9004 w 10000"/>
                <a:gd name="connsiteY390" fmla="*/ 8377 h 10000"/>
                <a:gd name="connsiteX391" fmla="*/ 9009 w 10000"/>
                <a:gd name="connsiteY391" fmla="*/ 8003 h 10000"/>
                <a:gd name="connsiteX392" fmla="*/ 9014 w 10000"/>
                <a:gd name="connsiteY392" fmla="*/ 8076 h 10000"/>
                <a:gd name="connsiteX393" fmla="*/ 9019 w 10000"/>
                <a:gd name="connsiteY393" fmla="*/ 8455 h 10000"/>
                <a:gd name="connsiteX394" fmla="*/ 9027 w 10000"/>
                <a:gd name="connsiteY394" fmla="*/ 7909 h 10000"/>
                <a:gd name="connsiteX395" fmla="*/ 9032 w 10000"/>
                <a:gd name="connsiteY395" fmla="*/ 7829 h 10000"/>
                <a:gd name="connsiteX396" fmla="*/ 9037 w 10000"/>
                <a:gd name="connsiteY396" fmla="*/ 7534 h 10000"/>
                <a:gd name="connsiteX397" fmla="*/ 9042 w 10000"/>
                <a:gd name="connsiteY397" fmla="*/ 7256 h 10000"/>
                <a:gd name="connsiteX398" fmla="*/ 9047 w 10000"/>
                <a:gd name="connsiteY398" fmla="*/ 8743 h 10000"/>
                <a:gd name="connsiteX399" fmla="*/ 9052 w 10000"/>
                <a:gd name="connsiteY399" fmla="*/ 8553 h 10000"/>
                <a:gd name="connsiteX400" fmla="*/ 9057 w 10000"/>
                <a:gd name="connsiteY400" fmla="*/ 8783 h 10000"/>
                <a:gd name="connsiteX401" fmla="*/ 9062 w 10000"/>
                <a:gd name="connsiteY401" fmla="*/ 7622 h 10000"/>
                <a:gd name="connsiteX402" fmla="*/ 9069 w 10000"/>
                <a:gd name="connsiteY402" fmla="*/ 7940 h 10000"/>
                <a:gd name="connsiteX403" fmla="*/ 9074 w 10000"/>
                <a:gd name="connsiteY403" fmla="*/ 8274 h 10000"/>
                <a:gd name="connsiteX404" fmla="*/ 9079 w 10000"/>
                <a:gd name="connsiteY404" fmla="*/ 7502 h 10000"/>
                <a:gd name="connsiteX405" fmla="*/ 9084 w 10000"/>
                <a:gd name="connsiteY405" fmla="*/ 7455 h 10000"/>
                <a:gd name="connsiteX406" fmla="*/ 9089 w 10000"/>
                <a:gd name="connsiteY406" fmla="*/ 7678 h 10000"/>
                <a:gd name="connsiteX407" fmla="*/ 9094 w 10000"/>
                <a:gd name="connsiteY407" fmla="*/ 7758 h 10000"/>
                <a:gd name="connsiteX408" fmla="*/ 9099 w 10000"/>
                <a:gd name="connsiteY408" fmla="*/ 8455 h 10000"/>
                <a:gd name="connsiteX409" fmla="*/ 9104 w 10000"/>
                <a:gd name="connsiteY409" fmla="*/ 8403 h 10000"/>
                <a:gd name="connsiteX410" fmla="*/ 9109 w 10000"/>
                <a:gd name="connsiteY410" fmla="*/ 9022 h 10000"/>
                <a:gd name="connsiteX411" fmla="*/ 9117 w 10000"/>
                <a:gd name="connsiteY411" fmla="*/ 8416 h 10000"/>
                <a:gd name="connsiteX412" fmla="*/ 9122 w 10000"/>
                <a:gd name="connsiteY412" fmla="*/ 7914 h 10000"/>
                <a:gd name="connsiteX413" fmla="*/ 9129 w 10000"/>
                <a:gd name="connsiteY413" fmla="*/ 8424 h 10000"/>
                <a:gd name="connsiteX414" fmla="*/ 9134 w 10000"/>
                <a:gd name="connsiteY414" fmla="*/ 9197 h 10000"/>
                <a:gd name="connsiteX415" fmla="*/ 9139 w 10000"/>
                <a:gd name="connsiteY415" fmla="*/ 8195 h 10000"/>
                <a:gd name="connsiteX416" fmla="*/ 9144 w 10000"/>
                <a:gd name="connsiteY416" fmla="*/ 8655 h 10000"/>
                <a:gd name="connsiteX417" fmla="*/ 9149 w 10000"/>
                <a:gd name="connsiteY417" fmla="*/ 8537 h 10000"/>
                <a:gd name="connsiteX418" fmla="*/ 9154 w 10000"/>
                <a:gd name="connsiteY418" fmla="*/ 8314 h 10000"/>
                <a:gd name="connsiteX419" fmla="*/ 9159 w 10000"/>
                <a:gd name="connsiteY419" fmla="*/ 9012 h 10000"/>
                <a:gd name="connsiteX420" fmla="*/ 9164 w 10000"/>
                <a:gd name="connsiteY420" fmla="*/ 8163 h 10000"/>
                <a:gd name="connsiteX421" fmla="*/ 9169 w 10000"/>
                <a:gd name="connsiteY421" fmla="*/ 7310 h 10000"/>
                <a:gd name="connsiteX422" fmla="*/ 9177 w 10000"/>
                <a:gd name="connsiteY422" fmla="*/ 7383 h 10000"/>
                <a:gd name="connsiteX423" fmla="*/ 9182 w 10000"/>
                <a:gd name="connsiteY423" fmla="*/ 7383 h 10000"/>
                <a:gd name="connsiteX424" fmla="*/ 9205 w 10000"/>
                <a:gd name="connsiteY424" fmla="*/ 8202 h 10000"/>
                <a:gd name="connsiteX425" fmla="*/ 9227 w 10000"/>
                <a:gd name="connsiteY425" fmla="*/ 8727 h 10000"/>
                <a:gd name="connsiteX426" fmla="*/ 9250 w 10000"/>
                <a:gd name="connsiteY426" fmla="*/ 8655 h 10000"/>
                <a:gd name="connsiteX427" fmla="*/ 9272 w 10000"/>
                <a:gd name="connsiteY427" fmla="*/ 6286 h 10000"/>
                <a:gd name="connsiteX428" fmla="*/ 9297 w 10000"/>
                <a:gd name="connsiteY428" fmla="*/ 6913 h 10000"/>
                <a:gd name="connsiteX429" fmla="*/ 9320 w 10000"/>
                <a:gd name="connsiteY429" fmla="*/ 8234 h 10000"/>
                <a:gd name="connsiteX430" fmla="*/ 9345 w 10000"/>
                <a:gd name="connsiteY430" fmla="*/ 8217 h 10000"/>
                <a:gd name="connsiteX431" fmla="*/ 9367 w 10000"/>
                <a:gd name="connsiteY431" fmla="*/ 7216 h 10000"/>
                <a:gd name="connsiteX432" fmla="*/ 9390 w 10000"/>
                <a:gd name="connsiteY432" fmla="*/ 6343 h 10000"/>
                <a:gd name="connsiteX433" fmla="*/ 9425 w 10000"/>
                <a:gd name="connsiteY433" fmla="*/ 6967 h 10000"/>
                <a:gd name="connsiteX434" fmla="*/ 9460 w 10000"/>
                <a:gd name="connsiteY434" fmla="*/ 6962 h 10000"/>
                <a:gd name="connsiteX435" fmla="*/ 9495 w 10000"/>
                <a:gd name="connsiteY435" fmla="*/ 6422 h 10000"/>
                <a:gd name="connsiteX436" fmla="*/ 9531 w 10000"/>
                <a:gd name="connsiteY436" fmla="*/ 6381 h 10000"/>
                <a:gd name="connsiteX437" fmla="*/ 9563 w 10000"/>
                <a:gd name="connsiteY437" fmla="*/ 6692 h 10000"/>
                <a:gd name="connsiteX438" fmla="*/ 9598 w 10000"/>
                <a:gd name="connsiteY438" fmla="*/ 6786 h 10000"/>
                <a:gd name="connsiteX439" fmla="*/ 9617 w 10000"/>
                <a:gd name="connsiteY439" fmla="*/ 6588 h 10000"/>
                <a:gd name="connsiteX440" fmla="*/ 9635 w 10000"/>
                <a:gd name="connsiteY440" fmla="*/ 6404 h 10000"/>
                <a:gd name="connsiteX441" fmla="*/ 9655 w 10000"/>
                <a:gd name="connsiteY441" fmla="*/ 6120 h 10000"/>
                <a:gd name="connsiteX442" fmla="*/ 9670 w 10000"/>
                <a:gd name="connsiteY442" fmla="*/ 5912 h 10000"/>
                <a:gd name="connsiteX443" fmla="*/ 9687 w 10000"/>
                <a:gd name="connsiteY443" fmla="*/ 5897 h 10000"/>
                <a:gd name="connsiteX444" fmla="*/ 9705 w 10000"/>
                <a:gd name="connsiteY444" fmla="*/ 6319 h 10000"/>
                <a:gd name="connsiteX445" fmla="*/ 9722 w 10000"/>
                <a:gd name="connsiteY445" fmla="*/ 5427 h 10000"/>
                <a:gd name="connsiteX446" fmla="*/ 9740 w 10000"/>
                <a:gd name="connsiteY446" fmla="*/ 6293 h 10000"/>
                <a:gd name="connsiteX447" fmla="*/ 9757 w 10000"/>
                <a:gd name="connsiteY447" fmla="*/ 5508 h 10000"/>
                <a:gd name="connsiteX448" fmla="*/ 9775 w 10000"/>
                <a:gd name="connsiteY448" fmla="*/ 5982 h 10000"/>
                <a:gd name="connsiteX449" fmla="*/ 9792 w 10000"/>
                <a:gd name="connsiteY449" fmla="*/ 5522 h 10000"/>
                <a:gd name="connsiteX450" fmla="*/ 9810 w 10000"/>
                <a:gd name="connsiteY450" fmla="*/ 5268 h 10000"/>
                <a:gd name="connsiteX451" fmla="*/ 9852 w 10000"/>
                <a:gd name="connsiteY451" fmla="*/ 4720 h 10000"/>
                <a:gd name="connsiteX452" fmla="*/ 9892 w 10000"/>
                <a:gd name="connsiteY452" fmla="*/ 5800 h 10000"/>
                <a:gd name="connsiteX453" fmla="*/ 9935 w 10000"/>
                <a:gd name="connsiteY453" fmla="*/ 4767 h 10000"/>
                <a:gd name="connsiteX454" fmla="*/ 9977 w 10000"/>
                <a:gd name="connsiteY454" fmla="*/ 5276 h 10000"/>
                <a:gd name="connsiteX455" fmla="*/ 10000 w 10000"/>
                <a:gd name="connsiteY455" fmla="*/ 4951 h 10000"/>
                <a:gd name="connsiteX0" fmla="*/ 38 w 10000"/>
                <a:gd name="connsiteY0" fmla="*/ 2672 h 10000"/>
                <a:gd name="connsiteX1" fmla="*/ 1 w 10000"/>
                <a:gd name="connsiteY1" fmla="*/ 2943 h 10000"/>
                <a:gd name="connsiteX2" fmla="*/ 73 w 10000"/>
                <a:gd name="connsiteY2" fmla="*/ 2478 h 10000"/>
                <a:gd name="connsiteX3" fmla="*/ 89 w 10000"/>
                <a:gd name="connsiteY3" fmla="*/ 2345 h 10000"/>
                <a:gd name="connsiteX4" fmla="*/ 158 w 10000"/>
                <a:gd name="connsiteY4" fmla="*/ 1979 h 10000"/>
                <a:gd name="connsiteX5" fmla="*/ 126 w 10000"/>
                <a:gd name="connsiteY5" fmla="*/ 2211 h 10000"/>
                <a:gd name="connsiteX6" fmla="*/ 144 w 10000"/>
                <a:gd name="connsiteY6" fmla="*/ 2074 h 10000"/>
                <a:gd name="connsiteX7" fmla="*/ 122 w 10000"/>
                <a:gd name="connsiteY7" fmla="*/ 2322 h 10000"/>
                <a:gd name="connsiteX8" fmla="*/ 152 w 10000"/>
                <a:gd name="connsiteY8" fmla="*/ 2008 h 10000"/>
                <a:gd name="connsiteX9" fmla="*/ 178 w 10000"/>
                <a:gd name="connsiteY9" fmla="*/ 1854 h 10000"/>
                <a:gd name="connsiteX10" fmla="*/ 250 w 10000"/>
                <a:gd name="connsiteY10" fmla="*/ 1607 h 10000"/>
                <a:gd name="connsiteX11" fmla="*/ 276 w 10000"/>
                <a:gd name="connsiteY11" fmla="*/ 1434 h 10000"/>
                <a:gd name="connsiteX12" fmla="*/ 224 w 10000"/>
                <a:gd name="connsiteY12" fmla="*/ 1736 h 10000"/>
                <a:gd name="connsiteX13" fmla="*/ 313 w 10000"/>
                <a:gd name="connsiteY13" fmla="*/ 1280 h 10000"/>
                <a:gd name="connsiteX14" fmla="*/ 375 w 10000"/>
                <a:gd name="connsiteY14" fmla="*/ 1192 h 10000"/>
                <a:gd name="connsiteX15" fmla="*/ 352 w 10000"/>
                <a:gd name="connsiteY15" fmla="*/ 1216 h 10000"/>
                <a:gd name="connsiteX16" fmla="*/ 414 w 10000"/>
                <a:gd name="connsiteY16" fmla="*/ 1080 h 10000"/>
                <a:gd name="connsiteX17" fmla="*/ 394 w 10000"/>
                <a:gd name="connsiteY17" fmla="*/ 1109 h 10000"/>
                <a:gd name="connsiteX18" fmla="*/ 434 w 10000"/>
                <a:gd name="connsiteY18" fmla="*/ 1003 h 10000"/>
                <a:gd name="connsiteX19" fmla="*/ 448 w 10000"/>
                <a:gd name="connsiteY19" fmla="*/ 1011 h 10000"/>
                <a:gd name="connsiteX20" fmla="*/ 470 w 10000"/>
                <a:gd name="connsiteY20" fmla="*/ 968 h 10000"/>
                <a:gd name="connsiteX21" fmla="*/ 516 w 10000"/>
                <a:gd name="connsiteY21" fmla="*/ 860 h 10000"/>
                <a:gd name="connsiteX22" fmla="*/ 467 w 10000"/>
                <a:gd name="connsiteY22" fmla="*/ 955 h 10000"/>
                <a:gd name="connsiteX23" fmla="*/ 547 w 10000"/>
                <a:gd name="connsiteY23" fmla="*/ 791 h 10000"/>
                <a:gd name="connsiteX24" fmla="*/ 488 w 10000"/>
                <a:gd name="connsiteY24" fmla="*/ 933 h 10000"/>
                <a:gd name="connsiteX25" fmla="*/ 585 w 10000"/>
                <a:gd name="connsiteY25" fmla="*/ 702 h 10000"/>
                <a:gd name="connsiteX26" fmla="*/ 615 w 10000"/>
                <a:gd name="connsiteY26" fmla="*/ 575 h 10000"/>
                <a:gd name="connsiteX27" fmla="*/ 656 w 10000"/>
                <a:gd name="connsiteY27" fmla="*/ 594 h 10000"/>
                <a:gd name="connsiteX28" fmla="*/ 669 w 10000"/>
                <a:gd name="connsiteY28" fmla="*/ 436 h 10000"/>
                <a:gd name="connsiteX29" fmla="*/ 697 w 10000"/>
                <a:gd name="connsiteY29" fmla="*/ 613 h 10000"/>
                <a:gd name="connsiteX30" fmla="*/ 733 w 10000"/>
                <a:gd name="connsiteY30" fmla="*/ 372 h 10000"/>
                <a:gd name="connsiteX31" fmla="*/ 780 w 10000"/>
                <a:gd name="connsiteY31" fmla="*/ 356 h 10000"/>
                <a:gd name="connsiteX32" fmla="*/ 803 w 10000"/>
                <a:gd name="connsiteY32" fmla="*/ 285 h 10000"/>
                <a:gd name="connsiteX33" fmla="*/ 852 w 10000"/>
                <a:gd name="connsiteY33" fmla="*/ 109 h 10000"/>
                <a:gd name="connsiteX34" fmla="*/ 835 w 10000"/>
                <a:gd name="connsiteY34" fmla="*/ 181 h 10000"/>
                <a:gd name="connsiteX35" fmla="*/ 895 w 10000"/>
                <a:gd name="connsiteY35" fmla="*/ 171 h 10000"/>
                <a:gd name="connsiteX36" fmla="*/ 922 w 10000"/>
                <a:gd name="connsiteY36" fmla="*/ 74 h 10000"/>
                <a:gd name="connsiteX37" fmla="*/ 961 w 10000"/>
                <a:gd name="connsiteY37" fmla="*/ 143 h 10000"/>
                <a:gd name="connsiteX38" fmla="*/ 1003 w 10000"/>
                <a:gd name="connsiteY38" fmla="*/ 170 h 10000"/>
                <a:gd name="connsiteX39" fmla="*/ 1039 w 10000"/>
                <a:gd name="connsiteY39" fmla="*/ 51 h 10000"/>
                <a:gd name="connsiteX40" fmla="*/ 1096 w 10000"/>
                <a:gd name="connsiteY40" fmla="*/ 49 h 10000"/>
                <a:gd name="connsiteX41" fmla="*/ 1124 w 10000"/>
                <a:gd name="connsiteY41" fmla="*/ 132 h 10000"/>
                <a:gd name="connsiteX42" fmla="*/ 1183 w 10000"/>
                <a:gd name="connsiteY42" fmla="*/ 71 h 10000"/>
                <a:gd name="connsiteX43" fmla="*/ 1210 w 10000"/>
                <a:gd name="connsiteY43" fmla="*/ 306 h 10000"/>
                <a:gd name="connsiteX44" fmla="*/ 1235 w 10000"/>
                <a:gd name="connsiteY44" fmla="*/ 381 h 10000"/>
                <a:gd name="connsiteX45" fmla="*/ 1259 w 10000"/>
                <a:gd name="connsiteY45" fmla="*/ 384 h 10000"/>
                <a:gd name="connsiteX46" fmla="*/ 1308 w 10000"/>
                <a:gd name="connsiteY46" fmla="*/ 738 h 10000"/>
                <a:gd name="connsiteX47" fmla="*/ 1357 w 10000"/>
                <a:gd name="connsiteY47" fmla="*/ 1109 h 10000"/>
                <a:gd name="connsiteX48" fmla="*/ 1399 w 10000"/>
                <a:gd name="connsiteY48" fmla="*/ 1920 h 10000"/>
                <a:gd name="connsiteX49" fmla="*/ 1439 w 10000"/>
                <a:gd name="connsiteY49" fmla="*/ 1683 h 10000"/>
                <a:gd name="connsiteX50" fmla="*/ 1467 w 10000"/>
                <a:gd name="connsiteY50" fmla="*/ 1356 h 10000"/>
                <a:gd name="connsiteX51" fmla="*/ 1492 w 10000"/>
                <a:gd name="connsiteY51" fmla="*/ 2151 h 10000"/>
                <a:gd name="connsiteX52" fmla="*/ 1520 w 10000"/>
                <a:gd name="connsiteY52" fmla="*/ 1643 h 10000"/>
                <a:gd name="connsiteX53" fmla="*/ 1545 w 10000"/>
                <a:gd name="connsiteY53" fmla="*/ 545 h 10000"/>
                <a:gd name="connsiteX54" fmla="*/ 1573 w 10000"/>
                <a:gd name="connsiteY54" fmla="*/ 1833 h 10000"/>
                <a:gd name="connsiteX55" fmla="*/ 1598 w 10000"/>
                <a:gd name="connsiteY55" fmla="*/ 2397 h 10000"/>
                <a:gd name="connsiteX56" fmla="*/ 1623 w 10000"/>
                <a:gd name="connsiteY56" fmla="*/ 2175 h 10000"/>
                <a:gd name="connsiteX57" fmla="*/ 1651 w 10000"/>
                <a:gd name="connsiteY57" fmla="*/ 2588 h 10000"/>
                <a:gd name="connsiteX58" fmla="*/ 1668 w 10000"/>
                <a:gd name="connsiteY58" fmla="*/ 2764 h 10000"/>
                <a:gd name="connsiteX59" fmla="*/ 1686 w 10000"/>
                <a:gd name="connsiteY59" fmla="*/ 2151 h 10000"/>
                <a:gd name="connsiteX60" fmla="*/ 1701 w 10000"/>
                <a:gd name="connsiteY60" fmla="*/ 2899 h 10000"/>
                <a:gd name="connsiteX61" fmla="*/ 1718 w 10000"/>
                <a:gd name="connsiteY61" fmla="*/ 2709 h 10000"/>
                <a:gd name="connsiteX62" fmla="*/ 1736 w 10000"/>
                <a:gd name="connsiteY62" fmla="*/ 3273 h 10000"/>
                <a:gd name="connsiteX63" fmla="*/ 1753 w 10000"/>
                <a:gd name="connsiteY63" fmla="*/ 2971 h 10000"/>
                <a:gd name="connsiteX64" fmla="*/ 1771 w 10000"/>
                <a:gd name="connsiteY64" fmla="*/ 2845 h 10000"/>
                <a:gd name="connsiteX65" fmla="*/ 1791 w 10000"/>
                <a:gd name="connsiteY65" fmla="*/ 3407 h 10000"/>
                <a:gd name="connsiteX66" fmla="*/ 1806 w 10000"/>
                <a:gd name="connsiteY66" fmla="*/ 3932 h 10000"/>
                <a:gd name="connsiteX67" fmla="*/ 1823 w 10000"/>
                <a:gd name="connsiteY67" fmla="*/ 3702 h 10000"/>
                <a:gd name="connsiteX68" fmla="*/ 1841 w 10000"/>
                <a:gd name="connsiteY68" fmla="*/ 3663 h 10000"/>
                <a:gd name="connsiteX69" fmla="*/ 1858 w 10000"/>
                <a:gd name="connsiteY69" fmla="*/ 4179 h 10000"/>
                <a:gd name="connsiteX70" fmla="*/ 1893 w 10000"/>
                <a:gd name="connsiteY70" fmla="*/ 4036 h 10000"/>
                <a:gd name="connsiteX71" fmla="*/ 1929 w 10000"/>
                <a:gd name="connsiteY71" fmla="*/ 4393 h 10000"/>
                <a:gd name="connsiteX72" fmla="*/ 1964 w 10000"/>
                <a:gd name="connsiteY72" fmla="*/ 4099 h 10000"/>
                <a:gd name="connsiteX73" fmla="*/ 2000 w 10000"/>
                <a:gd name="connsiteY73" fmla="*/ 5585 h 10000"/>
                <a:gd name="connsiteX74" fmla="*/ 2032 w 10000"/>
                <a:gd name="connsiteY74" fmla="*/ 5085 h 10000"/>
                <a:gd name="connsiteX75" fmla="*/ 2067 w 10000"/>
                <a:gd name="connsiteY75" fmla="*/ 4720 h 10000"/>
                <a:gd name="connsiteX76" fmla="*/ 2095 w 10000"/>
                <a:gd name="connsiteY76" fmla="*/ 5641 h 10000"/>
                <a:gd name="connsiteX77" fmla="*/ 2122 w 10000"/>
                <a:gd name="connsiteY77" fmla="*/ 5468 h 10000"/>
                <a:gd name="connsiteX78" fmla="*/ 2145 w 10000"/>
                <a:gd name="connsiteY78" fmla="*/ 5395 h 10000"/>
                <a:gd name="connsiteX79" fmla="*/ 2172 w 10000"/>
                <a:gd name="connsiteY79" fmla="*/ 5284 h 10000"/>
                <a:gd name="connsiteX80" fmla="*/ 2200 w 10000"/>
                <a:gd name="connsiteY80" fmla="*/ 5903 h 10000"/>
                <a:gd name="connsiteX81" fmla="*/ 2225 w 10000"/>
                <a:gd name="connsiteY81" fmla="*/ 5977 h 10000"/>
                <a:gd name="connsiteX82" fmla="*/ 2250 w 10000"/>
                <a:gd name="connsiteY82" fmla="*/ 5315 h 10000"/>
                <a:gd name="connsiteX83" fmla="*/ 2277 w 10000"/>
                <a:gd name="connsiteY83" fmla="*/ 5610 h 10000"/>
                <a:gd name="connsiteX84" fmla="*/ 2320 w 10000"/>
                <a:gd name="connsiteY84" fmla="*/ 5268 h 10000"/>
                <a:gd name="connsiteX85" fmla="*/ 2360 w 10000"/>
                <a:gd name="connsiteY85" fmla="*/ 5268 h 10000"/>
                <a:gd name="connsiteX86" fmla="*/ 2403 w 10000"/>
                <a:gd name="connsiteY86" fmla="*/ 4712 h 10000"/>
                <a:gd name="connsiteX87" fmla="*/ 2445 w 10000"/>
                <a:gd name="connsiteY87" fmla="*/ 4966 h 10000"/>
                <a:gd name="connsiteX88" fmla="*/ 2485 w 10000"/>
                <a:gd name="connsiteY88" fmla="*/ 5427 h 10000"/>
                <a:gd name="connsiteX89" fmla="*/ 2504 w 10000"/>
                <a:gd name="connsiteY89" fmla="*/ 4663 h 10000"/>
                <a:gd name="connsiteX90" fmla="*/ 2521 w 10000"/>
                <a:gd name="connsiteY90" fmla="*/ 4330 h 10000"/>
                <a:gd name="connsiteX91" fmla="*/ 2539 w 10000"/>
                <a:gd name="connsiteY91" fmla="*/ 3710 h 10000"/>
                <a:gd name="connsiteX92" fmla="*/ 2556 w 10000"/>
                <a:gd name="connsiteY92" fmla="*/ 3758 h 10000"/>
                <a:gd name="connsiteX93" fmla="*/ 2574 w 10000"/>
                <a:gd name="connsiteY93" fmla="*/ 3790 h 10000"/>
                <a:gd name="connsiteX94" fmla="*/ 2591 w 10000"/>
                <a:gd name="connsiteY94" fmla="*/ 4871 h 10000"/>
                <a:gd name="connsiteX95" fmla="*/ 2609 w 10000"/>
                <a:gd name="connsiteY95" fmla="*/ 3764 h 10000"/>
                <a:gd name="connsiteX96" fmla="*/ 2626 w 10000"/>
                <a:gd name="connsiteY96" fmla="*/ 3854 h 10000"/>
                <a:gd name="connsiteX97" fmla="*/ 2644 w 10000"/>
                <a:gd name="connsiteY97" fmla="*/ 4179 h 10000"/>
                <a:gd name="connsiteX98" fmla="*/ 2661 w 10000"/>
                <a:gd name="connsiteY98" fmla="*/ 3265 h 10000"/>
                <a:gd name="connsiteX99" fmla="*/ 2679 w 10000"/>
                <a:gd name="connsiteY99" fmla="*/ 3646 h 10000"/>
                <a:gd name="connsiteX100" fmla="*/ 2695 w 10000"/>
                <a:gd name="connsiteY100" fmla="*/ 3957 h 10000"/>
                <a:gd name="connsiteX101" fmla="*/ 2725 w 10000"/>
                <a:gd name="connsiteY101" fmla="*/ 2939 h 10000"/>
                <a:gd name="connsiteX102" fmla="*/ 2755 w 10000"/>
                <a:gd name="connsiteY102" fmla="*/ 3551 h 10000"/>
                <a:gd name="connsiteX103" fmla="*/ 2785 w 10000"/>
                <a:gd name="connsiteY103" fmla="*/ 3010 h 10000"/>
                <a:gd name="connsiteX104" fmla="*/ 2815 w 10000"/>
                <a:gd name="connsiteY104" fmla="*/ 3740 h 10000"/>
                <a:gd name="connsiteX105" fmla="*/ 2845 w 10000"/>
                <a:gd name="connsiteY105" fmla="*/ 2451 h 10000"/>
                <a:gd name="connsiteX106" fmla="*/ 2875 w 10000"/>
                <a:gd name="connsiteY106" fmla="*/ 3209 h 10000"/>
                <a:gd name="connsiteX107" fmla="*/ 2905 w 10000"/>
                <a:gd name="connsiteY107" fmla="*/ 3193 h 10000"/>
                <a:gd name="connsiteX108" fmla="*/ 2923 w 10000"/>
                <a:gd name="connsiteY108" fmla="*/ 2683 h 10000"/>
                <a:gd name="connsiteX109" fmla="*/ 2943 w 10000"/>
                <a:gd name="connsiteY109" fmla="*/ 1998 h 10000"/>
                <a:gd name="connsiteX110" fmla="*/ 2963 w 10000"/>
                <a:gd name="connsiteY110" fmla="*/ 2039 h 10000"/>
                <a:gd name="connsiteX111" fmla="*/ 2980 w 10000"/>
                <a:gd name="connsiteY111" fmla="*/ 1322 h 10000"/>
                <a:gd name="connsiteX112" fmla="*/ 3000 w 10000"/>
                <a:gd name="connsiteY112" fmla="*/ 2963 h 10000"/>
                <a:gd name="connsiteX113" fmla="*/ 3020 w 10000"/>
                <a:gd name="connsiteY113" fmla="*/ 2779 h 10000"/>
                <a:gd name="connsiteX114" fmla="*/ 3038 w 10000"/>
                <a:gd name="connsiteY114" fmla="*/ 2691 h 10000"/>
                <a:gd name="connsiteX115" fmla="*/ 3055 w 10000"/>
                <a:gd name="connsiteY115" fmla="*/ 2127 h 10000"/>
                <a:gd name="connsiteX116" fmla="*/ 3075 w 10000"/>
                <a:gd name="connsiteY116" fmla="*/ 2602 h 10000"/>
                <a:gd name="connsiteX117" fmla="*/ 3095 w 10000"/>
                <a:gd name="connsiteY117" fmla="*/ 3185 h 10000"/>
                <a:gd name="connsiteX118" fmla="*/ 3115 w 10000"/>
                <a:gd name="connsiteY118" fmla="*/ 1882 h 10000"/>
                <a:gd name="connsiteX119" fmla="*/ 3138 w 10000"/>
                <a:gd name="connsiteY119" fmla="*/ 3240 h 10000"/>
                <a:gd name="connsiteX120" fmla="*/ 3160 w 10000"/>
                <a:gd name="connsiteY120" fmla="*/ 2829 h 10000"/>
                <a:gd name="connsiteX121" fmla="*/ 3183 w 10000"/>
                <a:gd name="connsiteY121" fmla="*/ 2820 h 10000"/>
                <a:gd name="connsiteX122" fmla="*/ 3206 w 10000"/>
                <a:gd name="connsiteY122" fmla="*/ 3273 h 10000"/>
                <a:gd name="connsiteX123" fmla="*/ 3231 w 10000"/>
                <a:gd name="connsiteY123" fmla="*/ 2804 h 10000"/>
                <a:gd name="connsiteX124" fmla="*/ 3253 w 10000"/>
                <a:gd name="connsiteY124" fmla="*/ 1920 h 10000"/>
                <a:gd name="connsiteX125" fmla="*/ 3278 w 10000"/>
                <a:gd name="connsiteY125" fmla="*/ 2446 h 10000"/>
                <a:gd name="connsiteX126" fmla="*/ 3301 w 10000"/>
                <a:gd name="connsiteY126" fmla="*/ 2820 h 10000"/>
                <a:gd name="connsiteX127" fmla="*/ 3323 w 10000"/>
                <a:gd name="connsiteY127" fmla="*/ 2996 h 10000"/>
                <a:gd name="connsiteX128" fmla="*/ 3363 w 10000"/>
                <a:gd name="connsiteY128" fmla="*/ 2820 h 10000"/>
                <a:gd name="connsiteX129" fmla="*/ 3406 w 10000"/>
                <a:gd name="connsiteY129" fmla="*/ 3201 h 10000"/>
                <a:gd name="connsiteX130" fmla="*/ 3448 w 10000"/>
                <a:gd name="connsiteY130" fmla="*/ 3433 h 10000"/>
                <a:gd name="connsiteX131" fmla="*/ 3489 w 10000"/>
                <a:gd name="connsiteY131" fmla="*/ 3829 h 10000"/>
                <a:gd name="connsiteX132" fmla="*/ 3533 w 10000"/>
                <a:gd name="connsiteY132" fmla="*/ 3226 h 10000"/>
                <a:gd name="connsiteX133" fmla="*/ 3560 w 10000"/>
                <a:gd name="connsiteY133" fmla="*/ 4050 h 10000"/>
                <a:gd name="connsiteX134" fmla="*/ 3585 w 10000"/>
                <a:gd name="connsiteY134" fmla="*/ 3566 h 10000"/>
                <a:gd name="connsiteX135" fmla="*/ 3611 w 10000"/>
                <a:gd name="connsiteY135" fmla="*/ 4720 h 10000"/>
                <a:gd name="connsiteX136" fmla="*/ 3638 w 10000"/>
                <a:gd name="connsiteY136" fmla="*/ 4393 h 10000"/>
                <a:gd name="connsiteX137" fmla="*/ 3666 w 10000"/>
                <a:gd name="connsiteY137" fmla="*/ 3972 h 10000"/>
                <a:gd name="connsiteX138" fmla="*/ 3688 w 10000"/>
                <a:gd name="connsiteY138" fmla="*/ 3821 h 10000"/>
                <a:gd name="connsiteX139" fmla="*/ 3716 w 10000"/>
                <a:gd name="connsiteY139" fmla="*/ 4704 h 10000"/>
                <a:gd name="connsiteX140" fmla="*/ 3743 w 10000"/>
                <a:gd name="connsiteY140" fmla="*/ 4131 h 10000"/>
                <a:gd name="connsiteX141" fmla="*/ 3766 w 10000"/>
                <a:gd name="connsiteY141" fmla="*/ 4863 h 10000"/>
                <a:gd name="connsiteX142" fmla="*/ 3788 w 10000"/>
                <a:gd name="connsiteY142" fmla="*/ 5046 h 10000"/>
                <a:gd name="connsiteX143" fmla="*/ 3811 w 10000"/>
                <a:gd name="connsiteY143" fmla="*/ 3967 h 10000"/>
                <a:gd name="connsiteX144" fmla="*/ 3833 w 10000"/>
                <a:gd name="connsiteY144" fmla="*/ 4569 h 10000"/>
                <a:gd name="connsiteX145" fmla="*/ 3858 w 10000"/>
                <a:gd name="connsiteY145" fmla="*/ 5419 h 10000"/>
                <a:gd name="connsiteX146" fmla="*/ 3881 w 10000"/>
                <a:gd name="connsiteY146" fmla="*/ 5404 h 10000"/>
                <a:gd name="connsiteX147" fmla="*/ 3906 w 10000"/>
                <a:gd name="connsiteY147" fmla="*/ 5570 h 10000"/>
                <a:gd name="connsiteX148" fmla="*/ 3928 w 10000"/>
                <a:gd name="connsiteY148" fmla="*/ 5665 h 10000"/>
                <a:gd name="connsiteX149" fmla="*/ 3951 w 10000"/>
                <a:gd name="connsiteY149" fmla="*/ 5142 h 10000"/>
                <a:gd name="connsiteX150" fmla="*/ 3971 w 10000"/>
                <a:gd name="connsiteY150" fmla="*/ 6279 h 10000"/>
                <a:gd name="connsiteX151" fmla="*/ 3989 w 10000"/>
                <a:gd name="connsiteY151" fmla="*/ 5561 h 10000"/>
                <a:gd name="connsiteX152" fmla="*/ 4006 w 10000"/>
                <a:gd name="connsiteY152" fmla="*/ 5301 h 10000"/>
                <a:gd name="connsiteX153" fmla="*/ 4026 w 10000"/>
                <a:gd name="connsiteY153" fmla="*/ 5334 h 10000"/>
                <a:gd name="connsiteX154" fmla="*/ 4046 w 10000"/>
                <a:gd name="connsiteY154" fmla="*/ 5491 h 10000"/>
                <a:gd name="connsiteX155" fmla="*/ 4066 w 10000"/>
                <a:gd name="connsiteY155" fmla="*/ 5657 h 10000"/>
                <a:gd name="connsiteX156" fmla="*/ 4084 w 10000"/>
                <a:gd name="connsiteY156" fmla="*/ 6022 h 10000"/>
                <a:gd name="connsiteX157" fmla="*/ 4104 w 10000"/>
                <a:gd name="connsiteY157" fmla="*/ 5879 h 10000"/>
                <a:gd name="connsiteX158" fmla="*/ 4121 w 10000"/>
                <a:gd name="connsiteY158" fmla="*/ 6215 h 10000"/>
                <a:gd name="connsiteX159" fmla="*/ 4139 w 10000"/>
                <a:gd name="connsiteY159" fmla="*/ 6207 h 10000"/>
                <a:gd name="connsiteX160" fmla="*/ 4159 w 10000"/>
                <a:gd name="connsiteY160" fmla="*/ 6588 h 10000"/>
                <a:gd name="connsiteX161" fmla="*/ 4201 w 10000"/>
                <a:gd name="connsiteY161" fmla="*/ 6794 h 10000"/>
                <a:gd name="connsiteX162" fmla="*/ 4242 w 10000"/>
                <a:gd name="connsiteY162" fmla="*/ 7549 h 10000"/>
                <a:gd name="connsiteX163" fmla="*/ 4285 w 10000"/>
                <a:gd name="connsiteY163" fmla="*/ 7861 h 10000"/>
                <a:gd name="connsiteX164" fmla="*/ 4327 w 10000"/>
                <a:gd name="connsiteY164" fmla="*/ 6865 h 10000"/>
                <a:gd name="connsiteX165" fmla="*/ 4367 w 10000"/>
                <a:gd name="connsiteY165" fmla="*/ 6398 h 10000"/>
                <a:gd name="connsiteX166" fmla="*/ 4405 w 10000"/>
                <a:gd name="connsiteY166" fmla="*/ 6582 h 10000"/>
                <a:gd name="connsiteX167" fmla="*/ 4440 w 10000"/>
                <a:gd name="connsiteY167" fmla="*/ 6293 h 10000"/>
                <a:gd name="connsiteX168" fmla="*/ 4473 w 10000"/>
                <a:gd name="connsiteY168" fmla="*/ 5824 h 10000"/>
                <a:gd name="connsiteX169" fmla="*/ 4509 w 10000"/>
                <a:gd name="connsiteY169" fmla="*/ 5728 h 10000"/>
                <a:gd name="connsiteX170" fmla="*/ 4544 w 10000"/>
                <a:gd name="connsiteY170" fmla="*/ 5427 h 10000"/>
                <a:gd name="connsiteX171" fmla="*/ 4579 w 10000"/>
                <a:gd name="connsiteY171" fmla="*/ 5840 h 10000"/>
                <a:gd name="connsiteX172" fmla="*/ 4591 w 10000"/>
                <a:gd name="connsiteY172" fmla="*/ 5958 h 10000"/>
                <a:gd name="connsiteX173" fmla="*/ 4601 w 10000"/>
                <a:gd name="connsiteY173" fmla="*/ 5690 h 10000"/>
                <a:gd name="connsiteX174" fmla="*/ 4611 w 10000"/>
                <a:gd name="connsiteY174" fmla="*/ 5585 h 10000"/>
                <a:gd name="connsiteX175" fmla="*/ 4621 w 10000"/>
                <a:gd name="connsiteY175" fmla="*/ 4997 h 10000"/>
                <a:gd name="connsiteX176" fmla="*/ 4634 w 10000"/>
                <a:gd name="connsiteY176" fmla="*/ 5817 h 10000"/>
                <a:gd name="connsiteX177" fmla="*/ 4646 w 10000"/>
                <a:gd name="connsiteY177" fmla="*/ 5650 h 10000"/>
                <a:gd name="connsiteX178" fmla="*/ 4656 w 10000"/>
                <a:gd name="connsiteY178" fmla="*/ 4569 h 10000"/>
                <a:gd name="connsiteX179" fmla="*/ 4666 w 10000"/>
                <a:gd name="connsiteY179" fmla="*/ 4442 h 10000"/>
                <a:gd name="connsiteX180" fmla="*/ 4676 w 10000"/>
                <a:gd name="connsiteY180" fmla="*/ 4845 h 10000"/>
                <a:gd name="connsiteX181" fmla="*/ 4689 w 10000"/>
                <a:gd name="connsiteY181" fmla="*/ 4274 h 10000"/>
                <a:gd name="connsiteX182" fmla="*/ 4701 w 10000"/>
                <a:gd name="connsiteY182" fmla="*/ 4299 h 10000"/>
                <a:gd name="connsiteX183" fmla="*/ 4711 w 10000"/>
                <a:gd name="connsiteY183" fmla="*/ 4204 h 10000"/>
                <a:gd name="connsiteX184" fmla="*/ 4721 w 10000"/>
                <a:gd name="connsiteY184" fmla="*/ 5315 h 10000"/>
                <a:gd name="connsiteX185" fmla="*/ 4731 w 10000"/>
                <a:gd name="connsiteY185" fmla="*/ 4457 h 10000"/>
                <a:gd name="connsiteX186" fmla="*/ 4744 w 10000"/>
                <a:gd name="connsiteY186" fmla="*/ 4583 h 10000"/>
                <a:gd name="connsiteX187" fmla="*/ 4754 w 10000"/>
                <a:gd name="connsiteY187" fmla="*/ 4775 h 10000"/>
                <a:gd name="connsiteX188" fmla="*/ 4766 w 10000"/>
                <a:gd name="connsiteY188" fmla="*/ 3972 h 10000"/>
                <a:gd name="connsiteX189" fmla="*/ 4776 w 10000"/>
                <a:gd name="connsiteY189" fmla="*/ 4124 h 10000"/>
                <a:gd name="connsiteX190" fmla="*/ 4789 w 10000"/>
                <a:gd name="connsiteY190" fmla="*/ 3273 h 10000"/>
                <a:gd name="connsiteX191" fmla="*/ 4829 w 10000"/>
                <a:gd name="connsiteY191" fmla="*/ 3495 h 10000"/>
                <a:gd name="connsiteX192" fmla="*/ 4872 w 10000"/>
                <a:gd name="connsiteY192" fmla="*/ 2891 h 10000"/>
                <a:gd name="connsiteX193" fmla="*/ 4912 w 10000"/>
                <a:gd name="connsiteY193" fmla="*/ 3637 h 10000"/>
                <a:gd name="connsiteX194" fmla="*/ 4954 w 10000"/>
                <a:gd name="connsiteY194" fmla="*/ 3837 h 10000"/>
                <a:gd name="connsiteX195" fmla="*/ 4998 w 10000"/>
                <a:gd name="connsiteY195" fmla="*/ 3471 h 10000"/>
                <a:gd name="connsiteX196" fmla="*/ 5033 w 10000"/>
                <a:gd name="connsiteY196" fmla="*/ 4068 h 10000"/>
                <a:gd name="connsiteX197" fmla="*/ 5068 w 10000"/>
                <a:gd name="connsiteY197" fmla="*/ 3503 h 10000"/>
                <a:gd name="connsiteX198" fmla="*/ 5103 w 10000"/>
                <a:gd name="connsiteY198" fmla="*/ 1667 h 10000"/>
                <a:gd name="connsiteX199" fmla="*/ 5135 w 10000"/>
                <a:gd name="connsiteY199" fmla="*/ 3336 h 10000"/>
                <a:gd name="connsiteX200" fmla="*/ 5170 w 10000"/>
                <a:gd name="connsiteY200" fmla="*/ 3749 h 10000"/>
                <a:gd name="connsiteX201" fmla="*/ 5206 w 10000"/>
                <a:gd name="connsiteY201" fmla="*/ 2891 h 10000"/>
                <a:gd name="connsiteX202" fmla="*/ 5233 w 10000"/>
                <a:gd name="connsiteY202" fmla="*/ 2699 h 10000"/>
                <a:gd name="connsiteX203" fmla="*/ 5258 w 10000"/>
                <a:gd name="connsiteY203" fmla="*/ 3314 h 10000"/>
                <a:gd name="connsiteX204" fmla="*/ 5286 w 10000"/>
                <a:gd name="connsiteY204" fmla="*/ 3972 h 10000"/>
                <a:gd name="connsiteX205" fmla="*/ 5311 w 10000"/>
                <a:gd name="connsiteY205" fmla="*/ 3440 h 10000"/>
                <a:gd name="connsiteX206" fmla="*/ 5338 w 10000"/>
                <a:gd name="connsiteY206" fmla="*/ 3996 h 10000"/>
                <a:gd name="connsiteX207" fmla="*/ 5363 w 10000"/>
                <a:gd name="connsiteY207" fmla="*/ 4736 h 10000"/>
                <a:gd name="connsiteX208" fmla="*/ 5388 w 10000"/>
                <a:gd name="connsiteY208" fmla="*/ 4045 h 10000"/>
                <a:gd name="connsiteX209" fmla="*/ 5416 w 10000"/>
                <a:gd name="connsiteY209" fmla="*/ 3877 h 10000"/>
                <a:gd name="connsiteX210" fmla="*/ 5423 w 10000"/>
                <a:gd name="connsiteY210" fmla="*/ 4775 h 10000"/>
                <a:gd name="connsiteX211" fmla="*/ 5431 w 10000"/>
                <a:gd name="connsiteY211" fmla="*/ 3821 h 10000"/>
                <a:gd name="connsiteX212" fmla="*/ 5438 w 10000"/>
                <a:gd name="connsiteY212" fmla="*/ 4050 h 10000"/>
                <a:gd name="connsiteX213" fmla="*/ 5446 w 10000"/>
                <a:gd name="connsiteY213" fmla="*/ 4124 h 10000"/>
                <a:gd name="connsiteX214" fmla="*/ 5453 w 10000"/>
                <a:gd name="connsiteY214" fmla="*/ 2725 h 10000"/>
                <a:gd name="connsiteX215" fmla="*/ 5461 w 10000"/>
                <a:gd name="connsiteY215" fmla="*/ 3296 h 10000"/>
                <a:gd name="connsiteX216" fmla="*/ 5468 w 10000"/>
                <a:gd name="connsiteY216" fmla="*/ 1937 h 10000"/>
                <a:gd name="connsiteX217" fmla="*/ 5476 w 10000"/>
                <a:gd name="connsiteY217" fmla="*/ 4736 h 10000"/>
                <a:gd name="connsiteX218" fmla="*/ 5483 w 10000"/>
                <a:gd name="connsiteY218" fmla="*/ 6350 h 10000"/>
                <a:gd name="connsiteX219" fmla="*/ 5493 w 10000"/>
                <a:gd name="connsiteY219" fmla="*/ 5769 h 10000"/>
                <a:gd name="connsiteX220" fmla="*/ 5502 w 10000"/>
                <a:gd name="connsiteY220" fmla="*/ 7136 h 10000"/>
                <a:gd name="connsiteX221" fmla="*/ 5507 w 10000"/>
                <a:gd name="connsiteY221" fmla="*/ 6737 h 10000"/>
                <a:gd name="connsiteX222" fmla="*/ 5517 w 10000"/>
                <a:gd name="connsiteY222" fmla="*/ 5673 h 10000"/>
                <a:gd name="connsiteX223" fmla="*/ 5524 w 10000"/>
                <a:gd name="connsiteY223" fmla="*/ 5785 h 10000"/>
                <a:gd name="connsiteX224" fmla="*/ 5532 w 10000"/>
                <a:gd name="connsiteY224" fmla="*/ 6898 h 10000"/>
                <a:gd name="connsiteX225" fmla="*/ 5539 w 10000"/>
                <a:gd name="connsiteY225" fmla="*/ 6404 h 10000"/>
                <a:gd name="connsiteX226" fmla="*/ 5547 w 10000"/>
                <a:gd name="connsiteY226" fmla="*/ 3837 h 10000"/>
                <a:gd name="connsiteX227" fmla="*/ 5557 w 10000"/>
                <a:gd name="connsiteY227" fmla="*/ 1928 h 10000"/>
                <a:gd name="connsiteX228" fmla="*/ 5531 w 10000"/>
                <a:gd name="connsiteY228" fmla="*/ 3928 h 10000"/>
                <a:gd name="connsiteX229" fmla="*/ 5569 w 10000"/>
                <a:gd name="connsiteY229" fmla="*/ 2167 h 10000"/>
                <a:gd name="connsiteX230" fmla="*/ 5579 w 10000"/>
                <a:gd name="connsiteY230" fmla="*/ 5301 h 10000"/>
                <a:gd name="connsiteX231" fmla="*/ 5587 w 10000"/>
                <a:gd name="connsiteY231" fmla="*/ 5135 h 10000"/>
                <a:gd name="connsiteX232" fmla="*/ 5592 w 10000"/>
                <a:gd name="connsiteY232" fmla="*/ 7845 h 10000"/>
                <a:gd name="connsiteX233" fmla="*/ 5602 w 10000"/>
                <a:gd name="connsiteY233" fmla="*/ 6905 h 10000"/>
                <a:gd name="connsiteX234" fmla="*/ 5610 w 10000"/>
                <a:gd name="connsiteY234" fmla="*/ 7955 h 10000"/>
                <a:gd name="connsiteX235" fmla="*/ 5617 w 10000"/>
                <a:gd name="connsiteY235" fmla="*/ 6350 h 10000"/>
                <a:gd name="connsiteX236" fmla="*/ 5625 w 10000"/>
                <a:gd name="connsiteY236" fmla="*/ 7407 h 10000"/>
                <a:gd name="connsiteX237" fmla="*/ 5640 w 10000"/>
                <a:gd name="connsiteY237" fmla="*/ 7368 h 10000"/>
                <a:gd name="connsiteX238" fmla="*/ 5652 w 10000"/>
                <a:gd name="connsiteY238" fmla="*/ 7861 h 10000"/>
                <a:gd name="connsiteX239" fmla="*/ 5667 w 10000"/>
                <a:gd name="connsiteY239" fmla="*/ 7328 h 10000"/>
                <a:gd name="connsiteX240" fmla="*/ 5680 w 10000"/>
                <a:gd name="connsiteY240" fmla="*/ 6485 h 10000"/>
                <a:gd name="connsiteX241" fmla="*/ 5695 w 10000"/>
                <a:gd name="connsiteY241" fmla="*/ 6198 h 10000"/>
                <a:gd name="connsiteX242" fmla="*/ 5707 w 10000"/>
                <a:gd name="connsiteY242" fmla="*/ 6062 h 10000"/>
                <a:gd name="connsiteX243" fmla="*/ 5722 w 10000"/>
                <a:gd name="connsiteY243" fmla="*/ 5365 h 10000"/>
                <a:gd name="connsiteX244" fmla="*/ 5737 w 10000"/>
                <a:gd name="connsiteY244" fmla="*/ 2853 h 10000"/>
                <a:gd name="connsiteX245" fmla="*/ 5750 w 10000"/>
                <a:gd name="connsiteY245" fmla="*/ 3837 h 10000"/>
                <a:gd name="connsiteX246" fmla="*/ 5766 w 10000"/>
                <a:gd name="connsiteY246" fmla="*/ 4903 h 10000"/>
                <a:gd name="connsiteX247" fmla="*/ 5778 w 10000"/>
                <a:gd name="connsiteY247" fmla="*/ 5315 h 10000"/>
                <a:gd name="connsiteX248" fmla="*/ 5791 w 10000"/>
                <a:gd name="connsiteY248" fmla="*/ 5739 h 10000"/>
                <a:gd name="connsiteX249" fmla="*/ 5806 w 10000"/>
                <a:gd name="connsiteY249" fmla="*/ 6724 h 10000"/>
                <a:gd name="connsiteX250" fmla="*/ 5821 w 10000"/>
                <a:gd name="connsiteY250" fmla="*/ 6017 h 10000"/>
                <a:gd name="connsiteX251" fmla="*/ 5833 w 10000"/>
                <a:gd name="connsiteY251" fmla="*/ 5508 h 10000"/>
                <a:gd name="connsiteX252" fmla="*/ 5876 w 10000"/>
                <a:gd name="connsiteY252" fmla="*/ 5595 h 10000"/>
                <a:gd name="connsiteX253" fmla="*/ 5918 w 10000"/>
                <a:gd name="connsiteY253" fmla="*/ 5965 h 10000"/>
                <a:gd name="connsiteX254" fmla="*/ 5958 w 10000"/>
                <a:gd name="connsiteY254" fmla="*/ 5832 h 10000"/>
                <a:gd name="connsiteX255" fmla="*/ 6001 w 10000"/>
                <a:gd name="connsiteY255" fmla="*/ 5182 h 10000"/>
                <a:gd name="connsiteX256" fmla="*/ 6044 w 10000"/>
                <a:gd name="connsiteY256" fmla="*/ 5650 h 10000"/>
                <a:gd name="connsiteX257" fmla="*/ 6086 w 10000"/>
                <a:gd name="connsiteY257" fmla="*/ 5561 h 10000"/>
                <a:gd name="connsiteX258" fmla="*/ 6126 w 10000"/>
                <a:gd name="connsiteY258" fmla="*/ 4561 h 10000"/>
                <a:gd name="connsiteX259" fmla="*/ 6169 w 10000"/>
                <a:gd name="connsiteY259" fmla="*/ 6286 h 10000"/>
                <a:gd name="connsiteX260" fmla="*/ 6211 w 10000"/>
                <a:gd name="connsiteY260" fmla="*/ 7455 h 10000"/>
                <a:gd name="connsiteX261" fmla="*/ 6251 w 10000"/>
                <a:gd name="connsiteY261" fmla="*/ 5238 h 10000"/>
                <a:gd name="connsiteX262" fmla="*/ 6281 w 10000"/>
                <a:gd name="connsiteY262" fmla="*/ 6120 h 10000"/>
                <a:gd name="connsiteX263" fmla="*/ 6311 w 10000"/>
                <a:gd name="connsiteY263" fmla="*/ 6101 h 10000"/>
                <a:gd name="connsiteX264" fmla="*/ 6341 w 10000"/>
                <a:gd name="connsiteY264" fmla="*/ 6444 h 10000"/>
                <a:gd name="connsiteX265" fmla="*/ 6371 w 10000"/>
                <a:gd name="connsiteY265" fmla="*/ 6453 h 10000"/>
                <a:gd name="connsiteX266" fmla="*/ 6402 w 10000"/>
                <a:gd name="connsiteY266" fmla="*/ 6062 h 10000"/>
                <a:gd name="connsiteX267" fmla="*/ 6432 w 10000"/>
                <a:gd name="connsiteY267" fmla="*/ 5378 h 10000"/>
                <a:gd name="connsiteX268" fmla="*/ 6459 w 10000"/>
                <a:gd name="connsiteY268" fmla="*/ 6054 h 10000"/>
                <a:gd name="connsiteX269" fmla="*/ 6494 w 10000"/>
                <a:gd name="connsiteY269" fmla="*/ 7662 h 10000"/>
                <a:gd name="connsiteX270" fmla="*/ 6533 w 10000"/>
                <a:gd name="connsiteY270" fmla="*/ 6022 h 10000"/>
                <a:gd name="connsiteX271" fmla="*/ 6566 w 10000"/>
                <a:gd name="connsiteY271" fmla="*/ 5992 h 10000"/>
                <a:gd name="connsiteX272" fmla="*/ 6601 w 10000"/>
                <a:gd name="connsiteY272" fmla="*/ 6731 h 10000"/>
                <a:gd name="connsiteX273" fmla="*/ 6636 w 10000"/>
                <a:gd name="connsiteY273" fmla="*/ 6444 h 10000"/>
                <a:gd name="connsiteX274" fmla="*/ 6671 w 10000"/>
                <a:gd name="connsiteY274" fmla="*/ 5603 h 10000"/>
                <a:gd name="connsiteX275" fmla="*/ 6714 w 10000"/>
                <a:gd name="connsiteY275" fmla="*/ 6541 h 10000"/>
                <a:gd name="connsiteX276" fmla="*/ 6754 w 10000"/>
                <a:gd name="connsiteY276" fmla="*/ 6883 h 10000"/>
                <a:gd name="connsiteX277" fmla="*/ 6797 w 10000"/>
                <a:gd name="connsiteY277" fmla="*/ 7269 h 10000"/>
                <a:gd name="connsiteX278" fmla="*/ 6839 w 10000"/>
                <a:gd name="connsiteY278" fmla="*/ 6167 h 10000"/>
                <a:gd name="connsiteX279" fmla="*/ 6882 w 10000"/>
                <a:gd name="connsiteY279" fmla="*/ 5817 h 10000"/>
                <a:gd name="connsiteX280" fmla="*/ 6922 w 10000"/>
                <a:gd name="connsiteY280" fmla="*/ 5792 h 10000"/>
                <a:gd name="connsiteX281" fmla="*/ 6964 w 10000"/>
                <a:gd name="connsiteY281" fmla="*/ 6937 h 10000"/>
                <a:gd name="connsiteX282" fmla="*/ 7007 w 10000"/>
                <a:gd name="connsiteY282" fmla="*/ 5992 h 10000"/>
                <a:gd name="connsiteX283" fmla="*/ 7047 w 10000"/>
                <a:gd name="connsiteY283" fmla="*/ 4569 h 10000"/>
                <a:gd name="connsiteX284" fmla="*/ 7089 w 10000"/>
                <a:gd name="connsiteY284" fmla="*/ 5546 h 10000"/>
                <a:gd name="connsiteX285" fmla="*/ 7117 w 10000"/>
                <a:gd name="connsiteY285" fmla="*/ 4624 h 10000"/>
                <a:gd name="connsiteX286" fmla="*/ 7139 w 10000"/>
                <a:gd name="connsiteY286" fmla="*/ 5125 h 10000"/>
                <a:gd name="connsiteX287" fmla="*/ 7167 w 10000"/>
                <a:gd name="connsiteY287" fmla="*/ 4933 h 10000"/>
                <a:gd name="connsiteX288" fmla="*/ 7195 w 10000"/>
                <a:gd name="connsiteY288" fmla="*/ 5491 h 10000"/>
                <a:gd name="connsiteX289" fmla="*/ 7220 w 10000"/>
                <a:gd name="connsiteY289" fmla="*/ 5538 h 10000"/>
                <a:gd name="connsiteX290" fmla="*/ 7245 w 10000"/>
                <a:gd name="connsiteY290" fmla="*/ 4680 h 10000"/>
                <a:gd name="connsiteX291" fmla="*/ 7272 w 10000"/>
                <a:gd name="connsiteY291" fmla="*/ 4933 h 10000"/>
                <a:gd name="connsiteX292" fmla="*/ 7297 w 10000"/>
                <a:gd name="connsiteY292" fmla="*/ 4712 h 10000"/>
                <a:gd name="connsiteX293" fmla="*/ 7326 w 10000"/>
                <a:gd name="connsiteY293" fmla="*/ 6183 h 10000"/>
                <a:gd name="connsiteX294" fmla="*/ 7351 w 10000"/>
                <a:gd name="connsiteY294" fmla="*/ 5135 h 10000"/>
                <a:gd name="connsiteX295" fmla="*/ 7376 w 10000"/>
                <a:gd name="connsiteY295" fmla="*/ 5491 h 10000"/>
                <a:gd name="connsiteX296" fmla="*/ 7403 w 10000"/>
                <a:gd name="connsiteY296" fmla="*/ 4519 h 10000"/>
                <a:gd name="connsiteX297" fmla="*/ 7428 w 10000"/>
                <a:gd name="connsiteY297" fmla="*/ 5334 h 10000"/>
                <a:gd name="connsiteX298" fmla="*/ 7453 w 10000"/>
                <a:gd name="connsiteY298" fmla="*/ 6120 h 10000"/>
                <a:gd name="connsiteX299" fmla="*/ 7481 w 10000"/>
                <a:gd name="connsiteY299" fmla="*/ 5817 h 10000"/>
                <a:gd name="connsiteX300" fmla="*/ 7509 w 10000"/>
                <a:gd name="connsiteY300" fmla="*/ 5626 h 10000"/>
                <a:gd name="connsiteX301" fmla="*/ 7549 w 10000"/>
                <a:gd name="connsiteY301" fmla="*/ 4615 h 10000"/>
                <a:gd name="connsiteX302" fmla="*/ 7592 w 10000"/>
                <a:gd name="connsiteY302" fmla="*/ 5395 h 10000"/>
                <a:gd name="connsiteX303" fmla="*/ 7635 w 10000"/>
                <a:gd name="connsiteY303" fmla="*/ 5404 h 10000"/>
                <a:gd name="connsiteX304" fmla="*/ 7675 w 10000"/>
                <a:gd name="connsiteY304" fmla="*/ 5824 h 10000"/>
                <a:gd name="connsiteX305" fmla="*/ 7717 w 10000"/>
                <a:gd name="connsiteY305" fmla="*/ 5259 h 10000"/>
                <a:gd name="connsiteX306" fmla="*/ 7760 w 10000"/>
                <a:gd name="connsiteY306" fmla="*/ 6794 h 10000"/>
                <a:gd name="connsiteX307" fmla="*/ 7800 w 10000"/>
                <a:gd name="connsiteY307" fmla="*/ 6324 h 10000"/>
                <a:gd name="connsiteX308" fmla="*/ 7842 w 10000"/>
                <a:gd name="connsiteY308" fmla="*/ 5412 h 10000"/>
                <a:gd name="connsiteX309" fmla="*/ 7885 w 10000"/>
                <a:gd name="connsiteY309" fmla="*/ 6246 h 10000"/>
                <a:gd name="connsiteX310" fmla="*/ 7925 w 10000"/>
                <a:gd name="connsiteY310" fmla="*/ 5681 h 10000"/>
                <a:gd name="connsiteX311" fmla="*/ 7952 w 10000"/>
                <a:gd name="connsiteY311" fmla="*/ 6659 h 10000"/>
                <a:gd name="connsiteX312" fmla="*/ 7977 w 10000"/>
                <a:gd name="connsiteY312" fmla="*/ 5508 h 10000"/>
                <a:gd name="connsiteX313" fmla="*/ 8003 w 10000"/>
                <a:gd name="connsiteY313" fmla="*/ 6390 h 10000"/>
                <a:gd name="connsiteX314" fmla="*/ 8030 w 10000"/>
                <a:gd name="connsiteY314" fmla="*/ 5739 h 10000"/>
                <a:gd name="connsiteX315" fmla="*/ 8055 w 10000"/>
                <a:gd name="connsiteY315" fmla="*/ 5238 h 10000"/>
                <a:gd name="connsiteX316" fmla="*/ 8084 w 10000"/>
                <a:gd name="connsiteY316" fmla="*/ 5008 h 10000"/>
                <a:gd name="connsiteX317" fmla="*/ 8111 w 10000"/>
                <a:gd name="connsiteY317" fmla="*/ 5739 h 10000"/>
                <a:gd name="connsiteX318" fmla="*/ 8134 w 10000"/>
                <a:gd name="connsiteY318" fmla="*/ 6562 h 10000"/>
                <a:gd name="connsiteX319" fmla="*/ 8176 w 10000"/>
                <a:gd name="connsiteY319" fmla="*/ 6485 h 10000"/>
                <a:gd name="connsiteX320" fmla="*/ 8219 w 10000"/>
                <a:gd name="connsiteY320" fmla="*/ 6254 h 10000"/>
                <a:gd name="connsiteX321" fmla="*/ 8261 w 10000"/>
                <a:gd name="connsiteY321" fmla="*/ 5785 h 10000"/>
                <a:gd name="connsiteX322" fmla="*/ 8304 w 10000"/>
                <a:gd name="connsiteY322" fmla="*/ 6198 h 10000"/>
                <a:gd name="connsiteX323" fmla="*/ 8344 w 10000"/>
                <a:gd name="connsiteY323" fmla="*/ 6404 h 10000"/>
                <a:gd name="connsiteX324" fmla="*/ 8379 w 10000"/>
                <a:gd name="connsiteY324" fmla="*/ 5872 h 10000"/>
                <a:gd name="connsiteX325" fmla="*/ 8414 w 10000"/>
                <a:gd name="connsiteY325" fmla="*/ 5832 h 10000"/>
                <a:gd name="connsiteX326" fmla="*/ 8447 w 10000"/>
                <a:gd name="connsiteY326" fmla="*/ 6571 h 10000"/>
                <a:gd name="connsiteX327" fmla="*/ 8484 w 10000"/>
                <a:gd name="connsiteY327" fmla="*/ 6794 h 10000"/>
                <a:gd name="connsiteX328" fmla="*/ 8520 w 10000"/>
                <a:gd name="connsiteY328" fmla="*/ 6030 h 10000"/>
                <a:gd name="connsiteX329" fmla="*/ 8555 w 10000"/>
                <a:gd name="connsiteY329" fmla="*/ 5848 h 10000"/>
                <a:gd name="connsiteX330" fmla="*/ 8595 w 10000"/>
                <a:gd name="connsiteY330" fmla="*/ 6101 h 10000"/>
                <a:gd name="connsiteX331" fmla="*/ 8638 w 10000"/>
                <a:gd name="connsiteY331" fmla="*/ 5301 h 10000"/>
                <a:gd name="connsiteX332" fmla="*/ 8678 w 10000"/>
                <a:gd name="connsiteY332" fmla="*/ 5760 h 10000"/>
                <a:gd name="connsiteX333" fmla="*/ 8720 w 10000"/>
                <a:gd name="connsiteY333" fmla="*/ 5570 h 10000"/>
                <a:gd name="connsiteX334" fmla="*/ 8763 w 10000"/>
                <a:gd name="connsiteY334" fmla="*/ 5848 h 10000"/>
                <a:gd name="connsiteX335" fmla="*/ 8768 w 10000"/>
                <a:gd name="connsiteY335" fmla="*/ 5603 h 10000"/>
                <a:gd name="connsiteX336" fmla="*/ 8770 w 10000"/>
                <a:gd name="connsiteY336" fmla="*/ 5443 h 10000"/>
                <a:gd name="connsiteX337" fmla="*/ 8775 w 10000"/>
                <a:gd name="connsiteY337" fmla="*/ 6311 h 10000"/>
                <a:gd name="connsiteX338" fmla="*/ 8778 w 10000"/>
                <a:gd name="connsiteY338" fmla="*/ 6236 h 10000"/>
                <a:gd name="connsiteX339" fmla="*/ 8783 w 10000"/>
                <a:gd name="connsiteY339" fmla="*/ 5681 h 10000"/>
                <a:gd name="connsiteX340" fmla="*/ 8788 w 10000"/>
                <a:gd name="connsiteY340" fmla="*/ 6047 h 10000"/>
                <a:gd name="connsiteX341" fmla="*/ 8790 w 10000"/>
                <a:gd name="connsiteY341" fmla="*/ 5641 h 10000"/>
                <a:gd name="connsiteX342" fmla="*/ 8798 w 10000"/>
                <a:gd name="connsiteY342" fmla="*/ 5387 h 10000"/>
                <a:gd name="connsiteX343" fmla="*/ 8801 w 10000"/>
                <a:gd name="connsiteY343" fmla="*/ 6022 h 10000"/>
                <a:gd name="connsiteX344" fmla="*/ 8803 w 10000"/>
                <a:gd name="connsiteY344" fmla="*/ 6510 h 10000"/>
                <a:gd name="connsiteX345" fmla="*/ 8808 w 10000"/>
                <a:gd name="connsiteY345" fmla="*/ 6174 h 10000"/>
                <a:gd name="connsiteX346" fmla="*/ 8813 w 10000"/>
                <a:gd name="connsiteY346" fmla="*/ 5713 h 10000"/>
                <a:gd name="connsiteX347" fmla="*/ 8816 w 10000"/>
                <a:gd name="connsiteY347" fmla="*/ 5546 h 10000"/>
                <a:gd name="connsiteX348" fmla="*/ 8821 w 10000"/>
                <a:gd name="connsiteY348" fmla="*/ 5482 h 10000"/>
                <a:gd name="connsiteX349" fmla="*/ 8826 w 10000"/>
                <a:gd name="connsiteY349" fmla="*/ 5942 h 10000"/>
                <a:gd name="connsiteX350" fmla="*/ 8828 w 10000"/>
                <a:gd name="connsiteY350" fmla="*/ 6054 h 10000"/>
                <a:gd name="connsiteX351" fmla="*/ 8833 w 10000"/>
                <a:gd name="connsiteY351" fmla="*/ 6270 h 10000"/>
                <a:gd name="connsiteX352" fmla="*/ 8838 w 10000"/>
                <a:gd name="connsiteY352" fmla="*/ 6485 h 10000"/>
                <a:gd name="connsiteX353" fmla="*/ 8843 w 10000"/>
                <a:gd name="connsiteY353" fmla="*/ 6054 h 10000"/>
                <a:gd name="connsiteX354" fmla="*/ 8847 w 10000"/>
                <a:gd name="connsiteY354" fmla="*/ 6167 h 10000"/>
                <a:gd name="connsiteX355" fmla="*/ 8852 w 10000"/>
                <a:gd name="connsiteY355" fmla="*/ 6047 h 10000"/>
                <a:gd name="connsiteX356" fmla="*/ 8857 w 10000"/>
                <a:gd name="connsiteY356" fmla="*/ 5965 h 10000"/>
                <a:gd name="connsiteX357" fmla="*/ 8859 w 10000"/>
                <a:gd name="connsiteY357" fmla="*/ 5617 h 10000"/>
                <a:gd name="connsiteX358" fmla="*/ 8864 w 10000"/>
                <a:gd name="connsiteY358" fmla="*/ 4980 h 10000"/>
                <a:gd name="connsiteX359" fmla="*/ 8869 w 10000"/>
                <a:gd name="connsiteY359" fmla="*/ 4472 h 10000"/>
                <a:gd name="connsiteX360" fmla="*/ 8872 w 10000"/>
                <a:gd name="connsiteY360" fmla="*/ 3892 h 10000"/>
                <a:gd name="connsiteX361" fmla="*/ 8877 w 10000"/>
                <a:gd name="connsiteY361" fmla="*/ 4997 h 10000"/>
                <a:gd name="connsiteX362" fmla="*/ 8882 w 10000"/>
                <a:gd name="connsiteY362" fmla="*/ 6128 h 10000"/>
                <a:gd name="connsiteX363" fmla="*/ 8884 w 10000"/>
                <a:gd name="connsiteY363" fmla="*/ 7940 h 10000"/>
                <a:gd name="connsiteX364" fmla="*/ 8889 w 10000"/>
                <a:gd name="connsiteY364" fmla="*/ 9642 h 10000"/>
                <a:gd name="connsiteX365" fmla="*/ 8894 w 10000"/>
                <a:gd name="connsiteY365" fmla="*/ 8632 h 10000"/>
                <a:gd name="connsiteX366" fmla="*/ 8897 w 10000"/>
                <a:gd name="connsiteY366" fmla="*/ 8647 h 10000"/>
                <a:gd name="connsiteX367" fmla="*/ 8902 w 10000"/>
                <a:gd name="connsiteY367" fmla="*/ 9124 h 10000"/>
                <a:gd name="connsiteX368" fmla="*/ 8907 w 10000"/>
                <a:gd name="connsiteY368" fmla="*/ 8290 h 10000"/>
                <a:gd name="connsiteX369" fmla="*/ 8909 w 10000"/>
                <a:gd name="connsiteY369" fmla="*/ 8290 h 10000"/>
                <a:gd name="connsiteX370" fmla="*/ 8914 w 10000"/>
                <a:gd name="connsiteY370" fmla="*/ 8710 h 10000"/>
                <a:gd name="connsiteX371" fmla="*/ 8919 w 10000"/>
                <a:gd name="connsiteY371" fmla="*/ 8816 h 10000"/>
                <a:gd name="connsiteX372" fmla="*/ 8922 w 10000"/>
                <a:gd name="connsiteY372" fmla="*/ 9069 h 10000"/>
                <a:gd name="connsiteX373" fmla="*/ 8927 w 10000"/>
                <a:gd name="connsiteY373" fmla="*/ 8623 h 10000"/>
                <a:gd name="connsiteX374" fmla="*/ 8929 w 10000"/>
                <a:gd name="connsiteY374" fmla="*/ 8600 h 10000"/>
                <a:gd name="connsiteX375" fmla="*/ 8934 w 10000"/>
                <a:gd name="connsiteY375" fmla="*/ 8434 h 10000"/>
                <a:gd name="connsiteX376" fmla="*/ 8939 w 10000"/>
                <a:gd name="connsiteY376" fmla="*/ 8172 h 10000"/>
                <a:gd name="connsiteX377" fmla="*/ 8942 w 10000"/>
                <a:gd name="connsiteY377" fmla="*/ 7717 h 10000"/>
                <a:gd name="connsiteX378" fmla="*/ 8949 w 10000"/>
                <a:gd name="connsiteY378" fmla="*/ 6706 h 10000"/>
                <a:gd name="connsiteX379" fmla="*/ 8952 w 10000"/>
                <a:gd name="connsiteY379" fmla="*/ 7732 h 10000"/>
                <a:gd name="connsiteX380" fmla="*/ 8954 w 10000"/>
                <a:gd name="connsiteY380" fmla="*/ 7424 h 10000"/>
                <a:gd name="connsiteX381" fmla="*/ 8959 w 10000"/>
                <a:gd name="connsiteY381" fmla="*/ 7791 h 10000"/>
                <a:gd name="connsiteX382" fmla="*/ 9057 w 10000"/>
                <a:gd name="connsiteY382" fmla="*/ 8739 h 10000"/>
                <a:gd name="connsiteX383" fmla="*/ 8905 w 10000"/>
                <a:gd name="connsiteY383" fmla="*/ 8715 h 10000"/>
                <a:gd name="connsiteX384" fmla="*/ 9273 w 10000"/>
                <a:gd name="connsiteY384" fmla="*/ 7939 h 10000"/>
                <a:gd name="connsiteX385" fmla="*/ 9052 w 10000"/>
                <a:gd name="connsiteY385" fmla="*/ 9212 h 10000"/>
                <a:gd name="connsiteX386" fmla="*/ 8984 w 10000"/>
                <a:gd name="connsiteY386" fmla="*/ 9960 h 10000"/>
                <a:gd name="connsiteX387" fmla="*/ 8989 w 10000"/>
                <a:gd name="connsiteY387" fmla="*/ 9403 h 10000"/>
                <a:gd name="connsiteX388" fmla="*/ 8994 w 10000"/>
                <a:gd name="connsiteY388" fmla="*/ 9227 h 10000"/>
                <a:gd name="connsiteX389" fmla="*/ 8999 w 10000"/>
                <a:gd name="connsiteY389" fmla="*/ 8185 h 10000"/>
                <a:gd name="connsiteX390" fmla="*/ 9004 w 10000"/>
                <a:gd name="connsiteY390" fmla="*/ 8377 h 10000"/>
                <a:gd name="connsiteX391" fmla="*/ 9009 w 10000"/>
                <a:gd name="connsiteY391" fmla="*/ 8003 h 10000"/>
                <a:gd name="connsiteX392" fmla="*/ 9014 w 10000"/>
                <a:gd name="connsiteY392" fmla="*/ 8076 h 10000"/>
                <a:gd name="connsiteX393" fmla="*/ 9019 w 10000"/>
                <a:gd name="connsiteY393" fmla="*/ 8455 h 10000"/>
                <a:gd name="connsiteX394" fmla="*/ 9027 w 10000"/>
                <a:gd name="connsiteY394" fmla="*/ 7909 h 10000"/>
                <a:gd name="connsiteX395" fmla="*/ 9032 w 10000"/>
                <a:gd name="connsiteY395" fmla="*/ 7829 h 10000"/>
                <a:gd name="connsiteX396" fmla="*/ 9037 w 10000"/>
                <a:gd name="connsiteY396" fmla="*/ 7534 h 10000"/>
                <a:gd name="connsiteX397" fmla="*/ 9042 w 10000"/>
                <a:gd name="connsiteY397" fmla="*/ 7256 h 10000"/>
                <a:gd name="connsiteX398" fmla="*/ 9047 w 10000"/>
                <a:gd name="connsiteY398" fmla="*/ 8743 h 10000"/>
                <a:gd name="connsiteX399" fmla="*/ 9052 w 10000"/>
                <a:gd name="connsiteY399" fmla="*/ 8553 h 10000"/>
                <a:gd name="connsiteX400" fmla="*/ 9057 w 10000"/>
                <a:gd name="connsiteY400" fmla="*/ 8783 h 10000"/>
                <a:gd name="connsiteX401" fmla="*/ 9062 w 10000"/>
                <a:gd name="connsiteY401" fmla="*/ 7622 h 10000"/>
                <a:gd name="connsiteX402" fmla="*/ 9069 w 10000"/>
                <a:gd name="connsiteY402" fmla="*/ 7940 h 10000"/>
                <a:gd name="connsiteX403" fmla="*/ 9074 w 10000"/>
                <a:gd name="connsiteY403" fmla="*/ 8274 h 10000"/>
                <a:gd name="connsiteX404" fmla="*/ 9079 w 10000"/>
                <a:gd name="connsiteY404" fmla="*/ 7502 h 10000"/>
                <a:gd name="connsiteX405" fmla="*/ 9084 w 10000"/>
                <a:gd name="connsiteY405" fmla="*/ 7455 h 10000"/>
                <a:gd name="connsiteX406" fmla="*/ 9089 w 10000"/>
                <a:gd name="connsiteY406" fmla="*/ 7678 h 10000"/>
                <a:gd name="connsiteX407" fmla="*/ 9094 w 10000"/>
                <a:gd name="connsiteY407" fmla="*/ 7758 h 10000"/>
                <a:gd name="connsiteX408" fmla="*/ 9099 w 10000"/>
                <a:gd name="connsiteY408" fmla="*/ 8455 h 10000"/>
                <a:gd name="connsiteX409" fmla="*/ 9104 w 10000"/>
                <a:gd name="connsiteY409" fmla="*/ 8403 h 10000"/>
                <a:gd name="connsiteX410" fmla="*/ 9109 w 10000"/>
                <a:gd name="connsiteY410" fmla="*/ 9022 h 10000"/>
                <a:gd name="connsiteX411" fmla="*/ 9117 w 10000"/>
                <a:gd name="connsiteY411" fmla="*/ 8416 h 10000"/>
                <a:gd name="connsiteX412" fmla="*/ 9122 w 10000"/>
                <a:gd name="connsiteY412" fmla="*/ 7914 h 10000"/>
                <a:gd name="connsiteX413" fmla="*/ 9129 w 10000"/>
                <a:gd name="connsiteY413" fmla="*/ 8424 h 10000"/>
                <a:gd name="connsiteX414" fmla="*/ 9134 w 10000"/>
                <a:gd name="connsiteY414" fmla="*/ 9197 h 10000"/>
                <a:gd name="connsiteX415" fmla="*/ 9139 w 10000"/>
                <a:gd name="connsiteY415" fmla="*/ 8195 h 10000"/>
                <a:gd name="connsiteX416" fmla="*/ 9144 w 10000"/>
                <a:gd name="connsiteY416" fmla="*/ 8655 h 10000"/>
                <a:gd name="connsiteX417" fmla="*/ 9149 w 10000"/>
                <a:gd name="connsiteY417" fmla="*/ 8537 h 10000"/>
                <a:gd name="connsiteX418" fmla="*/ 9154 w 10000"/>
                <a:gd name="connsiteY418" fmla="*/ 8314 h 10000"/>
                <a:gd name="connsiteX419" fmla="*/ 9159 w 10000"/>
                <a:gd name="connsiteY419" fmla="*/ 9012 h 10000"/>
                <a:gd name="connsiteX420" fmla="*/ 9164 w 10000"/>
                <a:gd name="connsiteY420" fmla="*/ 8163 h 10000"/>
                <a:gd name="connsiteX421" fmla="*/ 9169 w 10000"/>
                <a:gd name="connsiteY421" fmla="*/ 7310 h 10000"/>
                <a:gd name="connsiteX422" fmla="*/ 9177 w 10000"/>
                <a:gd name="connsiteY422" fmla="*/ 7383 h 10000"/>
                <a:gd name="connsiteX423" fmla="*/ 9182 w 10000"/>
                <a:gd name="connsiteY423" fmla="*/ 7383 h 10000"/>
                <a:gd name="connsiteX424" fmla="*/ 9205 w 10000"/>
                <a:gd name="connsiteY424" fmla="*/ 8202 h 10000"/>
                <a:gd name="connsiteX425" fmla="*/ 9227 w 10000"/>
                <a:gd name="connsiteY425" fmla="*/ 8727 h 10000"/>
                <a:gd name="connsiteX426" fmla="*/ 9250 w 10000"/>
                <a:gd name="connsiteY426" fmla="*/ 8655 h 10000"/>
                <a:gd name="connsiteX427" fmla="*/ 9272 w 10000"/>
                <a:gd name="connsiteY427" fmla="*/ 6286 h 10000"/>
                <a:gd name="connsiteX428" fmla="*/ 9297 w 10000"/>
                <a:gd name="connsiteY428" fmla="*/ 6913 h 10000"/>
                <a:gd name="connsiteX429" fmla="*/ 9320 w 10000"/>
                <a:gd name="connsiteY429" fmla="*/ 8234 h 10000"/>
                <a:gd name="connsiteX430" fmla="*/ 9345 w 10000"/>
                <a:gd name="connsiteY430" fmla="*/ 8217 h 10000"/>
                <a:gd name="connsiteX431" fmla="*/ 9367 w 10000"/>
                <a:gd name="connsiteY431" fmla="*/ 7216 h 10000"/>
                <a:gd name="connsiteX432" fmla="*/ 9390 w 10000"/>
                <a:gd name="connsiteY432" fmla="*/ 6343 h 10000"/>
                <a:gd name="connsiteX433" fmla="*/ 9425 w 10000"/>
                <a:gd name="connsiteY433" fmla="*/ 6967 h 10000"/>
                <a:gd name="connsiteX434" fmla="*/ 9460 w 10000"/>
                <a:gd name="connsiteY434" fmla="*/ 6962 h 10000"/>
                <a:gd name="connsiteX435" fmla="*/ 9495 w 10000"/>
                <a:gd name="connsiteY435" fmla="*/ 6422 h 10000"/>
                <a:gd name="connsiteX436" fmla="*/ 9531 w 10000"/>
                <a:gd name="connsiteY436" fmla="*/ 6381 h 10000"/>
                <a:gd name="connsiteX437" fmla="*/ 9563 w 10000"/>
                <a:gd name="connsiteY437" fmla="*/ 6692 h 10000"/>
                <a:gd name="connsiteX438" fmla="*/ 9598 w 10000"/>
                <a:gd name="connsiteY438" fmla="*/ 6786 h 10000"/>
                <a:gd name="connsiteX439" fmla="*/ 9617 w 10000"/>
                <a:gd name="connsiteY439" fmla="*/ 6588 h 10000"/>
                <a:gd name="connsiteX440" fmla="*/ 9635 w 10000"/>
                <a:gd name="connsiteY440" fmla="*/ 6404 h 10000"/>
                <a:gd name="connsiteX441" fmla="*/ 9655 w 10000"/>
                <a:gd name="connsiteY441" fmla="*/ 6120 h 10000"/>
                <a:gd name="connsiteX442" fmla="*/ 9670 w 10000"/>
                <a:gd name="connsiteY442" fmla="*/ 5912 h 10000"/>
                <a:gd name="connsiteX443" fmla="*/ 9687 w 10000"/>
                <a:gd name="connsiteY443" fmla="*/ 5897 h 10000"/>
                <a:gd name="connsiteX444" fmla="*/ 9705 w 10000"/>
                <a:gd name="connsiteY444" fmla="*/ 6319 h 10000"/>
                <a:gd name="connsiteX445" fmla="*/ 9722 w 10000"/>
                <a:gd name="connsiteY445" fmla="*/ 5427 h 10000"/>
                <a:gd name="connsiteX446" fmla="*/ 9740 w 10000"/>
                <a:gd name="connsiteY446" fmla="*/ 6293 h 10000"/>
                <a:gd name="connsiteX447" fmla="*/ 9757 w 10000"/>
                <a:gd name="connsiteY447" fmla="*/ 5508 h 10000"/>
                <a:gd name="connsiteX448" fmla="*/ 9775 w 10000"/>
                <a:gd name="connsiteY448" fmla="*/ 5982 h 10000"/>
                <a:gd name="connsiteX449" fmla="*/ 9792 w 10000"/>
                <a:gd name="connsiteY449" fmla="*/ 5522 h 10000"/>
                <a:gd name="connsiteX450" fmla="*/ 9810 w 10000"/>
                <a:gd name="connsiteY450" fmla="*/ 5268 h 10000"/>
                <a:gd name="connsiteX451" fmla="*/ 9852 w 10000"/>
                <a:gd name="connsiteY451" fmla="*/ 4720 h 10000"/>
                <a:gd name="connsiteX452" fmla="*/ 9892 w 10000"/>
                <a:gd name="connsiteY452" fmla="*/ 5800 h 10000"/>
                <a:gd name="connsiteX453" fmla="*/ 9935 w 10000"/>
                <a:gd name="connsiteY453" fmla="*/ 4767 h 10000"/>
                <a:gd name="connsiteX454" fmla="*/ 9977 w 10000"/>
                <a:gd name="connsiteY454" fmla="*/ 5276 h 10000"/>
                <a:gd name="connsiteX455" fmla="*/ 10000 w 10000"/>
                <a:gd name="connsiteY455" fmla="*/ 4951 h 10000"/>
                <a:gd name="connsiteX0" fmla="*/ 38 w 10000"/>
                <a:gd name="connsiteY0" fmla="*/ 2672 h 10000"/>
                <a:gd name="connsiteX1" fmla="*/ 1 w 10000"/>
                <a:gd name="connsiteY1" fmla="*/ 2943 h 10000"/>
                <a:gd name="connsiteX2" fmla="*/ 73 w 10000"/>
                <a:gd name="connsiteY2" fmla="*/ 2478 h 10000"/>
                <a:gd name="connsiteX3" fmla="*/ 89 w 10000"/>
                <a:gd name="connsiteY3" fmla="*/ 2345 h 10000"/>
                <a:gd name="connsiteX4" fmla="*/ 158 w 10000"/>
                <a:gd name="connsiteY4" fmla="*/ 1979 h 10000"/>
                <a:gd name="connsiteX5" fmla="*/ 126 w 10000"/>
                <a:gd name="connsiteY5" fmla="*/ 2211 h 10000"/>
                <a:gd name="connsiteX6" fmla="*/ 144 w 10000"/>
                <a:gd name="connsiteY6" fmla="*/ 2074 h 10000"/>
                <a:gd name="connsiteX7" fmla="*/ 122 w 10000"/>
                <a:gd name="connsiteY7" fmla="*/ 2322 h 10000"/>
                <a:gd name="connsiteX8" fmla="*/ 152 w 10000"/>
                <a:gd name="connsiteY8" fmla="*/ 2008 h 10000"/>
                <a:gd name="connsiteX9" fmla="*/ 178 w 10000"/>
                <a:gd name="connsiteY9" fmla="*/ 1854 h 10000"/>
                <a:gd name="connsiteX10" fmla="*/ 250 w 10000"/>
                <a:gd name="connsiteY10" fmla="*/ 1607 h 10000"/>
                <a:gd name="connsiteX11" fmla="*/ 276 w 10000"/>
                <a:gd name="connsiteY11" fmla="*/ 1434 h 10000"/>
                <a:gd name="connsiteX12" fmla="*/ 224 w 10000"/>
                <a:gd name="connsiteY12" fmla="*/ 1736 h 10000"/>
                <a:gd name="connsiteX13" fmla="*/ 313 w 10000"/>
                <a:gd name="connsiteY13" fmla="*/ 1280 h 10000"/>
                <a:gd name="connsiteX14" fmla="*/ 375 w 10000"/>
                <a:gd name="connsiteY14" fmla="*/ 1192 h 10000"/>
                <a:gd name="connsiteX15" fmla="*/ 352 w 10000"/>
                <a:gd name="connsiteY15" fmla="*/ 1216 h 10000"/>
                <a:gd name="connsiteX16" fmla="*/ 414 w 10000"/>
                <a:gd name="connsiteY16" fmla="*/ 1080 h 10000"/>
                <a:gd name="connsiteX17" fmla="*/ 394 w 10000"/>
                <a:gd name="connsiteY17" fmla="*/ 1109 h 10000"/>
                <a:gd name="connsiteX18" fmla="*/ 434 w 10000"/>
                <a:gd name="connsiteY18" fmla="*/ 1003 h 10000"/>
                <a:gd name="connsiteX19" fmla="*/ 448 w 10000"/>
                <a:gd name="connsiteY19" fmla="*/ 1011 h 10000"/>
                <a:gd name="connsiteX20" fmla="*/ 470 w 10000"/>
                <a:gd name="connsiteY20" fmla="*/ 968 h 10000"/>
                <a:gd name="connsiteX21" fmla="*/ 516 w 10000"/>
                <a:gd name="connsiteY21" fmla="*/ 860 h 10000"/>
                <a:gd name="connsiteX22" fmla="*/ 467 w 10000"/>
                <a:gd name="connsiteY22" fmla="*/ 955 h 10000"/>
                <a:gd name="connsiteX23" fmla="*/ 547 w 10000"/>
                <a:gd name="connsiteY23" fmla="*/ 791 h 10000"/>
                <a:gd name="connsiteX24" fmla="*/ 488 w 10000"/>
                <a:gd name="connsiteY24" fmla="*/ 933 h 10000"/>
                <a:gd name="connsiteX25" fmla="*/ 585 w 10000"/>
                <a:gd name="connsiteY25" fmla="*/ 702 h 10000"/>
                <a:gd name="connsiteX26" fmla="*/ 615 w 10000"/>
                <a:gd name="connsiteY26" fmla="*/ 575 h 10000"/>
                <a:gd name="connsiteX27" fmla="*/ 656 w 10000"/>
                <a:gd name="connsiteY27" fmla="*/ 594 h 10000"/>
                <a:gd name="connsiteX28" fmla="*/ 669 w 10000"/>
                <a:gd name="connsiteY28" fmla="*/ 436 h 10000"/>
                <a:gd name="connsiteX29" fmla="*/ 697 w 10000"/>
                <a:gd name="connsiteY29" fmla="*/ 613 h 10000"/>
                <a:gd name="connsiteX30" fmla="*/ 733 w 10000"/>
                <a:gd name="connsiteY30" fmla="*/ 372 h 10000"/>
                <a:gd name="connsiteX31" fmla="*/ 780 w 10000"/>
                <a:gd name="connsiteY31" fmla="*/ 356 h 10000"/>
                <a:gd name="connsiteX32" fmla="*/ 803 w 10000"/>
                <a:gd name="connsiteY32" fmla="*/ 285 h 10000"/>
                <a:gd name="connsiteX33" fmla="*/ 852 w 10000"/>
                <a:gd name="connsiteY33" fmla="*/ 109 h 10000"/>
                <a:gd name="connsiteX34" fmla="*/ 835 w 10000"/>
                <a:gd name="connsiteY34" fmla="*/ 181 h 10000"/>
                <a:gd name="connsiteX35" fmla="*/ 895 w 10000"/>
                <a:gd name="connsiteY35" fmla="*/ 171 h 10000"/>
                <a:gd name="connsiteX36" fmla="*/ 922 w 10000"/>
                <a:gd name="connsiteY36" fmla="*/ 74 h 10000"/>
                <a:gd name="connsiteX37" fmla="*/ 961 w 10000"/>
                <a:gd name="connsiteY37" fmla="*/ 143 h 10000"/>
                <a:gd name="connsiteX38" fmla="*/ 1003 w 10000"/>
                <a:gd name="connsiteY38" fmla="*/ 170 h 10000"/>
                <a:gd name="connsiteX39" fmla="*/ 1039 w 10000"/>
                <a:gd name="connsiteY39" fmla="*/ 51 h 10000"/>
                <a:gd name="connsiteX40" fmla="*/ 1096 w 10000"/>
                <a:gd name="connsiteY40" fmla="*/ 49 h 10000"/>
                <a:gd name="connsiteX41" fmla="*/ 1124 w 10000"/>
                <a:gd name="connsiteY41" fmla="*/ 132 h 10000"/>
                <a:gd name="connsiteX42" fmla="*/ 1183 w 10000"/>
                <a:gd name="connsiteY42" fmla="*/ 71 h 10000"/>
                <a:gd name="connsiteX43" fmla="*/ 1210 w 10000"/>
                <a:gd name="connsiteY43" fmla="*/ 224 h 10000"/>
                <a:gd name="connsiteX44" fmla="*/ 1235 w 10000"/>
                <a:gd name="connsiteY44" fmla="*/ 381 h 10000"/>
                <a:gd name="connsiteX45" fmla="*/ 1259 w 10000"/>
                <a:gd name="connsiteY45" fmla="*/ 384 h 10000"/>
                <a:gd name="connsiteX46" fmla="*/ 1308 w 10000"/>
                <a:gd name="connsiteY46" fmla="*/ 738 h 10000"/>
                <a:gd name="connsiteX47" fmla="*/ 1357 w 10000"/>
                <a:gd name="connsiteY47" fmla="*/ 1109 h 10000"/>
                <a:gd name="connsiteX48" fmla="*/ 1399 w 10000"/>
                <a:gd name="connsiteY48" fmla="*/ 1920 h 10000"/>
                <a:gd name="connsiteX49" fmla="*/ 1439 w 10000"/>
                <a:gd name="connsiteY49" fmla="*/ 1683 h 10000"/>
                <a:gd name="connsiteX50" fmla="*/ 1467 w 10000"/>
                <a:gd name="connsiteY50" fmla="*/ 1356 h 10000"/>
                <a:gd name="connsiteX51" fmla="*/ 1492 w 10000"/>
                <a:gd name="connsiteY51" fmla="*/ 2151 h 10000"/>
                <a:gd name="connsiteX52" fmla="*/ 1520 w 10000"/>
                <a:gd name="connsiteY52" fmla="*/ 1643 h 10000"/>
                <a:gd name="connsiteX53" fmla="*/ 1545 w 10000"/>
                <a:gd name="connsiteY53" fmla="*/ 545 h 10000"/>
                <a:gd name="connsiteX54" fmla="*/ 1573 w 10000"/>
                <a:gd name="connsiteY54" fmla="*/ 1833 h 10000"/>
                <a:gd name="connsiteX55" fmla="*/ 1598 w 10000"/>
                <a:gd name="connsiteY55" fmla="*/ 2397 h 10000"/>
                <a:gd name="connsiteX56" fmla="*/ 1623 w 10000"/>
                <a:gd name="connsiteY56" fmla="*/ 2175 h 10000"/>
                <a:gd name="connsiteX57" fmla="*/ 1651 w 10000"/>
                <a:gd name="connsiteY57" fmla="*/ 2588 h 10000"/>
                <a:gd name="connsiteX58" fmla="*/ 1668 w 10000"/>
                <a:gd name="connsiteY58" fmla="*/ 2764 h 10000"/>
                <a:gd name="connsiteX59" fmla="*/ 1686 w 10000"/>
                <a:gd name="connsiteY59" fmla="*/ 2151 h 10000"/>
                <a:gd name="connsiteX60" fmla="*/ 1701 w 10000"/>
                <a:gd name="connsiteY60" fmla="*/ 2899 h 10000"/>
                <a:gd name="connsiteX61" fmla="*/ 1718 w 10000"/>
                <a:gd name="connsiteY61" fmla="*/ 2709 h 10000"/>
                <a:gd name="connsiteX62" fmla="*/ 1736 w 10000"/>
                <a:gd name="connsiteY62" fmla="*/ 3273 h 10000"/>
                <a:gd name="connsiteX63" fmla="*/ 1753 w 10000"/>
                <a:gd name="connsiteY63" fmla="*/ 2971 h 10000"/>
                <a:gd name="connsiteX64" fmla="*/ 1771 w 10000"/>
                <a:gd name="connsiteY64" fmla="*/ 2845 h 10000"/>
                <a:gd name="connsiteX65" fmla="*/ 1791 w 10000"/>
                <a:gd name="connsiteY65" fmla="*/ 3407 h 10000"/>
                <a:gd name="connsiteX66" fmla="*/ 1806 w 10000"/>
                <a:gd name="connsiteY66" fmla="*/ 3932 h 10000"/>
                <a:gd name="connsiteX67" fmla="*/ 1823 w 10000"/>
                <a:gd name="connsiteY67" fmla="*/ 3702 h 10000"/>
                <a:gd name="connsiteX68" fmla="*/ 1841 w 10000"/>
                <a:gd name="connsiteY68" fmla="*/ 3663 h 10000"/>
                <a:gd name="connsiteX69" fmla="*/ 1858 w 10000"/>
                <a:gd name="connsiteY69" fmla="*/ 4179 h 10000"/>
                <a:gd name="connsiteX70" fmla="*/ 1893 w 10000"/>
                <a:gd name="connsiteY70" fmla="*/ 4036 h 10000"/>
                <a:gd name="connsiteX71" fmla="*/ 1929 w 10000"/>
                <a:gd name="connsiteY71" fmla="*/ 4393 h 10000"/>
                <a:gd name="connsiteX72" fmla="*/ 1964 w 10000"/>
                <a:gd name="connsiteY72" fmla="*/ 4099 h 10000"/>
                <a:gd name="connsiteX73" fmla="*/ 2000 w 10000"/>
                <a:gd name="connsiteY73" fmla="*/ 5585 h 10000"/>
                <a:gd name="connsiteX74" fmla="*/ 2032 w 10000"/>
                <a:gd name="connsiteY74" fmla="*/ 5085 h 10000"/>
                <a:gd name="connsiteX75" fmla="*/ 2067 w 10000"/>
                <a:gd name="connsiteY75" fmla="*/ 4720 h 10000"/>
                <a:gd name="connsiteX76" fmla="*/ 2095 w 10000"/>
                <a:gd name="connsiteY76" fmla="*/ 5641 h 10000"/>
                <a:gd name="connsiteX77" fmla="*/ 2122 w 10000"/>
                <a:gd name="connsiteY77" fmla="*/ 5468 h 10000"/>
                <a:gd name="connsiteX78" fmla="*/ 2145 w 10000"/>
                <a:gd name="connsiteY78" fmla="*/ 5395 h 10000"/>
                <a:gd name="connsiteX79" fmla="*/ 2172 w 10000"/>
                <a:gd name="connsiteY79" fmla="*/ 5284 h 10000"/>
                <a:gd name="connsiteX80" fmla="*/ 2200 w 10000"/>
                <a:gd name="connsiteY80" fmla="*/ 5903 h 10000"/>
                <a:gd name="connsiteX81" fmla="*/ 2225 w 10000"/>
                <a:gd name="connsiteY81" fmla="*/ 5977 h 10000"/>
                <a:gd name="connsiteX82" fmla="*/ 2250 w 10000"/>
                <a:gd name="connsiteY82" fmla="*/ 5315 h 10000"/>
                <a:gd name="connsiteX83" fmla="*/ 2277 w 10000"/>
                <a:gd name="connsiteY83" fmla="*/ 5610 h 10000"/>
                <a:gd name="connsiteX84" fmla="*/ 2320 w 10000"/>
                <a:gd name="connsiteY84" fmla="*/ 5268 h 10000"/>
                <a:gd name="connsiteX85" fmla="*/ 2360 w 10000"/>
                <a:gd name="connsiteY85" fmla="*/ 5268 h 10000"/>
                <a:gd name="connsiteX86" fmla="*/ 2403 w 10000"/>
                <a:gd name="connsiteY86" fmla="*/ 4712 h 10000"/>
                <a:gd name="connsiteX87" fmla="*/ 2445 w 10000"/>
                <a:gd name="connsiteY87" fmla="*/ 4966 h 10000"/>
                <a:gd name="connsiteX88" fmla="*/ 2485 w 10000"/>
                <a:gd name="connsiteY88" fmla="*/ 5427 h 10000"/>
                <a:gd name="connsiteX89" fmla="*/ 2504 w 10000"/>
                <a:gd name="connsiteY89" fmla="*/ 4663 h 10000"/>
                <a:gd name="connsiteX90" fmla="*/ 2521 w 10000"/>
                <a:gd name="connsiteY90" fmla="*/ 4330 h 10000"/>
                <a:gd name="connsiteX91" fmla="*/ 2539 w 10000"/>
                <a:gd name="connsiteY91" fmla="*/ 3710 h 10000"/>
                <a:gd name="connsiteX92" fmla="*/ 2556 w 10000"/>
                <a:gd name="connsiteY92" fmla="*/ 3758 h 10000"/>
                <a:gd name="connsiteX93" fmla="*/ 2574 w 10000"/>
                <a:gd name="connsiteY93" fmla="*/ 3790 h 10000"/>
                <a:gd name="connsiteX94" fmla="*/ 2591 w 10000"/>
                <a:gd name="connsiteY94" fmla="*/ 4871 h 10000"/>
                <a:gd name="connsiteX95" fmla="*/ 2609 w 10000"/>
                <a:gd name="connsiteY95" fmla="*/ 3764 h 10000"/>
                <a:gd name="connsiteX96" fmla="*/ 2626 w 10000"/>
                <a:gd name="connsiteY96" fmla="*/ 3854 h 10000"/>
                <a:gd name="connsiteX97" fmla="*/ 2644 w 10000"/>
                <a:gd name="connsiteY97" fmla="*/ 4179 h 10000"/>
                <a:gd name="connsiteX98" fmla="*/ 2661 w 10000"/>
                <a:gd name="connsiteY98" fmla="*/ 3265 h 10000"/>
                <a:gd name="connsiteX99" fmla="*/ 2679 w 10000"/>
                <a:gd name="connsiteY99" fmla="*/ 3646 h 10000"/>
                <a:gd name="connsiteX100" fmla="*/ 2695 w 10000"/>
                <a:gd name="connsiteY100" fmla="*/ 3957 h 10000"/>
                <a:gd name="connsiteX101" fmla="*/ 2725 w 10000"/>
                <a:gd name="connsiteY101" fmla="*/ 2939 h 10000"/>
                <a:gd name="connsiteX102" fmla="*/ 2755 w 10000"/>
                <a:gd name="connsiteY102" fmla="*/ 3551 h 10000"/>
                <a:gd name="connsiteX103" fmla="*/ 2785 w 10000"/>
                <a:gd name="connsiteY103" fmla="*/ 3010 h 10000"/>
                <a:gd name="connsiteX104" fmla="*/ 2815 w 10000"/>
                <a:gd name="connsiteY104" fmla="*/ 3740 h 10000"/>
                <a:gd name="connsiteX105" fmla="*/ 2845 w 10000"/>
                <a:gd name="connsiteY105" fmla="*/ 2451 h 10000"/>
                <a:gd name="connsiteX106" fmla="*/ 2875 w 10000"/>
                <a:gd name="connsiteY106" fmla="*/ 3209 h 10000"/>
                <a:gd name="connsiteX107" fmla="*/ 2905 w 10000"/>
                <a:gd name="connsiteY107" fmla="*/ 3193 h 10000"/>
                <a:gd name="connsiteX108" fmla="*/ 2923 w 10000"/>
                <a:gd name="connsiteY108" fmla="*/ 2683 h 10000"/>
                <a:gd name="connsiteX109" fmla="*/ 2943 w 10000"/>
                <a:gd name="connsiteY109" fmla="*/ 1998 h 10000"/>
                <a:gd name="connsiteX110" fmla="*/ 2963 w 10000"/>
                <a:gd name="connsiteY110" fmla="*/ 2039 h 10000"/>
                <a:gd name="connsiteX111" fmla="*/ 2980 w 10000"/>
                <a:gd name="connsiteY111" fmla="*/ 1322 h 10000"/>
                <a:gd name="connsiteX112" fmla="*/ 3000 w 10000"/>
                <a:gd name="connsiteY112" fmla="*/ 2963 h 10000"/>
                <a:gd name="connsiteX113" fmla="*/ 3020 w 10000"/>
                <a:gd name="connsiteY113" fmla="*/ 2779 h 10000"/>
                <a:gd name="connsiteX114" fmla="*/ 3038 w 10000"/>
                <a:gd name="connsiteY114" fmla="*/ 2691 h 10000"/>
                <a:gd name="connsiteX115" fmla="*/ 3055 w 10000"/>
                <a:gd name="connsiteY115" fmla="*/ 2127 h 10000"/>
                <a:gd name="connsiteX116" fmla="*/ 3075 w 10000"/>
                <a:gd name="connsiteY116" fmla="*/ 2602 h 10000"/>
                <a:gd name="connsiteX117" fmla="*/ 3095 w 10000"/>
                <a:gd name="connsiteY117" fmla="*/ 3185 h 10000"/>
                <a:gd name="connsiteX118" fmla="*/ 3115 w 10000"/>
                <a:gd name="connsiteY118" fmla="*/ 1882 h 10000"/>
                <a:gd name="connsiteX119" fmla="*/ 3138 w 10000"/>
                <a:gd name="connsiteY119" fmla="*/ 3240 h 10000"/>
                <a:gd name="connsiteX120" fmla="*/ 3160 w 10000"/>
                <a:gd name="connsiteY120" fmla="*/ 2829 h 10000"/>
                <a:gd name="connsiteX121" fmla="*/ 3183 w 10000"/>
                <a:gd name="connsiteY121" fmla="*/ 2820 h 10000"/>
                <a:gd name="connsiteX122" fmla="*/ 3206 w 10000"/>
                <a:gd name="connsiteY122" fmla="*/ 3273 h 10000"/>
                <a:gd name="connsiteX123" fmla="*/ 3231 w 10000"/>
                <a:gd name="connsiteY123" fmla="*/ 2804 h 10000"/>
                <a:gd name="connsiteX124" fmla="*/ 3253 w 10000"/>
                <a:gd name="connsiteY124" fmla="*/ 1920 h 10000"/>
                <a:gd name="connsiteX125" fmla="*/ 3278 w 10000"/>
                <a:gd name="connsiteY125" fmla="*/ 2446 h 10000"/>
                <a:gd name="connsiteX126" fmla="*/ 3301 w 10000"/>
                <a:gd name="connsiteY126" fmla="*/ 2820 h 10000"/>
                <a:gd name="connsiteX127" fmla="*/ 3323 w 10000"/>
                <a:gd name="connsiteY127" fmla="*/ 2996 h 10000"/>
                <a:gd name="connsiteX128" fmla="*/ 3363 w 10000"/>
                <a:gd name="connsiteY128" fmla="*/ 2820 h 10000"/>
                <a:gd name="connsiteX129" fmla="*/ 3406 w 10000"/>
                <a:gd name="connsiteY129" fmla="*/ 3201 h 10000"/>
                <a:gd name="connsiteX130" fmla="*/ 3448 w 10000"/>
                <a:gd name="connsiteY130" fmla="*/ 3433 h 10000"/>
                <a:gd name="connsiteX131" fmla="*/ 3489 w 10000"/>
                <a:gd name="connsiteY131" fmla="*/ 3829 h 10000"/>
                <a:gd name="connsiteX132" fmla="*/ 3533 w 10000"/>
                <a:gd name="connsiteY132" fmla="*/ 3226 h 10000"/>
                <a:gd name="connsiteX133" fmla="*/ 3560 w 10000"/>
                <a:gd name="connsiteY133" fmla="*/ 4050 h 10000"/>
                <a:gd name="connsiteX134" fmla="*/ 3585 w 10000"/>
                <a:gd name="connsiteY134" fmla="*/ 3566 h 10000"/>
                <a:gd name="connsiteX135" fmla="*/ 3611 w 10000"/>
                <a:gd name="connsiteY135" fmla="*/ 4720 h 10000"/>
                <a:gd name="connsiteX136" fmla="*/ 3638 w 10000"/>
                <a:gd name="connsiteY136" fmla="*/ 4393 h 10000"/>
                <a:gd name="connsiteX137" fmla="*/ 3666 w 10000"/>
                <a:gd name="connsiteY137" fmla="*/ 3972 h 10000"/>
                <a:gd name="connsiteX138" fmla="*/ 3688 w 10000"/>
                <a:gd name="connsiteY138" fmla="*/ 3821 h 10000"/>
                <a:gd name="connsiteX139" fmla="*/ 3716 w 10000"/>
                <a:gd name="connsiteY139" fmla="*/ 4704 h 10000"/>
                <a:gd name="connsiteX140" fmla="*/ 3743 w 10000"/>
                <a:gd name="connsiteY140" fmla="*/ 4131 h 10000"/>
                <a:gd name="connsiteX141" fmla="*/ 3766 w 10000"/>
                <a:gd name="connsiteY141" fmla="*/ 4863 h 10000"/>
                <a:gd name="connsiteX142" fmla="*/ 3788 w 10000"/>
                <a:gd name="connsiteY142" fmla="*/ 5046 h 10000"/>
                <a:gd name="connsiteX143" fmla="*/ 3811 w 10000"/>
                <a:gd name="connsiteY143" fmla="*/ 3967 h 10000"/>
                <a:gd name="connsiteX144" fmla="*/ 3833 w 10000"/>
                <a:gd name="connsiteY144" fmla="*/ 4569 h 10000"/>
                <a:gd name="connsiteX145" fmla="*/ 3858 w 10000"/>
                <a:gd name="connsiteY145" fmla="*/ 5419 h 10000"/>
                <a:gd name="connsiteX146" fmla="*/ 3881 w 10000"/>
                <a:gd name="connsiteY146" fmla="*/ 5404 h 10000"/>
                <a:gd name="connsiteX147" fmla="*/ 3906 w 10000"/>
                <a:gd name="connsiteY147" fmla="*/ 5570 h 10000"/>
                <a:gd name="connsiteX148" fmla="*/ 3928 w 10000"/>
                <a:gd name="connsiteY148" fmla="*/ 5665 h 10000"/>
                <a:gd name="connsiteX149" fmla="*/ 3951 w 10000"/>
                <a:gd name="connsiteY149" fmla="*/ 5142 h 10000"/>
                <a:gd name="connsiteX150" fmla="*/ 3971 w 10000"/>
                <a:gd name="connsiteY150" fmla="*/ 6279 h 10000"/>
                <a:gd name="connsiteX151" fmla="*/ 3989 w 10000"/>
                <a:gd name="connsiteY151" fmla="*/ 5561 h 10000"/>
                <a:gd name="connsiteX152" fmla="*/ 4006 w 10000"/>
                <a:gd name="connsiteY152" fmla="*/ 5301 h 10000"/>
                <a:gd name="connsiteX153" fmla="*/ 4026 w 10000"/>
                <a:gd name="connsiteY153" fmla="*/ 5334 h 10000"/>
                <a:gd name="connsiteX154" fmla="*/ 4046 w 10000"/>
                <a:gd name="connsiteY154" fmla="*/ 5491 h 10000"/>
                <a:gd name="connsiteX155" fmla="*/ 4066 w 10000"/>
                <a:gd name="connsiteY155" fmla="*/ 5657 h 10000"/>
                <a:gd name="connsiteX156" fmla="*/ 4084 w 10000"/>
                <a:gd name="connsiteY156" fmla="*/ 6022 h 10000"/>
                <a:gd name="connsiteX157" fmla="*/ 4104 w 10000"/>
                <a:gd name="connsiteY157" fmla="*/ 5879 h 10000"/>
                <a:gd name="connsiteX158" fmla="*/ 4121 w 10000"/>
                <a:gd name="connsiteY158" fmla="*/ 6215 h 10000"/>
                <a:gd name="connsiteX159" fmla="*/ 4139 w 10000"/>
                <a:gd name="connsiteY159" fmla="*/ 6207 h 10000"/>
                <a:gd name="connsiteX160" fmla="*/ 4159 w 10000"/>
                <a:gd name="connsiteY160" fmla="*/ 6588 h 10000"/>
                <a:gd name="connsiteX161" fmla="*/ 4201 w 10000"/>
                <a:gd name="connsiteY161" fmla="*/ 6794 h 10000"/>
                <a:gd name="connsiteX162" fmla="*/ 4242 w 10000"/>
                <a:gd name="connsiteY162" fmla="*/ 7549 h 10000"/>
                <a:gd name="connsiteX163" fmla="*/ 4285 w 10000"/>
                <a:gd name="connsiteY163" fmla="*/ 7861 h 10000"/>
                <a:gd name="connsiteX164" fmla="*/ 4327 w 10000"/>
                <a:gd name="connsiteY164" fmla="*/ 6865 h 10000"/>
                <a:gd name="connsiteX165" fmla="*/ 4367 w 10000"/>
                <a:gd name="connsiteY165" fmla="*/ 6398 h 10000"/>
                <a:gd name="connsiteX166" fmla="*/ 4405 w 10000"/>
                <a:gd name="connsiteY166" fmla="*/ 6582 h 10000"/>
                <a:gd name="connsiteX167" fmla="*/ 4440 w 10000"/>
                <a:gd name="connsiteY167" fmla="*/ 6293 h 10000"/>
                <a:gd name="connsiteX168" fmla="*/ 4473 w 10000"/>
                <a:gd name="connsiteY168" fmla="*/ 5824 h 10000"/>
                <a:gd name="connsiteX169" fmla="*/ 4509 w 10000"/>
                <a:gd name="connsiteY169" fmla="*/ 5728 h 10000"/>
                <a:gd name="connsiteX170" fmla="*/ 4544 w 10000"/>
                <a:gd name="connsiteY170" fmla="*/ 5427 h 10000"/>
                <a:gd name="connsiteX171" fmla="*/ 4579 w 10000"/>
                <a:gd name="connsiteY171" fmla="*/ 5840 h 10000"/>
                <a:gd name="connsiteX172" fmla="*/ 4591 w 10000"/>
                <a:gd name="connsiteY172" fmla="*/ 5958 h 10000"/>
                <a:gd name="connsiteX173" fmla="*/ 4601 w 10000"/>
                <a:gd name="connsiteY173" fmla="*/ 5690 h 10000"/>
                <a:gd name="connsiteX174" fmla="*/ 4611 w 10000"/>
                <a:gd name="connsiteY174" fmla="*/ 5585 h 10000"/>
                <a:gd name="connsiteX175" fmla="*/ 4621 w 10000"/>
                <a:gd name="connsiteY175" fmla="*/ 4997 h 10000"/>
                <a:gd name="connsiteX176" fmla="*/ 4634 w 10000"/>
                <a:gd name="connsiteY176" fmla="*/ 5817 h 10000"/>
                <a:gd name="connsiteX177" fmla="*/ 4646 w 10000"/>
                <a:gd name="connsiteY177" fmla="*/ 5650 h 10000"/>
                <a:gd name="connsiteX178" fmla="*/ 4656 w 10000"/>
                <a:gd name="connsiteY178" fmla="*/ 4569 h 10000"/>
                <a:gd name="connsiteX179" fmla="*/ 4666 w 10000"/>
                <a:gd name="connsiteY179" fmla="*/ 4442 h 10000"/>
                <a:gd name="connsiteX180" fmla="*/ 4676 w 10000"/>
                <a:gd name="connsiteY180" fmla="*/ 4845 h 10000"/>
                <a:gd name="connsiteX181" fmla="*/ 4689 w 10000"/>
                <a:gd name="connsiteY181" fmla="*/ 4274 h 10000"/>
                <a:gd name="connsiteX182" fmla="*/ 4701 w 10000"/>
                <a:gd name="connsiteY182" fmla="*/ 4299 h 10000"/>
                <a:gd name="connsiteX183" fmla="*/ 4711 w 10000"/>
                <a:gd name="connsiteY183" fmla="*/ 4204 h 10000"/>
                <a:gd name="connsiteX184" fmla="*/ 4721 w 10000"/>
                <a:gd name="connsiteY184" fmla="*/ 5315 h 10000"/>
                <a:gd name="connsiteX185" fmla="*/ 4731 w 10000"/>
                <a:gd name="connsiteY185" fmla="*/ 4457 h 10000"/>
                <a:gd name="connsiteX186" fmla="*/ 4744 w 10000"/>
                <a:gd name="connsiteY186" fmla="*/ 4583 h 10000"/>
                <a:gd name="connsiteX187" fmla="*/ 4754 w 10000"/>
                <a:gd name="connsiteY187" fmla="*/ 4775 h 10000"/>
                <a:gd name="connsiteX188" fmla="*/ 4766 w 10000"/>
                <a:gd name="connsiteY188" fmla="*/ 3972 h 10000"/>
                <a:gd name="connsiteX189" fmla="*/ 4776 w 10000"/>
                <a:gd name="connsiteY189" fmla="*/ 4124 h 10000"/>
                <a:gd name="connsiteX190" fmla="*/ 4789 w 10000"/>
                <a:gd name="connsiteY190" fmla="*/ 3273 h 10000"/>
                <a:gd name="connsiteX191" fmla="*/ 4829 w 10000"/>
                <a:gd name="connsiteY191" fmla="*/ 3495 h 10000"/>
                <a:gd name="connsiteX192" fmla="*/ 4872 w 10000"/>
                <a:gd name="connsiteY192" fmla="*/ 2891 h 10000"/>
                <a:gd name="connsiteX193" fmla="*/ 4912 w 10000"/>
                <a:gd name="connsiteY193" fmla="*/ 3637 h 10000"/>
                <a:gd name="connsiteX194" fmla="*/ 4954 w 10000"/>
                <a:gd name="connsiteY194" fmla="*/ 3837 h 10000"/>
                <a:gd name="connsiteX195" fmla="*/ 4998 w 10000"/>
                <a:gd name="connsiteY195" fmla="*/ 3471 h 10000"/>
                <a:gd name="connsiteX196" fmla="*/ 5033 w 10000"/>
                <a:gd name="connsiteY196" fmla="*/ 4068 h 10000"/>
                <a:gd name="connsiteX197" fmla="*/ 5068 w 10000"/>
                <a:gd name="connsiteY197" fmla="*/ 3503 h 10000"/>
                <a:gd name="connsiteX198" fmla="*/ 5103 w 10000"/>
                <a:gd name="connsiteY198" fmla="*/ 1667 h 10000"/>
                <a:gd name="connsiteX199" fmla="*/ 5135 w 10000"/>
                <a:gd name="connsiteY199" fmla="*/ 3336 h 10000"/>
                <a:gd name="connsiteX200" fmla="*/ 5170 w 10000"/>
                <a:gd name="connsiteY200" fmla="*/ 3749 h 10000"/>
                <a:gd name="connsiteX201" fmla="*/ 5206 w 10000"/>
                <a:gd name="connsiteY201" fmla="*/ 2891 h 10000"/>
                <a:gd name="connsiteX202" fmla="*/ 5233 w 10000"/>
                <a:gd name="connsiteY202" fmla="*/ 2699 h 10000"/>
                <a:gd name="connsiteX203" fmla="*/ 5258 w 10000"/>
                <a:gd name="connsiteY203" fmla="*/ 3314 h 10000"/>
                <a:gd name="connsiteX204" fmla="*/ 5286 w 10000"/>
                <a:gd name="connsiteY204" fmla="*/ 3972 h 10000"/>
                <a:gd name="connsiteX205" fmla="*/ 5311 w 10000"/>
                <a:gd name="connsiteY205" fmla="*/ 3440 h 10000"/>
                <a:gd name="connsiteX206" fmla="*/ 5338 w 10000"/>
                <a:gd name="connsiteY206" fmla="*/ 3996 h 10000"/>
                <a:gd name="connsiteX207" fmla="*/ 5363 w 10000"/>
                <a:gd name="connsiteY207" fmla="*/ 4736 h 10000"/>
                <a:gd name="connsiteX208" fmla="*/ 5388 w 10000"/>
                <a:gd name="connsiteY208" fmla="*/ 4045 h 10000"/>
                <a:gd name="connsiteX209" fmla="*/ 5416 w 10000"/>
                <a:gd name="connsiteY209" fmla="*/ 3877 h 10000"/>
                <a:gd name="connsiteX210" fmla="*/ 5423 w 10000"/>
                <a:gd name="connsiteY210" fmla="*/ 4775 h 10000"/>
                <a:gd name="connsiteX211" fmla="*/ 5431 w 10000"/>
                <a:gd name="connsiteY211" fmla="*/ 3821 h 10000"/>
                <a:gd name="connsiteX212" fmla="*/ 5438 w 10000"/>
                <a:gd name="connsiteY212" fmla="*/ 4050 h 10000"/>
                <a:gd name="connsiteX213" fmla="*/ 5446 w 10000"/>
                <a:gd name="connsiteY213" fmla="*/ 4124 h 10000"/>
                <a:gd name="connsiteX214" fmla="*/ 5453 w 10000"/>
                <a:gd name="connsiteY214" fmla="*/ 2725 h 10000"/>
                <a:gd name="connsiteX215" fmla="*/ 5461 w 10000"/>
                <a:gd name="connsiteY215" fmla="*/ 3296 h 10000"/>
                <a:gd name="connsiteX216" fmla="*/ 5468 w 10000"/>
                <a:gd name="connsiteY216" fmla="*/ 1937 h 10000"/>
                <a:gd name="connsiteX217" fmla="*/ 5476 w 10000"/>
                <a:gd name="connsiteY217" fmla="*/ 4736 h 10000"/>
                <a:gd name="connsiteX218" fmla="*/ 5483 w 10000"/>
                <a:gd name="connsiteY218" fmla="*/ 6350 h 10000"/>
                <a:gd name="connsiteX219" fmla="*/ 5493 w 10000"/>
                <a:gd name="connsiteY219" fmla="*/ 5769 h 10000"/>
                <a:gd name="connsiteX220" fmla="*/ 5502 w 10000"/>
                <a:gd name="connsiteY220" fmla="*/ 7136 h 10000"/>
                <a:gd name="connsiteX221" fmla="*/ 5507 w 10000"/>
                <a:gd name="connsiteY221" fmla="*/ 6737 h 10000"/>
                <a:gd name="connsiteX222" fmla="*/ 5517 w 10000"/>
                <a:gd name="connsiteY222" fmla="*/ 5673 h 10000"/>
                <a:gd name="connsiteX223" fmla="*/ 5524 w 10000"/>
                <a:gd name="connsiteY223" fmla="*/ 5785 h 10000"/>
                <a:gd name="connsiteX224" fmla="*/ 5532 w 10000"/>
                <a:gd name="connsiteY224" fmla="*/ 6898 h 10000"/>
                <a:gd name="connsiteX225" fmla="*/ 5539 w 10000"/>
                <a:gd name="connsiteY225" fmla="*/ 6404 h 10000"/>
                <a:gd name="connsiteX226" fmla="*/ 5547 w 10000"/>
                <a:gd name="connsiteY226" fmla="*/ 3837 h 10000"/>
                <a:gd name="connsiteX227" fmla="*/ 5557 w 10000"/>
                <a:gd name="connsiteY227" fmla="*/ 1928 h 10000"/>
                <a:gd name="connsiteX228" fmla="*/ 5531 w 10000"/>
                <a:gd name="connsiteY228" fmla="*/ 3928 h 10000"/>
                <a:gd name="connsiteX229" fmla="*/ 5569 w 10000"/>
                <a:gd name="connsiteY229" fmla="*/ 2167 h 10000"/>
                <a:gd name="connsiteX230" fmla="*/ 5579 w 10000"/>
                <a:gd name="connsiteY230" fmla="*/ 5301 h 10000"/>
                <a:gd name="connsiteX231" fmla="*/ 5587 w 10000"/>
                <a:gd name="connsiteY231" fmla="*/ 5135 h 10000"/>
                <a:gd name="connsiteX232" fmla="*/ 5592 w 10000"/>
                <a:gd name="connsiteY232" fmla="*/ 7845 h 10000"/>
                <a:gd name="connsiteX233" fmla="*/ 5602 w 10000"/>
                <a:gd name="connsiteY233" fmla="*/ 6905 h 10000"/>
                <a:gd name="connsiteX234" fmla="*/ 5610 w 10000"/>
                <a:gd name="connsiteY234" fmla="*/ 7955 h 10000"/>
                <a:gd name="connsiteX235" fmla="*/ 5617 w 10000"/>
                <a:gd name="connsiteY235" fmla="*/ 6350 h 10000"/>
                <a:gd name="connsiteX236" fmla="*/ 5625 w 10000"/>
                <a:gd name="connsiteY236" fmla="*/ 7407 h 10000"/>
                <a:gd name="connsiteX237" fmla="*/ 5640 w 10000"/>
                <a:gd name="connsiteY237" fmla="*/ 7368 h 10000"/>
                <a:gd name="connsiteX238" fmla="*/ 5652 w 10000"/>
                <a:gd name="connsiteY238" fmla="*/ 7861 h 10000"/>
                <a:gd name="connsiteX239" fmla="*/ 5667 w 10000"/>
                <a:gd name="connsiteY239" fmla="*/ 7328 h 10000"/>
                <a:gd name="connsiteX240" fmla="*/ 5680 w 10000"/>
                <a:gd name="connsiteY240" fmla="*/ 6485 h 10000"/>
                <a:gd name="connsiteX241" fmla="*/ 5695 w 10000"/>
                <a:gd name="connsiteY241" fmla="*/ 6198 h 10000"/>
                <a:gd name="connsiteX242" fmla="*/ 5707 w 10000"/>
                <a:gd name="connsiteY242" fmla="*/ 6062 h 10000"/>
                <a:gd name="connsiteX243" fmla="*/ 5722 w 10000"/>
                <a:gd name="connsiteY243" fmla="*/ 5365 h 10000"/>
                <a:gd name="connsiteX244" fmla="*/ 5737 w 10000"/>
                <a:gd name="connsiteY244" fmla="*/ 2853 h 10000"/>
                <a:gd name="connsiteX245" fmla="*/ 5750 w 10000"/>
                <a:gd name="connsiteY245" fmla="*/ 3837 h 10000"/>
                <a:gd name="connsiteX246" fmla="*/ 5766 w 10000"/>
                <a:gd name="connsiteY246" fmla="*/ 4903 h 10000"/>
                <a:gd name="connsiteX247" fmla="*/ 5778 w 10000"/>
                <a:gd name="connsiteY247" fmla="*/ 5315 h 10000"/>
                <a:gd name="connsiteX248" fmla="*/ 5791 w 10000"/>
                <a:gd name="connsiteY248" fmla="*/ 5739 h 10000"/>
                <a:gd name="connsiteX249" fmla="*/ 5806 w 10000"/>
                <a:gd name="connsiteY249" fmla="*/ 6724 h 10000"/>
                <a:gd name="connsiteX250" fmla="*/ 5821 w 10000"/>
                <a:gd name="connsiteY250" fmla="*/ 6017 h 10000"/>
                <a:gd name="connsiteX251" fmla="*/ 5833 w 10000"/>
                <a:gd name="connsiteY251" fmla="*/ 5508 h 10000"/>
                <a:gd name="connsiteX252" fmla="*/ 5876 w 10000"/>
                <a:gd name="connsiteY252" fmla="*/ 5595 h 10000"/>
                <a:gd name="connsiteX253" fmla="*/ 5918 w 10000"/>
                <a:gd name="connsiteY253" fmla="*/ 5965 h 10000"/>
                <a:gd name="connsiteX254" fmla="*/ 5958 w 10000"/>
                <a:gd name="connsiteY254" fmla="*/ 5832 h 10000"/>
                <a:gd name="connsiteX255" fmla="*/ 6001 w 10000"/>
                <a:gd name="connsiteY255" fmla="*/ 5182 h 10000"/>
                <a:gd name="connsiteX256" fmla="*/ 6044 w 10000"/>
                <a:gd name="connsiteY256" fmla="*/ 5650 h 10000"/>
                <a:gd name="connsiteX257" fmla="*/ 6086 w 10000"/>
                <a:gd name="connsiteY257" fmla="*/ 5561 h 10000"/>
                <a:gd name="connsiteX258" fmla="*/ 6126 w 10000"/>
                <a:gd name="connsiteY258" fmla="*/ 4561 h 10000"/>
                <a:gd name="connsiteX259" fmla="*/ 6169 w 10000"/>
                <a:gd name="connsiteY259" fmla="*/ 6286 h 10000"/>
                <a:gd name="connsiteX260" fmla="*/ 6211 w 10000"/>
                <a:gd name="connsiteY260" fmla="*/ 7455 h 10000"/>
                <a:gd name="connsiteX261" fmla="*/ 6251 w 10000"/>
                <a:gd name="connsiteY261" fmla="*/ 5238 h 10000"/>
                <a:gd name="connsiteX262" fmla="*/ 6281 w 10000"/>
                <a:gd name="connsiteY262" fmla="*/ 6120 h 10000"/>
                <a:gd name="connsiteX263" fmla="*/ 6311 w 10000"/>
                <a:gd name="connsiteY263" fmla="*/ 6101 h 10000"/>
                <a:gd name="connsiteX264" fmla="*/ 6341 w 10000"/>
                <a:gd name="connsiteY264" fmla="*/ 6444 h 10000"/>
                <a:gd name="connsiteX265" fmla="*/ 6371 w 10000"/>
                <a:gd name="connsiteY265" fmla="*/ 6453 h 10000"/>
                <a:gd name="connsiteX266" fmla="*/ 6402 w 10000"/>
                <a:gd name="connsiteY266" fmla="*/ 6062 h 10000"/>
                <a:gd name="connsiteX267" fmla="*/ 6432 w 10000"/>
                <a:gd name="connsiteY267" fmla="*/ 5378 h 10000"/>
                <a:gd name="connsiteX268" fmla="*/ 6459 w 10000"/>
                <a:gd name="connsiteY268" fmla="*/ 6054 h 10000"/>
                <a:gd name="connsiteX269" fmla="*/ 6494 w 10000"/>
                <a:gd name="connsiteY269" fmla="*/ 7662 h 10000"/>
                <a:gd name="connsiteX270" fmla="*/ 6533 w 10000"/>
                <a:gd name="connsiteY270" fmla="*/ 6022 h 10000"/>
                <a:gd name="connsiteX271" fmla="*/ 6566 w 10000"/>
                <a:gd name="connsiteY271" fmla="*/ 5992 h 10000"/>
                <a:gd name="connsiteX272" fmla="*/ 6601 w 10000"/>
                <a:gd name="connsiteY272" fmla="*/ 6731 h 10000"/>
                <a:gd name="connsiteX273" fmla="*/ 6636 w 10000"/>
                <a:gd name="connsiteY273" fmla="*/ 6444 h 10000"/>
                <a:gd name="connsiteX274" fmla="*/ 6671 w 10000"/>
                <a:gd name="connsiteY274" fmla="*/ 5603 h 10000"/>
                <a:gd name="connsiteX275" fmla="*/ 6714 w 10000"/>
                <a:gd name="connsiteY275" fmla="*/ 6541 h 10000"/>
                <a:gd name="connsiteX276" fmla="*/ 6754 w 10000"/>
                <a:gd name="connsiteY276" fmla="*/ 6883 h 10000"/>
                <a:gd name="connsiteX277" fmla="*/ 6797 w 10000"/>
                <a:gd name="connsiteY277" fmla="*/ 7269 h 10000"/>
                <a:gd name="connsiteX278" fmla="*/ 6839 w 10000"/>
                <a:gd name="connsiteY278" fmla="*/ 6167 h 10000"/>
                <a:gd name="connsiteX279" fmla="*/ 6882 w 10000"/>
                <a:gd name="connsiteY279" fmla="*/ 5817 h 10000"/>
                <a:gd name="connsiteX280" fmla="*/ 6922 w 10000"/>
                <a:gd name="connsiteY280" fmla="*/ 5792 h 10000"/>
                <a:gd name="connsiteX281" fmla="*/ 6964 w 10000"/>
                <a:gd name="connsiteY281" fmla="*/ 6937 h 10000"/>
                <a:gd name="connsiteX282" fmla="*/ 7007 w 10000"/>
                <a:gd name="connsiteY282" fmla="*/ 5992 h 10000"/>
                <a:gd name="connsiteX283" fmla="*/ 7047 w 10000"/>
                <a:gd name="connsiteY283" fmla="*/ 4569 h 10000"/>
                <a:gd name="connsiteX284" fmla="*/ 7089 w 10000"/>
                <a:gd name="connsiteY284" fmla="*/ 5546 h 10000"/>
                <a:gd name="connsiteX285" fmla="*/ 7117 w 10000"/>
                <a:gd name="connsiteY285" fmla="*/ 4624 h 10000"/>
                <a:gd name="connsiteX286" fmla="*/ 7139 w 10000"/>
                <a:gd name="connsiteY286" fmla="*/ 5125 h 10000"/>
                <a:gd name="connsiteX287" fmla="*/ 7167 w 10000"/>
                <a:gd name="connsiteY287" fmla="*/ 4933 h 10000"/>
                <a:gd name="connsiteX288" fmla="*/ 7195 w 10000"/>
                <a:gd name="connsiteY288" fmla="*/ 5491 h 10000"/>
                <a:gd name="connsiteX289" fmla="*/ 7220 w 10000"/>
                <a:gd name="connsiteY289" fmla="*/ 5538 h 10000"/>
                <a:gd name="connsiteX290" fmla="*/ 7245 w 10000"/>
                <a:gd name="connsiteY290" fmla="*/ 4680 h 10000"/>
                <a:gd name="connsiteX291" fmla="*/ 7272 w 10000"/>
                <a:gd name="connsiteY291" fmla="*/ 4933 h 10000"/>
                <a:gd name="connsiteX292" fmla="*/ 7297 w 10000"/>
                <a:gd name="connsiteY292" fmla="*/ 4712 h 10000"/>
                <a:gd name="connsiteX293" fmla="*/ 7326 w 10000"/>
                <a:gd name="connsiteY293" fmla="*/ 6183 h 10000"/>
                <a:gd name="connsiteX294" fmla="*/ 7351 w 10000"/>
                <a:gd name="connsiteY294" fmla="*/ 5135 h 10000"/>
                <a:gd name="connsiteX295" fmla="*/ 7376 w 10000"/>
                <a:gd name="connsiteY295" fmla="*/ 5491 h 10000"/>
                <a:gd name="connsiteX296" fmla="*/ 7403 w 10000"/>
                <a:gd name="connsiteY296" fmla="*/ 4519 h 10000"/>
                <a:gd name="connsiteX297" fmla="*/ 7428 w 10000"/>
                <a:gd name="connsiteY297" fmla="*/ 5334 h 10000"/>
                <a:gd name="connsiteX298" fmla="*/ 7453 w 10000"/>
                <a:gd name="connsiteY298" fmla="*/ 6120 h 10000"/>
                <a:gd name="connsiteX299" fmla="*/ 7481 w 10000"/>
                <a:gd name="connsiteY299" fmla="*/ 5817 h 10000"/>
                <a:gd name="connsiteX300" fmla="*/ 7509 w 10000"/>
                <a:gd name="connsiteY300" fmla="*/ 5626 h 10000"/>
                <a:gd name="connsiteX301" fmla="*/ 7549 w 10000"/>
                <a:gd name="connsiteY301" fmla="*/ 4615 h 10000"/>
                <a:gd name="connsiteX302" fmla="*/ 7592 w 10000"/>
                <a:gd name="connsiteY302" fmla="*/ 5395 h 10000"/>
                <a:gd name="connsiteX303" fmla="*/ 7635 w 10000"/>
                <a:gd name="connsiteY303" fmla="*/ 5404 h 10000"/>
                <a:gd name="connsiteX304" fmla="*/ 7675 w 10000"/>
                <a:gd name="connsiteY304" fmla="*/ 5824 h 10000"/>
                <a:gd name="connsiteX305" fmla="*/ 7717 w 10000"/>
                <a:gd name="connsiteY305" fmla="*/ 5259 h 10000"/>
                <a:gd name="connsiteX306" fmla="*/ 7760 w 10000"/>
                <a:gd name="connsiteY306" fmla="*/ 6794 h 10000"/>
                <a:gd name="connsiteX307" fmla="*/ 7800 w 10000"/>
                <a:gd name="connsiteY307" fmla="*/ 6324 h 10000"/>
                <a:gd name="connsiteX308" fmla="*/ 7842 w 10000"/>
                <a:gd name="connsiteY308" fmla="*/ 5412 h 10000"/>
                <a:gd name="connsiteX309" fmla="*/ 7885 w 10000"/>
                <a:gd name="connsiteY309" fmla="*/ 6246 h 10000"/>
                <a:gd name="connsiteX310" fmla="*/ 7925 w 10000"/>
                <a:gd name="connsiteY310" fmla="*/ 5681 h 10000"/>
                <a:gd name="connsiteX311" fmla="*/ 7952 w 10000"/>
                <a:gd name="connsiteY311" fmla="*/ 6659 h 10000"/>
                <a:gd name="connsiteX312" fmla="*/ 7977 w 10000"/>
                <a:gd name="connsiteY312" fmla="*/ 5508 h 10000"/>
                <a:gd name="connsiteX313" fmla="*/ 8003 w 10000"/>
                <a:gd name="connsiteY313" fmla="*/ 6390 h 10000"/>
                <a:gd name="connsiteX314" fmla="*/ 8030 w 10000"/>
                <a:gd name="connsiteY314" fmla="*/ 5739 h 10000"/>
                <a:gd name="connsiteX315" fmla="*/ 8055 w 10000"/>
                <a:gd name="connsiteY315" fmla="*/ 5238 h 10000"/>
                <a:gd name="connsiteX316" fmla="*/ 8084 w 10000"/>
                <a:gd name="connsiteY316" fmla="*/ 5008 h 10000"/>
                <a:gd name="connsiteX317" fmla="*/ 8111 w 10000"/>
                <a:gd name="connsiteY317" fmla="*/ 5739 h 10000"/>
                <a:gd name="connsiteX318" fmla="*/ 8134 w 10000"/>
                <a:gd name="connsiteY318" fmla="*/ 6562 h 10000"/>
                <a:gd name="connsiteX319" fmla="*/ 8176 w 10000"/>
                <a:gd name="connsiteY319" fmla="*/ 6485 h 10000"/>
                <a:gd name="connsiteX320" fmla="*/ 8219 w 10000"/>
                <a:gd name="connsiteY320" fmla="*/ 6254 h 10000"/>
                <a:gd name="connsiteX321" fmla="*/ 8261 w 10000"/>
                <a:gd name="connsiteY321" fmla="*/ 5785 h 10000"/>
                <a:gd name="connsiteX322" fmla="*/ 8304 w 10000"/>
                <a:gd name="connsiteY322" fmla="*/ 6198 h 10000"/>
                <a:gd name="connsiteX323" fmla="*/ 8344 w 10000"/>
                <a:gd name="connsiteY323" fmla="*/ 6404 h 10000"/>
                <a:gd name="connsiteX324" fmla="*/ 8379 w 10000"/>
                <a:gd name="connsiteY324" fmla="*/ 5872 h 10000"/>
                <a:gd name="connsiteX325" fmla="*/ 8414 w 10000"/>
                <a:gd name="connsiteY325" fmla="*/ 5832 h 10000"/>
                <a:gd name="connsiteX326" fmla="*/ 8447 w 10000"/>
                <a:gd name="connsiteY326" fmla="*/ 6571 h 10000"/>
                <a:gd name="connsiteX327" fmla="*/ 8484 w 10000"/>
                <a:gd name="connsiteY327" fmla="*/ 6794 h 10000"/>
                <a:gd name="connsiteX328" fmla="*/ 8520 w 10000"/>
                <a:gd name="connsiteY328" fmla="*/ 6030 h 10000"/>
                <a:gd name="connsiteX329" fmla="*/ 8555 w 10000"/>
                <a:gd name="connsiteY329" fmla="*/ 5848 h 10000"/>
                <a:gd name="connsiteX330" fmla="*/ 8595 w 10000"/>
                <a:gd name="connsiteY330" fmla="*/ 6101 h 10000"/>
                <a:gd name="connsiteX331" fmla="*/ 8638 w 10000"/>
                <a:gd name="connsiteY331" fmla="*/ 5301 h 10000"/>
                <a:gd name="connsiteX332" fmla="*/ 8678 w 10000"/>
                <a:gd name="connsiteY332" fmla="*/ 5760 h 10000"/>
                <a:gd name="connsiteX333" fmla="*/ 8720 w 10000"/>
                <a:gd name="connsiteY333" fmla="*/ 5570 h 10000"/>
                <a:gd name="connsiteX334" fmla="*/ 8763 w 10000"/>
                <a:gd name="connsiteY334" fmla="*/ 5848 h 10000"/>
                <a:gd name="connsiteX335" fmla="*/ 8768 w 10000"/>
                <a:gd name="connsiteY335" fmla="*/ 5603 h 10000"/>
                <a:gd name="connsiteX336" fmla="*/ 8770 w 10000"/>
                <a:gd name="connsiteY336" fmla="*/ 5443 h 10000"/>
                <a:gd name="connsiteX337" fmla="*/ 8775 w 10000"/>
                <a:gd name="connsiteY337" fmla="*/ 6311 h 10000"/>
                <a:gd name="connsiteX338" fmla="*/ 8778 w 10000"/>
                <a:gd name="connsiteY338" fmla="*/ 6236 h 10000"/>
                <a:gd name="connsiteX339" fmla="*/ 8783 w 10000"/>
                <a:gd name="connsiteY339" fmla="*/ 5681 h 10000"/>
                <a:gd name="connsiteX340" fmla="*/ 8788 w 10000"/>
                <a:gd name="connsiteY340" fmla="*/ 6047 h 10000"/>
                <a:gd name="connsiteX341" fmla="*/ 8790 w 10000"/>
                <a:gd name="connsiteY341" fmla="*/ 5641 h 10000"/>
                <a:gd name="connsiteX342" fmla="*/ 8798 w 10000"/>
                <a:gd name="connsiteY342" fmla="*/ 5387 h 10000"/>
                <a:gd name="connsiteX343" fmla="*/ 8801 w 10000"/>
                <a:gd name="connsiteY343" fmla="*/ 6022 h 10000"/>
                <a:gd name="connsiteX344" fmla="*/ 8803 w 10000"/>
                <a:gd name="connsiteY344" fmla="*/ 6510 h 10000"/>
                <a:gd name="connsiteX345" fmla="*/ 8808 w 10000"/>
                <a:gd name="connsiteY345" fmla="*/ 6174 h 10000"/>
                <a:gd name="connsiteX346" fmla="*/ 8813 w 10000"/>
                <a:gd name="connsiteY346" fmla="*/ 5713 h 10000"/>
                <a:gd name="connsiteX347" fmla="*/ 8816 w 10000"/>
                <a:gd name="connsiteY347" fmla="*/ 5546 h 10000"/>
                <a:gd name="connsiteX348" fmla="*/ 8821 w 10000"/>
                <a:gd name="connsiteY348" fmla="*/ 5482 h 10000"/>
                <a:gd name="connsiteX349" fmla="*/ 8826 w 10000"/>
                <a:gd name="connsiteY349" fmla="*/ 5942 h 10000"/>
                <a:gd name="connsiteX350" fmla="*/ 8828 w 10000"/>
                <a:gd name="connsiteY350" fmla="*/ 6054 h 10000"/>
                <a:gd name="connsiteX351" fmla="*/ 8833 w 10000"/>
                <a:gd name="connsiteY351" fmla="*/ 6270 h 10000"/>
                <a:gd name="connsiteX352" fmla="*/ 8838 w 10000"/>
                <a:gd name="connsiteY352" fmla="*/ 6485 h 10000"/>
                <a:gd name="connsiteX353" fmla="*/ 8843 w 10000"/>
                <a:gd name="connsiteY353" fmla="*/ 6054 h 10000"/>
                <a:gd name="connsiteX354" fmla="*/ 8847 w 10000"/>
                <a:gd name="connsiteY354" fmla="*/ 6167 h 10000"/>
                <a:gd name="connsiteX355" fmla="*/ 8852 w 10000"/>
                <a:gd name="connsiteY355" fmla="*/ 6047 h 10000"/>
                <a:gd name="connsiteX356" fmla="*/ 8857 w 10000"/>
                <a:gd name="connsiteY356" fmla="*/ 5965 h 10000"/>
                <a:gd name="connsiteX357" fmla="*/ 8859 w 10000"/>
                <a:gd name="connsiteY357" fmla="*/ 5617 h 10000"/>
                <a:gd name="connsiteX358" fmla="*/ 8864 w 10000"/>
                <a:gd name="connsiteY358" fmla="*/ 4980 h 10000"/>
                <a:gd name="connsiteX359" fmla="*/ 8869 w 10000"/>
                <a:gd name="connsiteY359" fmla="*/ 4472 h 10000"/>
                <a:gd name="connsiteX360" fmla="*/ 8872 w 10000"/>
                <a:gd name="connsiteY360" fmla="*/ 3892 h 10000"/>
                <a:gd name="connsiteX361" fmla="*/ 8877 w 10000"/>
                <a:gd name="connsiteY361" fmla="*/ 4997 h 10000"/>
                <a:gd name="connsiteX362" fmla="*/ 8882 w 10000"/>
                <a:gd name="connsiteY362" fmla="*/ 6128 h 10000"/>
                <a:gd name="connsiteX363" fmla="*/ 8884 w 10000"/>
                <a:gd name="connsiteY363" fmla="*/ 7940 h 10000"/>
                <a:gd name="connsiteX364" fmla="*/ 8889 w 10000"/>
                <a:gd name="connsiteY364" fmla="*/ 9642 h 10000"/>
                <a:gd name="connsiteX365" fmla="*/ 8894 w 10000"/>
                <a:gd name="connsiteY365" fmla="*/ 8632 h 10000"/>
                <a:gd name="connsiteX366" fmla="*/ 8897 w 10000"/>
                <a:gd name="connsiteY366" fmla="*/ 8647 h 10000"/>
                <a:gd name="connsiteX367" fmla="*/ 8902 w 10000"/>
                <a:gd name="connsiteY367" fmla="*/ 9124 h 10000"/>
                <a:gd name="connsiteX368" fmla="*/ 8907 w 10000"/>
                <a:gd name="connsiteY368" fmla="*/ 8290 h 10000"/>
                <a:gd name="connsiteX369" fmla="*/ 8909 w 10000"/>
                <a:gd name="connsiteY369" fmla="*/ 8290 h 10000"/>
                <a:gd name="connsiteX370" fmla="*/ 8914 w 10000"/>
                <a:gd name="connsiteY370" fmla="*/ 8710 h 10000"/>
                <a:gd name="connsiteX371" fmla="*/ 8919 w 10000"/>
                <a:gd name="connsiteY371" fmla="*/ 8816 h 10000"/>
                <a:gd name="connsiteX372" fmla="*/ 8922 w 10000"/>
                <a:gd name="connsiteY372" fmla="*/ 9069 h 10000"/>
                <a:gd name="connsiteX373" fmla="*/ 8927 w 10000"/>
                <a:gd name="connsiteY373" fmla="*/ 8623 h 10000"/>
                <a:gd name="connsiteX374" fmla="*/ 8929 w 10000"/>
                <a:gd name="connsiteY374" fmla="*/ 8600 h 10000"/>
                <a:gd name="connsiteX375" fmla="*/ 8934 w 10000"/>
                <a:gd name="connsiteY375" fmla="*/ 8434 h 10000"/>
                <a:gd name="connsiteX376" fmla="*/ 8939 w 10000"/>
                <a:gd name="connsiteY376" fmla="*/ 8172 h 10000"/>
                <a:gd name="connsiteX377" fmla="*/ 8942 w 10000"/>
                <a:gd name="connsiteY377" fmla="*/ 7717 h 10000"/>
                <a:gd name="connsiteX378" fmla="*/ 8949 w 10000"/>
                <a:gd name="connsiteY378" fmla="*/ 6706 h 10000"/>
                <a:gd name="connsiteX379" fmla="*/ 8952 w 10000"/>
                <a:gd name="connsiteY379" fmla="*/ 7732 h 10000"/>
                <a:gd name="connsiteX380" fmla="*/ 8954 w 10000"/>
                <a:gd name="connsiteY380" fmla="*/ 7424 h 10000"/>
                <a:gd name="connsiteX381" fmla="*/ 8959 w 10000"/>
                <a:gd name="connsiteY381" fmla="*/ 7791 h 10000"/>
                <a:gd name="connsiteX382" fmla="*/ 9057 w 10000"/>
                <a:gd name="connsiteY382" fmla="*/ 8739 h 10000"/>
                <a:gd name="connsiteX383" fmla="*/ 8905 w 10000"/>
                <a:gd name="connsiteY383" fmla="*/ 8715 h 10000"/>
                <a:gd name="connsiteX384" fmla="*/ 9273 w 10000"/>
                <a:gd name="connsiteY384" fmla="*/ 7939 h 10000"/>
                <a:gd name="connsiteX385" fmla="*/ 9052 w 10000"/>
                <a:gd name="connsiteY385" fmla="*/ 9212 h 10000"/>
                <a:gd name="connsiteX386" fmla="*/ 8984 w 10000"/>
                <a:gd name="connsiteY386" fmla="*/ 9960 h 10000"/>
                <a:gd name="connsiteX387" fmla="*/ 8989 w 10000"/>
                <a:gd name="connsiteY387" fmla="*/ 9403 h 10000"/>
                <a:gd name="connsiteX388" fmla="*/ 8994 w 10000"/>
                <a:gd name="connsiteY388" fmla="*/ 9227 h 10000"/>
                <a:gd name="connsiteX389" fmla="*/ 8999 w 10000"/>
                <a:gd name="connsiteY389" fmla="*/ 8185 h 10000"/>
                <a:gd name="connsiteX390" fmla="*/ 9004 w 10000"/>
                <a:gd name="connsiteY390" fmla="*/ 8377 h 10000"/>
                <a:gd name="connsiteX391" fmla="*/ 9009 w 10000"/>
                <a:gd name="connsiteY391" fmla="*/ 8003 h 10000"/>
                <a:gd name="connsiteX392" fmla="*/ 9014 w 10000"/>
                <a:gd name="connsiteY392" fmla="*/ 8076 h 10000"/>
                <a:gd name="connsiteX393" fmla="*/ 9019 w 10000"/>
                <a:gd name="connsiteY393" fmla="*/ 8455 h 10000"/>
                <a:gd name="connsiteX394" fmla="*/ 9027 w 10000"/>
                <a:gd name="connsiteY394" fmla="*/ 7909 h 10000"/>
                <a:gd name="connsiteX395" fmla="*/ 9032 w 10000"/>
                <a:gd name="connsiteY395" fmla="*/ 7829 h 10000"/>
                <a:gd name="connsiteX396" fmla="*/ 9037 w 10000"/>
                <a:gd name="connsiteY396" fmla="*/ 7534 h 10000"/>
                <a:gd name="connsiteX397" fmla="*/ 9042 w 10000"/>
                <a:gd name="connsiteY397" fmla="*/ 7256 h 10000"/>
                <a:gd name="connsiteX398" fmla="*/ 9047 w 10000"/>
                <a:gd name="connsiteY398" fmla="*/ 8743 h 10000"/>
                <a:gd name="connsiteX399" fmla="*/ 9052 w 10000"/>
                <a:gd name="connsiteY399" fmla="*/ 8553 h 10000"/>
                <a:gd name="connsiteX400" fmla="*/ 9057 w 10000"/>
                <a:gd name="connsiteY400" fmla="*/ 8783 h 10000"/>
                <a:gd name="connsiteX401" fmla="*/ 9062 w 10000"/>
                <a:gd name="connsiteY401" fmla="*/ 7622 h 10000"/>
                <a:gd name="connsiteX402" fmla="*/ 9069 w 10000"/>
                <a:gd name="connsiteY402" fmla="*/ 7940 h 10000"/>
                <a:gd name="connsiteX403" fmla="*/ 9074 w 10000"/>
                <a:gd name="connsiteY403" fmla="*/ 8274 h 10000"/>
                <a:gd name="connsiteX404" fmla="*/ 9079 w 10000"/>
                <a:gd name="connsiteY404" fmla="*/ 7502 h 10000"/>
                <a:gd name="connsiteX405" fmla="*/ 9084 w 10000"/>
                <a:gd name="connsiteY405" fmla="*/ 7455 h 10000"/>
                <a:gd name="connsiteX406" fmla="*/ 9089 w 10000"/>
                <a:gd name="connsiteY406" fmla="*/ 7678 h 10000"/>
                <a:gd name="connsiteX407" fmla="*/ 9094 w 10000"/>
                <a:gd name="connsiteY407" fmla="*/ 7758 h 10000"/>
                <a:gd name="connsiteX408" fmla="*/ 9099 w 10000"/>
                <a:gd name="connsiteY408" fmla="*/ 8455 h 10000"/>
                <a:gd name="connsiteX409" fmla="*/ 9104 w 10000"/>
                <a:gd name="connsiteY409" fmla="*/ 8403 h 10000"/>
                <a:gd name="connsiteX410" fmla="*/ 9109 w 10000"/>
                <a:gd name="connsiteY410" fmla="*/ 9022 h 10000"/>
                <a:gd name="connsiteX411" fmla="*/ 9117 w 10000"/>
                <a:gd name="connsiteY411" fmla="*/ 8416 h 10000"/>
                <a:gd name="connsiteX412" fmla="*/ 9122 w 10000"/>
                <a:gd name="connsiteY412" fmla="*/ 7914 h 10000"/>
                <a:gd name="connsiteX413" fmla="*/ 9129 w 10000"/>
                <a:gd name="connsiteY413" fmla="*/ 8424 h 10000"/>
                <a:gd name="connsiteX414" fmla="*/ 9134 w 10000"/>
                <a:gd name="connsiteY414" fmla="*/ 9197 h 10000"/>
                <a:gd name="connsiteX415" fmla="*/ 9139 w 10000"/>
                <a:gd name="connsiteY415" fmla="*/ 8195 h 10000"/>
                <a:gd name="connsiteX416" fmla="*/ 9144 w 10000"/>
                <a:gd name="connsiteY416" fmla="*/ 8655 h 10000"/>
                <a:gd name="connsiteX417" fmla="*/ 9149 w 10000"/>
                <a:gd name="connsiteY417" fmla="*/ 8537 h 10000"/>
                <a:gd name="connsiteX418" fmla="*/ 9154 w 10000"/>
                <a:gd name="connsiteY418" fmla="*/ 8314 h 10000"/>
                <a:gd name="connsiteX419" fmla="*/ 9159 w 10000"/>
                <a:gd name="connsiteY419" fmla="*/ 9012 h 10000"/>
                <a:gd name="connsiteX420" fmla="*/ 9164 w 10000"/>
                <a:gd name="connsiteY420" fmla="*/ 8163 h 10000"/>
                <a:gd name="connsiteX421" fmla="*/ 9169 w 10000"/>
                <a:gd name="connsiteY421" fmla="*/ 7310 h 10000"/>
                <a:gd name="connsiteX422" fmla="*/ 9177 w 10000"/>
                <a:gd name="connsiteY422" fmla="*/ 7383 h 10000"/>
                <a:gd name="connsiteX423" fmla="*/ 9182 w 10000"/>
                <a:gd name="connsiteY423" fmla="*/ 7383 h 10000"/>
                <a:gd name="connsiteX424" fmla="*/ 9205 w 10000"/>
                <a:gd name="connsiteY424" fmla="*/ 8202 h 10000"/>
                <a:gd name="connsiteX425" fmla="*/ 9227 w 10000"/>
                <a:gd name="connsiteY425" fmla="*/ 8727 h 10000"/>
                <a:gd name="connsiteX426" fmla="*/ 9250 w 10000"/>
                <a:gd name="connsiteY426" fmla="*/ 8655 h 10000"/>
                <a:gd name="connsiteX427" fmla="*/ 9272 w 10000"/>
                <a:gd name="connsiteY427" fmla="*/ 6286 h 10000"/>
                <a:gd name="connsiteX428" fmla="*/ 9297 w 10000"/>
                <a:gd name="connsiteY428" fmla="*/ 6913 h 10000"/>
                <a:gd name="connsiteX429" fmla="*/ 9320 w 10000"/>
                <a:gd name="connsiteY429" fmla="*/ 8234 h 10000"/>
                <a:gd name="connsiteX430" fmla="*/ 9345 w 10000"/>
                <a:gd name="connsiteY430" fmla="*/ 8217 h 10000"/>
                <a:gd name="connsiteX431" fmla="*/ 9367 w 10000"/>
                <a:gd name="connsiteY431" fmla="*/ 7216 h 10000"/>
                <a:gd name="connsiteX432" fmla="*/ 9390 w 10000"/>
                <a:gd name="connsiteY432" fmla="*/ 6343 h 10000"/>
                <a:gd name="connsiteX433" fmla="*/ 9425 w 10000"/>
                <a:gd name="connsiteY433" fmla="*/ 6967 h 10000"/>
                <a:gd name="connsiteX434" fmla="*/ 9460 w 10000"/>
                <a:gd name="connsiteY434" fmla="*/ 6962 h 10000"/>
                <a:gd name="connsiteX435" fmla="*/ 9495 w 10000"/>
                <a:gd name="connsiteY435" fmla="*/ 6422 h 10000"/>
                <a:gd name="connsiteX436" fmla="*/ 9531 w 10000"/>
                <a:gd name="connsiteY436" fmla="*/ 6381 h 10000"/>
                <a:gd name="connsiteX437" fmla="*/ 9563 w 10000"/>
                <a:gd name="connsiteY437" fmla="*/ 6692 h 10000"/>
                <a:gd name="connsiteX438" fmla="*/ 9598 w 10000"/>
                <a:gd name="connsiteY438" fmla="*/ 6786 h 10000"/>
                <a:gd name="connsiteX439" fmla="*/ 9617 w 10000"/>
                <a:gd name="connsiteY439" fmla="*/ 6588 h 10000"/>
                <a:gd name="connsiteX440" fmla="*/ 9635 w 10000"/>
                <a:gd name="connsiteY440" fmla="*/ 6404 h 10000"/>
                <a:gd name="connsiteX441" fmla="*/ 9655 w 10000"/>
                <a:gd name="connsiteY441" fmla="*/ 6120 h 10000"/>
                <a:gd name="connsiteX442" fmla="*/ 9670 w 10000"/>
                <a:gd name="connsiteY442" fmla="*/ 5912 h 10000"/>
                <a:gd name="connsiteX443" fmla="*/ 9687 w 10000"/>
                <a:gd name="connsiteY443" fmla="*/ 5897 h 10000"/>
                <a:gd name="connsiteX444" fmla="*/ 9705 w 10000"/>
                <a:gd name="connsiteY444" fmla="*/ 6319 h 10000"/>
                <a:gd name="connsiteX445" fmla="*/ 9722 w 10000"/>
                <a:gd name="connsiteY445" fmla="*/ 5427 h 10000"/>
                <a:gd name="connsiteX446" fmla="*/ 9740 w 10000"/>
                <a:gd name="connsiteY446" fmla="*/ 6293 h 10000"/>
                <a:gd name="connsiteX447" fmla="*/ 9757 w 10000"/>
                <a:gd name="connsiteY447" fmla="*/ 5508 h 10000"/>
                <a:gd name="connsiteX448" fmla="*/ 9775 w 10000"/>
                <a:gd name="connsiteY448" fmla="*/ 5982 h 10000"/>
                <a:gd name="connsiteX449" fmla="*/ 9792 w 10000"/>
                <a:gd name="connsiteY449" fmla="*/ 5522 h 10000"/>
                <a:gd name="connsiteX450" fmla="*/ 9810 w 10000"/>
                <a:gd name="connsiteY450" fmla="*/ 5268 h 10000"/>
                <a:gd name="connsiteX451" fmla="*/ 9852 w 10000"/>
                <a:gd name="connsiteY451" fmla="*/ 4720 h 10000"/>
                <a:gd name="connsiteX452" fmla="*/ 9892 w 10000"/>
                <a:gd name="connsiteY452" fmla="*/ 5800 h 10000"/>
                <a:gd name="connsiteX453" fmla="*/ 9935 w 10000"/>
                <a:gd name="connsiteY453" fmla="*/ 4767 h 10000"/>
                <a:gd name="connsiteX454" fmla="*/ 9977 w 10000"/>
                <a:gd name="connsiteY454" fmla="*/ 5276 h 10000"/>
                <a:gd name="connsiteX455" fmla="*/ 10000 w 10000"/>
                <a:gd name="connsiteY455" fmla="*/ 4951 h 10000"/>
                <a:gd name="connsiteX0" fmla="*/ 38 w 10000"/>
                <a:gd name="connsiteY0" fmla="*/ 2672 h 10000"/>
                <a:gd name="connsiteX1" fmla="*/ 1 w 10000"/>
                <a:gd name="connsiteY1" fmla="*/ 2943 h 10000"/>
                <a:gd name="connsiteX2" fmla="*/ 73 w 10000"/>
                <a:gd name="connsiteY2" fmla="*/ 2478 h 10000"/>
                <a:gd name="connsiteX3" fmla="*/ 89 w 10000"/>
                <a:gd name="connsiteY3" fmla="*/ 2345 h 10000"/>
                <a:gd name="connsiteX4" fmla="*/ 158 w 10000"/>
                <a:gd name="connsiteY4" fmla="*/ 1979 h 10000"/>
                <a:gd name="connsiteX5" fmla="*/ 126 w 10000"/>
                <a:gd name="connsiteY5" fmla="*/ 2211 h 10000"/>
                <a:gd name="connsiteX6" fmla="*/ 144 w 10000"/>
                <a:gd name="connsiteY6" fmla="*/ 2074 h 10000"/>
                <a:gd name="connsiteX7" fmla="*/ 122 w 10000"/>
                <a:gd name="connsiteY7" fmla="*/ 2322 h 10000"/>
                <a:gd name="connsiteX8" fmla="*/ 152 w 10000"/>
                <a:gd name="connsiteY8" fmla="*/ 2008 h 10000"/>
                <a:gd name="connsiteX9" fmla="*/ 178 w 10000"/>
                <a:gd name="connsiteY9" fmla="*/ 1854 h 10000"/>
                <a:gd name="connsiteX10" fmla="*/ 250 w 10000"/>
                <a:gd name="connsiteY10" fmla="*/ 1607 h 10000"/>
                <a:gd name="connsiteX11" fmla="*/ 276 w 10000"/>
                <a:gd name="connsiteY11" fmla="*/ 1434 h 10000"/>
                <a:gd name="connsiteX12" fmla="*/ 224 w 10000"/>
                <a:gd name="connsiteY12" fmla="*/ 1736 h 10000"/>
                <a:gd name="connsiteX13" fmla="*/ 313 w 10000"/>
                <a:gd name="connsiteY13" fmla="*/ 1280 h 10000"/>
                <a:gd name="connsiteX14" fmla="*/ 375 w 10000"/>
                <a:gd name="connsiteY14" fmla="*/ 1192 h 10000"/>
                <a:gd name="connsiteX15" fmla="*/ 352 w 10000"/>
                <a:gd name="connsiteY15" fmla="*/ 1216 h 10000"/>
                <a:gd name="connsiteX16" fmla="*/ 414 w 10000"/>
                <a:gd name="connsiteY16" fmla="*/ 1080 h 10000"/>
                <a:gd name="connsiteX17" fmla="*/ 394 w 10000"/>
                <a:gd name="connsiteY17" fmla="*/ 1109 h 10000"/>
                <a:gd name="connsiteX18" fmla="*/ 434 w 10000"/>
                <a:gd name="connsiteY18" fmla="*/ 1003 h 10000"/>
                <a:gd name="connsiteX19" fmla="*/ 448 w 10000"/>
                <a:gd name="connsiteY19" fmla="*/ 1011 h 10000"/>
                <a:gd name="connsiteX20" fmla="*/ 470 w 10000"/>
                <a:gd name="connsiteY20" fmla="*/ 968 h 10000"/>
                <a:gd name="connsiteX21" fmla="*/ 516 w 10000"/>
                <a:gd name="connsiteY21" fmla="*/ 860 h 10000"/>
                <a:gd name="connsiteX22" fmla="*/ 467 w 10000"/>
                <a:gd name="connsiteY22" fmla="*/ 955 h 10000"/>
                <a:gd name="connsiteX23" fmla="*/ 547 w 10000"/>
                <a:gd name="connsiteY23" fmla="*/ 791 h 10000"/>
                <a:gd name="connsiteX24" fmla="*/ 488 w 10000"/>
                <a:gd name="connsiteY24" fmla="*/ 933 h 10000"/>
                <a:gd name="connsiteX25" fmla="*/ 585 w 10000"/>
                <a:gd name="connsiteY25" fmla="*/ 702 h 10000"/>
                <a:gd name="connsiteX26" fmla="*/ 615 w 10000"/>
                <a:gd name="connsiteY26" fmla="*/ 575 h 10000"/>
                <a:gd name="connsiteX27" fmla="*/ 656 w 10000"/>
                <a:gd name="connsiteY27" fmla="*/ 594 h 10000"/>
                <a:gd name="connsiteX28" fmla="*/ 669 w 10000"/>
                <a:gd name="connsiteY28" fmla="*/ 436 h 10000"/>
                <a:gd name="connsiteX29" fmla="*/ 697 w 10000"/>
                <a:gd name="connsiteY29" fmla="*/ 613 h 10000"/>
                <a:gd name="connsiteX30" fmla="*/ 733 w 10000"/>
                <a:gd name="connsiteY30" fmla="*/ 372 h 10000"/>
                <a:gd name="connsiteX31" fmla="*/ 780 w 10000"/>
                <a:gd name="connsiteY31" fmla="*/ 356 h 10000"/>
                <a:gd name="connsiteX32" fmla="*/ 803 w 10000"/>
                <a:gd name="connsiteY32" fmla="*/ 285 h 10000"/>
                <a:gd name="connsiteX33" fmla="*/ 852 w 10000"/>
                <a:gd name="connsiteY33" fmla="*/ 109 h 10000"/>
                <a:gd name="connsiteX34" fmla="*/ 835 w 10000"/>
                <a:gd name="connsiteY34" fmla="*/ 181 h 10000"/>
                <a:gd name="connsiteX35" fmla="*/ 895 w 10000"/>
                <a:gd name="connsiteY35" fmla="*/ 171 h 10000"/>
                <a:gd name="connsiteX36" fmla="*/ 922 w 10000"/>
                <a:gd name="connsiteY36" fmla="*/ 74 h 10000"/>
                <a:gd name="connsiteX37" fmla="*/ 961 w 10000"/>
                <a:gd name="connsiteY37" fmla="*/ 143 h 10000"/>
                <a:gd name="connsiteX38" fmla="*/ 1003 w 10000"/>
                <a:gd name="connsiteY38" fmla="*/ 170 h 10000"/>
                <a:gd name="connsiteX39" fmla="*/ 1039 w 10000"/>
                <a:gd name="connsiteY39" fmla="*/ 51 h 10000"/>
                <a:gd name="connsiteX40" fmla="*/ 1096 w 10000"/>
                <a:gd name="connsiteY40" fmla="*/ 49 h 10000"/>
                <a:gd name="connsiteX41" fmla="*/ 1124 w 10000"/>
                <a:gd name="connsiteY41" fmla="*/ 132 h 10000"/>
                <a:gd name="connsiteX42" fmla="*/ 1183 w 10000"/>
                <a:gd name="connsiteY42" fmla="*/ 71 h 10000"/>
                <a:gd name="connsiteX43" fmla="*/ 1210 w 10000"/>
                <a:gd name="connsiteY43" fmla="*/ 224 h 10000"/>
                <a:gd name="connsiteX44" fmla="*/ 1235 w 10000"/>
                <a:gd name="connsiteY44" fmla="*/ 381 h 10000"/>
                <a:gd name="connsiteX45" fmla="*/ 1265 w 10000"/>
                <a:gd name="connsiteY45" fmla="*/ 271 h 10000"/>
                <a:gd name="connsiteX46" fmla="*/ 1308 w 10000"/>
                <a:gd name="connsiteY46" fmla="*/ 738 h 10000"/>
                <a:gd name="connsiteX47" fmla="*/ 1357 w 10000"/>
                <a:gd name="connsiteY47" fmla="*/ 1109 h 10000"/>
                <a:gd name="connsiteX48" fmla="*/ 1399 w 10000"/>
                <a:gd name="connsiteY48" fmla="*/ 1920 h 10000"/>
                <a:gd name="connsiteX49" fmla="*/ 1439 w 10000"/>
                <a:gd name="connsiteY49" fmla="*/ 1683 h 10000"/>
                <a:gd name="connsiteX50" fmla="*/ 1467 w 10000"/>
                <a:gd name="connsiteY50" fmla="*/ 1356 h 10000"/>
                <a:gd name="connsiteX51" fmla="*/ 1492 w 10000"/>
                <a:gd name="connsiteY51" fmla="*/ 2151 h 10000"/>
                <a:gd name="connsiteX52" fmla="*/ 1520 w 10000"/>
                <a:gd name="connsiteY52" fmla="*/ 1643 h 10000"/>
                <a:gd name="connsiteX53" fmla="*/ 1545 w 10000"/>
                <a:gd name="connsiteY53" fmla="*/ 545 h 10000"/>
                <a:gd name="connsiteX54" fmla="*/ 1573 w 10000"/>
                <a:gd name="connsiteY54" fmla="*/ 1833 h 10000"/>
                <a:gd name="connsiteX55" fmla="*/ 1598 w 10000"/>
                <a:gd name="connsiteY55" fmla="*/ 2397 h 10000"/>
                <a:gd name="connsiteX56" fmla="*/ 1623 w 10000"/>
                <a:gd name="connsiteY56" fmla="*/ 2175 h 10000"/>
                <a:gd name="connsiteX57" fmla="*/ 1651 w 10000"/>
                <a:gd name="connsiteY57" fmla="*/ 2588 h 10000"/>
                <a:gd name="connsiteX58" fmla="*/ 1668 w 10000"/>
                <a:gd name="connsiteY58" fmla="*/ 2764 h 10000"/>
                <a:gd name="connsiteX59" fmla="*/ 1686 w 10000"/>
                <a:gd name="connsiteY59" fmla="*/ 2151 h 10000"/>
                <a:gd name="connsiteX60" fmla="*/ 1701 w 10000"/>
                <a:gd name="connsiteY60" fmla="*/ 2899 h 10000"/>
                <a:gd name="connsiteX61" fmla="*/ 1718 w 10000"/>
                <a:gd name="connsiteY61" fmla="*/ 2709 h 10000"/>
                <a:gd name="connsiteX62" fmla="*/ 1736 w 10000"/>
                <a:gd name="connsiteY62" fmla="*/ 3273 h 10000"/>
                <a:gd name="connsiteX63" fmla="*/ 1753 w 10000"/>
                <a:gd name="connsiteY63" fmla="*/ 2971 h 10000"/>
                <a:gd name="connsiteX64" fmla="*/ 1771 w 10000"/>
                <a:gd name="connsiteY64" fmla="*/ 2845 h 10000"/>
                <a:gd name="connsiteX65" fmla="*/ 1791 w 10000"/>
                <a:gd name="connsiteY65" fmla="*/ 3407 h 10000"/>
                <a:gd name="connsiteX66" fmla="*/ 1806 w 10000"/>
                <a:gd name="connsiteY66" fmla="*/ 3932 h 10000"/>
                <a:gd name="connsiteX67" fmla="*/ 1823 w 10000"/>
                <a:gd name="connsiteY67" fmla="*/ 3702 h 10000"/>
                <a:gd name="connsiteX68" fmla="*/ 1841 w 10000"/>
                <a:gd name="connsiteY68" fmla="*/ 3663 h 10000"/>
                <a:gd name="connsiteX69" fmla="*/ 1858 w 10000"/>
                <a:gd name="connsiteY69" fmla="*/ 4179 h 10000"/>
                <a:gd name="connsiteX70" fmla="*/ 1893 w 10000"/>
                <a:gd name="connsiteY70" fmla="*/ 4036 h 10000"/>
                <a:gd name="connsiteX71" fmla="*/ 1929 w 10000"/>
                <a:gd name="connsiteY71" fmla="*/ 4393 h 10000"/>
                <a:gd name="connsiteX72" fmla="*/ 1964 w 10000"/>
                <a:gd name="connsiteY72" fmla="*/ 4099 h 10000"/>
                <a:gd name="connsiteX73" fmla="*/ 2000 w 10000"/>
                <a:gd name="connsiteY73" fmla="*/ 5585 h 10000"/>
                <a:gd name="connsiteX74" fmla="*/ 2032 w 10000"/>
                <a:gd name="connsiteY74" fmla="*/ 5085 h 10000"/>
                <a:gd name="connsiteX75" fmla="*/ 2067 w 10000"/>
                <a:gd name="connsiteY75" fmla="*/ 4720 h 10000"/>
                <a:gd name="connsiteX76" fmla="*/ 2095 w 10000"/>
                <a:gd name="connsiteY76" fmla="*/ 5641 h 10000"/>
                <a:gd name="connsiteX77" fmla="*/ 2122 w 10000"/>
                <a:gd name="connsiteY77" fmla="*/ 5468 h 10000"/>
                <a:gd name="connsiteX78" fmla="*/ 2145 w 10000"/>
                <a:gd name="connsiteY78" fmla="*/ 5395 h 10000"/>
                <a:gd name="connsiteX79" fmla="*/ 2172 w 10000"/>
                <a:gd name="connsiteY79" fmla="*/ 5284 h 10000"/>
                <a:gd name="connsiteX80" fmla="*/ 2200 w 10000"/>
                <a:gd name="connsiteY80" fmla="*/ 5903 h 10000"/>
                <a:gd name="connsiteX81" fmla="*/ 2225 w 10000"/>
                <a:gd name="connsiteY81" fmla="*/ 5977 h 10000"/>
                <a:gd name="connsiteX82" fmla="*/ 2250 w 10000"/>
                <a:gd name="connsiteY82" fmla="*/ 5315 h 10000"/>
                <a:gd name="connsiteX83" fmla="*/ 2277 w 10000"/>
                <a:gd name="connsiteY83" fmla="*/ 5610 h 10000"/>
                <a:gd name="connsiteX84" fmla="*/ 2320 w 10000"/>
                <a:gd name="connsiteY84" fmla="*/ 5268 h 10000"/>
                <a:gd name="connsiteX85" fmla="*/ 2360 w 10000"/>
                <a:gd name="connsiteY85" fmla="*/ 5268 h 10000"/>
                <a:gd name="connsiteX86" fmla="*/ 2403 w 10000"/>
                <a:gd name="connsiteY86" fmla="*/ 4712 h 10000"/>
                <a:gd name="connsiteX87" fmla="*/ 2445 w 10000"/>
                <a:gd name="connsiteY87" fmla="*/ 4966 h 10000"/>
                <a:gd name="connsiteX88" fmla="*/ 2485 w 10000"/>
                <a:gd name="connsiteY88" fmla="*/ 5427 h 10000"/>
                <a:gd name="connsiteX89" fmla="*/ 2504 w 10000"/>
                <a:gd name="connsiteY89" fmla="*/ 4663 h 10000"/>
                <a:gd name="connsiteX90" fmla="*/ 2521 w 10000"/>
                <a:gd name="connsiteY90" fmla="*/ 4330 h 10000"/>
                <a:gd name="connsiteX91" fmla="*/ 2539 w 10000"/>
                <a:gd name="connsiteY91" fmla="*/ 3710 h 10000"/>
                <a:gd name="connsiteX92" fmla="*/ 2556 w 10000"/>
                <a:gd name="connsiteY92" fmla="*/ 3758 h 10000"/>
                <a:gd name="connsiteX93" fmla="*/ 2574 w 10000"/>
                <a:gd name="connsiteY93" fmla="*/ 3790 h 10000"/>
                <a:gd name="connsiteX94" fmla="*/ 2591 w 10000"/>
                <a:gd name="connsiteY94" fmla="*/ 4871 h 10000"/>
                <a:gd name="connsiteX95" fmla="*/ 2609 w 10000"/>
                <a:gd name="connsiteY95" fmla="*/ 3764 h 10000"/>
                <a:gd name="connsiteX96" fmla="*/ 2626 w 10000"/>
                <a:gd name="connsiteY96" fmla="*/ 3854 h 10000"/>
                <a:gd name="connsiteX97" fmla="*/ 2644 w 10000"/>
                <a:gd name="connsiteY97" fmla="*/ 4179 h 10000"/>
                <a:gd name="connsiteX98" fmla="*/ 2661 w 10000"/>
                <a:gd name="connsiteY98" fmla="*/ 3265 h 10000"/>
                <a:gd name="connsiteX99" fmla="*/ 2679 w 10000"/>
                <a:gd name="connsiteY99" fmla="*/ 3646 h 10000"/>
                <a:gd name="connsiteX100" fmla="*/ 2695 w 10000"/>
                <a:gd name="connsiteY100" fmla="*/ 3957 h 10000"/>
                <a:gd name="connsiteX101" fmla="*/ 2725 w 10000"/>
                <a:gd name="connsiteY101" fmla="*/ 2939 h 10000"/>
                <a:gd name="connsiteX102" fmla="*/ 2755 w 10000"/>
                <a:gd name="connsiteY102" fmla="*/ 3551 h 10000"/>
                <a:gd name="connsiteX103" fmla="*/ 2785 w 10000"/>
                <a:gd name="connsiteY103" fmla="*/ 3010 h 10000"/>
                <a:gd name="connsiteX104" fmla="*/ 2815 w 10000"/>
                <a:gd name="connsiteY104" fmla="*/ 3740 h 10000"/>
                <a:gd name="connsiteX105" fmla="*/ 2845 w 10000"/>
                <a:gd name="connsiteY105" fmla="*/ 2451 h 10000"/>
                <a:gd name="connsiteX106" fmla="*/ 2875 w 10000"/>
                <a:gd name="connsiteY106" fmla="*/ 3209 h 10000"/>
                <a:gd name="connsiteX107" fmla="*/ 2905 w 10000"/>
                <a:gd name="connsiteY107" fmla="*/ 3193 h 10000"/>
                <a:gd name="connsiteX108" fmla="*/ 2923 w 10000"/>
                <a:gd name="connsiteY108" fmla="*/ 2683 h 10000"/>
                <a:gd name="connsiteX109" fmla="*/ 2943 w 10000"/>
                <a:gd name="connsiteY109" fmla="*/ 1998 h 10000"/>
                <a:gd name="connsiteX110" fmla="*/ 2963 w 10000"/>
                <a:gd name="connsiteY110" fmla="*/ 2039 h 10000"/>
                <a:gd name="connsiteX111" fmla="*/ 2980 w 10000"/>
                <a:gd name="connsiteY111" fmla="*/ 1322 h 10000"/>
                <a:gd name="connsiteX112" fmla="*/ 3000 w 10000"/>
                <a:gd name="connsiteY112" fmla="*/ 2963 h 10000"/>
                <a:gd name="connsiteX113" fmla="*/ 3020 w 10000"/>
                <a:gd name="connsiteY113" fmla="*/ 2779 h 10000"/>
                <a:gd name="connsiteX114" fmla="*/ 3038 w 10000"/>
                <a:gd name="connsiteY114" fmla="*/ 2691 h 10000"/>
                <a:gd name="connsiteX115" fmla="*/ 3055 w 10000"/>
                <a:gd name="connsiteY115" fmla="*/ 2127 h 10000"/>
                <a:gd name="connsiteX116" fmla="*/ 3075 w 10000"/>
                <a:gd name="connsiteY116" fmla="*/ 2602 h 10000"/>
                <a:gd name="connsiteX117" fmla="*/ 3095 w 10000"/>
                <a:gd name="connsiteY117" fmla="*/ 3185 h 10000"/>
                <a:gd name="connsiteX118" fmla="*/ 3115 w 10000"/>
                <a:gd name="connsiteY118" fmla="*/ 1882 h 10000"/>
                <a:gd name="connsiteX119" fmla="*/ 3138 w 10000"/>
                <a:gd name="connsiteY119" fmla="*/ 3240 h 10000"/>
                <a:gd name="connsiteX120" fmla="*/ 3160 w 10000"/>
                <a:gd name="connsiteY120" fmla="*/ 2829 h 10000"/>
                <a:gd name="connsiteX121" fmla="*/ 3183 w 10000"/>
                <a:gd name="connsiteY121" fmla="*/ 2820 h 10000"/>
                <a:gd name="connsiteX122" fmla="*/ 3206 w 10000"/>
                <a:gd name="connsiteY122" fmla="*/ 3273 h 10000"/>
                <a:gd name="connsiteX123" fmla="*/ 3231 w 10000"/>
                <a:gd name="connsiteY123" fmla="*/ 2804 h 10000"/>
                <a:gd name="connsiteX124" fmla="*/ 3253 w 10000"/>
                <a:gd name="connsiteY124" fmla="*/ 1920 h 10000"/>
                <a:gd name="connsiteX125" fmla="*/ 3278 w 10000"/>
                <a:gd name="connsiteY125" fmla="*/ 2446 h 10000"/>
                <a:gd name="connsiteX126" fmla="*/ 3301 w 10000"/>
                <a:gd name="connsiteY126" fmla="*/ 2820 h 10000"/>
                <a:gd name="connsiteX127" fmla="*/ 3323 w 10000"/>
                <a:gd name="connsiteY127" fmla="*/ 2996 h 10000"/>
                <a:gd name="connsiteX128" fmla="*/ 3363 w 10000"/>
                <a:gd name="connsiteY128" fmla="*/ 2820 h 10000"/>
                <a:gd name="connsiteX129" fmla="*/ 3406 w 10000"/>
                <a:gd name="connsiteY129" fmla="*/ 3201 h 10000"/>
                <a:gd name="connsiteX130" fmla="*/ 3448 w 10000"/>
                <a:gd name="connsiteY130" fmla="*/ 3433 h 10000"/>
                <a:gd name="connsiteX131" fmla="*/ 3489 w 10000"/>
                <a:gd name="connsiteY131" fmla="*/ 3829 h 10000"/>
                <a:gd name="connsiteX132" fmla="*/ 3533 w 10000"/>
                <a:gd name="connsiteY132" fmla="*/ 3226 h 10000"/>
                <a:gd name="connsiteX133" fmla="*/ 3560 w 10000"/>
                <a:gd name="connsiteY133" fmla="*/ 4050 h 10000"/>
                <a:gd name="connsiteX134" fmla="*/ 3585 w 10000"/>
                <a:gd name="connsiteY134" fmla="*/ 3566 h 10000"/>
                <a:gd name="connsiteX135" fmla="*/ 3611 w 10000"/>
                <a:gd name="connsiteY135" fmla="*/ 4720 h 10000"/>
                <a:gd name="connsiteX136" fmla="*/ 3638 w 10000"/>
                <a:gd name="connsiteY136" fmla="*/ 4393 h 10000"/>
                <a:gd name="connsiteX137" fmla="*/ 3666 w 10000"/>
                <a:gd name="connsiteY137" fmla="*/ 3972 h 10000"/>
                <a:gd name="connsiteX138" fmla="*/ 3688 w 10000"/>
                <a:gd name="connsiteY138" fmla="*/ 3821 h 10000"/>
                <a:gd name="connsiteX139" fmla="*/ 3716 w 10000"/>
                <a:gd name="connsiteY139" fmla="*/ 4704 h 10000"/>
                <a:gd name="connsiteX140" fmla="*/ 3743 w 10000"/>
                <a:gd name="connsiteY140" fmla="*/ 4131 h 10000"/>
                <a:gd name="connsiteX141" fmla="*/ 3766 w 10000"/>
                <a:gd name="connsiteY141" fmla="*/ 4863 h 10000"/>
                <a:gd name="connsiteX142" fmla="*/ 3788 w 10000"/>
                <a:gd name="connsiteY142" fmla="*/ 5046 h 10000"/>
                <a:gd name="connsiteX143" fmla="*/ 3811 w 10000"/>
                <a:gd name="connsiteY143" fmla="*/ 3967 h 10000"/>
                <a:gd name="connsiteX144" fmla="*/ 3833 w 10000"/>
                <a:gd name="connsiteY144" fmla="*/ 4569 h 10000"/>
                <a:gd name="connsiteX145" fmla="*/ 3858 w 10000"/>
                <a:gd name="connsiteY145" fmla="*/ 5419 h 10000"/>
                <a:gd name="connsiteX146" fmla="*/ 3881 w 10000"/>
                <a:gd name="connsiteY146" fmla="*/ 5404 h 10000"/>
                <a:gd name="connsiteX147" fmla="*/ 3906 w 10000"/>
                <a:gd name="connsiteY147" fmla="*/ 5570 h 10000"/>
                <a:gd name="connsiteX148" fmla="*/ 3928 w 10000"/>
                <a:gd name="connsiteY148" fmla="*/ 5665 h 10000"/>
                <a:gd name="connsiteX149" fmla="*/ 3951 w 10000"/>
                <a:gd name="connsiteY149" fmla="*/ 5142 h 10000"/>
                <a:gd name="connsiteX150" fmla="*/ 3971 w 10000"/>
                <a:gd name="connsiteY150" fmla="*/ 6279 h 10000"/>
                <a:gd name="connsiteX151" fmla="*/ 3989 w 10000"/>
                <a:gd name="connsiteY151" fmla="*/ 5561 h 10000"/>
                <a:gd name="connsiteX152" fmla="*/ 4006 w 10000"/>
                <a:gd name="connsiteY152" fmla="*/ 5301 h 10000"/>
                <a:gd name="connsiteX153" fmla="*/ 4026 w 10000"/>
                <a:gd name="connsiteY153" fmla="*/ 5334 h 10000"/>
                <a:gd name="connsiteX154" fmla="*/ 4046 w 10000"/>
                <a:gd name="connsiteY154" fmla="*/ 5491 h 10000"/>
                <a:gd name="connsiteX155" fmla="*/ 4066 w 10000"/>
                <a:gd name="connsiteY155" fmla="*/ 5657 h 10000"/>
                <a:gd name="connsiteX156" fmla="*/ 4084 w 10000"/>
                <a:gd name="connsiteY156" fmla="*/ 6022 h 10000"/>
                <a:gd name="connsiteX157" fmla="*/ 4104 w 10000"/>
                <a:gd name="connsiteY157" fmla="*/ 5879 h 10000"/>
                <a:gd name="connsiteX158" fmla="*/ 4121 w 10000"/>
                <a:gd name="connsiteY158" fmla="*/ 6215 h 10000"/>
                <a:gd name="connsiteX159" fmla="*/ 4139 w 10000"/>
                <a:gd name="connsiteY159" fmla="*/ 6207 h 10000"/>
                <a:gd name="connsiteX160" fmla="*/ 4159 w 10000"/>
                <a:gd name="connsiteY160" fmla="*/ 6588 h 10000"/>
                <a:gd name="connsiteX161" fmla="*/ 4201 w 10000"/>
                <a:gd name="connsiteY161" fmla="*/ 6794 h 10000"/>
                <a:gd name="connsiteX162" fmla="*/ 4242 w 10000"/>
                <a:gd name="connsiteY162" fmla="*/ 7549 h 10000"/>
                <a:gd name="connsiteX163" fmla="*/ 4285 w 10000"/>
                <a:gd name="connsiteY163" fmla="*/ 7861 h 10000"/>
                <a:gd name="connsiteX164" fmla="*/ 4327 w 10000"/>
                <a:gd name="connsiteY164" fmla="*/ 6865 h 10000"/>
                <a:gd name="connsiteX165" fmla="*/ 4367 w 10000"/>
                <a:gd name="connsiteY165" fmla="*/ 6398 h 10000"/>
                <a:gd name="connsiteX166" fmla="*/ 4405 w 10000"/>
                <a:gd name="connsiteY166" fmla="*/ 6582 h 10000"/>
                <a:gd name="connsiteX167" fmla="*/ 4440 w 10000"/>
                <a:gd name="connsiteY167" fmla="*/ 6293 h 10000"/>
                <a:gd name="connsiteX168" fmla="*/ 4473 w 10000"/>
                <a:gd name="connsiteY168" fmla="*/ 5824 h 10000"/>
                <a:gd name="connsiteX169" fmla="*/ 4509 w 10000"/>
                <a:gd name="connsiteY169" fmla="*/ 5728 h 10000"/>
                <a:gd name="connsiteX170" fmla="*/ 4544 w 10000"/>
                <a:gd name="connsiteY170" fmla="*/ 5427 h 10000"/>
                <a:gd name="connsiteX171" fmla="*/ 4579 w 10000"/>
                <a:gd name="connsiteY171" fmla="*/ 5840 h 10000"/>
                <a:gd name="connsiteX172" fmla="*/ 4591 w 10000"/>
                <a:gd name="connsiteY172" fmla="*/ 5958 h 10000"/>
                <a:gd name="connsiteX173" fmla="*/ 4601 w 10000"/>
                <a:gd name="connsiteY173" fmla="*/ 5690 h 10000"/>
                <a:gd name="connsiteX174" fmla="*/ 4611 w 10000"/>
                <a:gd name="connsiteY174" fmla="*/ 5585 h 10000"/>
                <a:gd name="connsiteX175" fmla="*/ 4621 w 10000"/>
                <a:gd name="connsiteY175" fmla="*/ 4997 h 10000"/>
                <a:gd name="connsiteX176" fmla="*/ 4634 w 10000"/>
                <a:gd name="connsiteY176" fmla="*/ 5817 h 10000"/>
                <a:gd name="connsiteX177" fmla="*/ 4646 w 10000"/>
                <a:gd name="connsiteY177" fmla="*/ 5650 h 10000"/>
                <a:gd name="connsiteX178" fmla="*/ 4656 w 10000"/>
                <a:gd name="connsiteY178" fmla="*/ 4569 h 10000"/>
                <a:gd name="connsiteX179" fmla="*/ 4666 w 10000"/>
                <a:gd name="connsiteY179" fmla="*/ 4442 h 10000"/>
                <a:gd name="connsiteX180" fmla="*/ 4676 w 10000"/>
                <a:gd name="connsiteY180" fmla="*/ 4845 h 10000"/>
                <a:gd name="connsiteX181" fmla="*/ 4689 w 10000"/>
                <a:gd name="connsiteY181" fmla="*/ 4274 h 10000"/>
                <a:gd name="connsiteX182" fmla="*/ 4701 w 10000"/>
                <a:gd name="connsiteY182" fmla="*/ 4299 h 10000"/>
                <a:gd name="connsiteX183" fmla="*/ 4711 w 10000"/>
                <a:gd name="connsiteY183" fmla="*/ 4204 h 10000"/>
                <a:gd name="connsiteX184" fmla="*/ 4721 w 10000"/>
                <a:gd name="connsiteY184" fmla="*/ 5315 h 10000"/>
                <a:gd name="connsiteX185" fmla="*/ 4731 w 10000"/>
                <a:gd name="connsiteY185" fmla="*/ 4457 h 10000"/>
                <a:gd name="connsiteX186" fmla="*/ 4744 w 10000"/>
                <a:gd name="connsiteY186" fmla="*/ 4583 h 10000"/>
                <a:gd name="connsiteX187" fmla="*/ 4754 w 10000"/>
                <a:gd name="connsiteY187" fmla="*/ 4775 h 10000"/>
                <a:gd name="connsiteX188" fmla="*/ 4766 w 10000"/>
                <a:gd name="connsiteY188" fmla="*/ 3972 h 10000"/>
                <a:gd name="connsiteX189" fmla="*/ 4776 w 10000"/>
                <a:gd name="connsiteY189" fmla="*/ 4124 h 10000"/>
                <a:gd name="connsiteX190" fmla="*/ 4789 w 10000"/>
                <a:gd name="connsiteY190" fmla="*/ 3273 h 10000"/>
                <a:gd name="connsiteX191" fmla="*/ 4829 w 10000"/>
                <a:gd name="connsiteY191" fmla="*/ 3495 h 10000"/>
                <a:gd name="connsiteX192" fmla="*/ 4872 w 10000"/>
                <a:gd name="connsiteY192" fmla="*/ 2891 h 10000"/>
                <a:gd name="connsiteX193" fmla="*/ 4912 w 10000"/>
                <a:gd name="connsiteY193" fmla="*/ 3637 h 10000"/>
                <a:gd name="connsiteX194" fmla="*/ 4954 w 10000"/>
                <a:gd name="connsiteY194" fmla="*/ 3837 h 10000"/>
                <a:gd name="connsiteX195" fmla="*/ 4998 w 10000"/>
                <a:gd name="connsiteY195" fmla="*/ 3471 h 10000"/>
                <a:gd name="connsiteX196" fmla="*/ 5033 w 10000"/>
                <a:gd name="connsiteY196" fmla="*/ 4068 h 10000"/>
                <a:gd name="connsiteX197" fmla="*/ 5068 w 10000"/>
                <a:gd name="connsiteY197" fmla="*/ 3503 h 10000"/>
                <a:gd name="connsiteX198" fmla="*/ 5103 w 10000"/>
                <a:gd name="connsiteY198" fmla="*/ 1667 h 10000"/>
                <a:gd name="connsiteX199" fmla="*/ 5135 w 10000"/>
                <a:gd name="connsiteY199" fmla="*/ 3336 h 10000"/>
                <a:gd name="connsiteX200" fmla="*/ 5170 w 10000"/>
                <a:gd name="connsiteY200" fmla="*/ 3749 h 10000"/>
                <a:gd name="connsiteX201" fmla="*/ 5206 w 10000"/>
                <a:gd name="connsiteY201" fmla="*/ 2891 h 10000"/>
                <a:gd name="connsiteX202" fmla="*/ 5233 w 10000"/>
                <a:gd name="connsiteY202" fmla="*/ 2699 h 10000"/>
                <a:gd name="connsiteX203" fmla="*/ 5258 w 10000"/>
                <a:gd name="connsiteY203" fmla="*/ 3314 h 10000"/>
                <a:gd name="connsiteX204" fmla="*/ 5286 w 10000"/>
                <a:gd name="connsiteY204" fmla="*/ 3972 h 10000"/>
                <a:gd name="connsiteX205" fmla="*/ 5311 w 10000"/>
                <a:gd name="connsiteY205" fmla="*/ 3440 h 10000"/>
                <a:gd name="connsiteX206" fmla="*/ 5338 w 10000"/>
                <a:gd name="connsiteY206" fmla="*/ 3996 h 10000"/>
                <a:gd name="connsiteX207" fmla="*/ 5363 w 10000"/>
                <a:gd name="connsiteY207" fmla="*/ 4736 h 10000"/>
                <a:gd name="connsiteX208" fmla="*/ 5388 w 10000"/>
                <a:gd name="connsiteY208" fmla="*/ 4045 h 10000"/>
                <a:gd name="connsiteX209" fmla="*/ 5416 w 10000"/>
                <a:gd name="connsiteY209" fmla="*/ 3877 h 10000"/>
                <a:gd name="connsiteX210" fmla="*/ 5423 w 10000"/>
                <a:gd name="connsiteY210" fmla="*/ 4775 h 10000"/>
                <a:gd name="connsiteX211" fmla="*/ 5431 w 10000"/>
                <a:gd name="connsiteY211" fmla="*/ 3821 h 10000"/>
                <a:gd name="connsiteX212" fmla="*/ 5438 w 10000"/>
                <a:gd name="connsiteY212" fmla="*/ 4050 h 10000"/>
                <a:gd name="connsiteX213" fmla="*/ 5446 w 10000"/>
                <a:gd name="connsiteY213" fmla="*/ 4124 h 10000"/>
                <a:gd name="connsiteX214" fmla="*/ 5453 w 10000"/>
                <a:gd name="connsiteY214" fmla="*/ 2725 h 10000"/>
                <a:gd name="connsiteX215" fmla="*/ 5461 w 10000"/>
                <a:gd name="connsiteY215" fmla="*/ 3296 h 10000"/>
                <a:gd name="connsiteX216" fmla="*/ 5468 w 10000"/>
                <a:gd name="connsiteY216" fmla="*/ 1937 h 10000"/>
                <a:gd name="connsiteX217" fmla="*/ 5476 w 10000"/>
                <a:gd name="connsiteY217" fmla="*/ 4736 h 10000"/>
                <a:gd name="connsiteX218" fmla="*/ 5483 w 10000"/>
                <a:gd name="connsiteY218" fmla="*/ 6350 h 10000"/>
                <a:gd name="connsiteX219" fmla="*/ 5493 w 10000"/>
                <a:gd name="connsiteY219" fmla="*/ 5769 h 10000"/>
                <a:gd name="connsiteX220" fmla="*/ 5502 w 10000"/>
                <a:gd name="connsiteY220" fmla="*/ 7136 h 10000"/>
                <a:gd name="connsiteX221" fmla="*/ 5507 w 10000"/>
                <a:gd name="connsiteY221" fmla="*/ 6737 h 10000"/>
                <a:gd name="connsiteX222" fmla="*/ 5517 w 10000"/>
                <a:gd name="connsiteY222" fmla="*/ 5673 h 10000"/>
                <a:gd name="connsiteX223" fmla="*/ 5524 w 10000"/>
                <a:gd name="connsiteY223" fmla="*/ 5785 h 10000"/>
                <a:gd name="connsiteX224" fmla="*/ 5532 w 10000"/>
                <a:gd name="connsiteY224" fmla="*/ 6898 h 10000"/>
                <a:gd name="connsiteX225" fmla="*/ 5539 w 10000"/>
                <a:gd name="connsiteY225" fmla="*/ 6404 h 10000"/>
                <a:gd name="connsiteX226" fmla="*/ 5547 w 10000"/>
                <a:gd name="connsiteY226" fmla="*/ 3837 h 10000"/>
                <a:gd name="connsiteX227" fmla="*/ 5557 w 10000"/>
                <a:gd name="connsiteY227" fmla="*/ 1928 h 10000"/>
                <a:gd name="connsiteX228" fmla="*/ 5531 w 10000"/>
                <a:gd name="connsiteY228" fmla="*/ 3928 h 10000"/>
                <a:gd name="connsiteX229" fmla="*/ 5569 w 10000"/>
                <a:gd name="connsiteY229" fmla="*/ 2167 h 10000"/>
                <a:gd name="connsiteX230" fmla="*/ 5579 w 10000"/>
                <a:gd name="connsiteY230" fmla="*/ 5301 h 10000"/>
                <a:gd name="connsiteX231" fmla="*/ 5587 w 10000"/>
                <a:gd name="connsiteY231" fmla="*/ 5135 h 10000"/>
                <a:gd name="connsiteX232" fmla="*/ 5592 w 10000"/>
                <a:gd name="connsiteY232" fmla="*/ 7845 h 10000"/>
                <a:gd name="connsiteX233" fmla="*/ 5602 w 10000"/>
                <a:gd name="connsiteY233" fmla="*/ 6905 h 10000"/>
                <a:gd name="connsiteX234" fmla="*/ 5610 w 10000"/>
                <a:gd name="connsiteY234" fmla="*/ 7955 h 10000"/>
                <a:gd name="connsiteX235" fmla="*/ 5617 w 10000"/>
                <a:gd name="connsiteY235" fmla="*/ 6350 h 10000"/>
                <a:gd name="connsiteX236" fmla="*/ 5625 w 10000"/>
                <a:gd name="connsiteY236" fmla="*/ 7407 h 10000"/>
                <a:gd name="connsiteX237" fmla="*/ 5640 w 10000"/>
                <a:gd name="connsiteY237" fmla="*/ 7368 h 10000"/>
                <a:gd name="connsiteX238" fmla="*/ 5652 w 10000"/>
                <a:gd name="connsiteY238" fmla="*/ 7861 h 10000"/>
                <a:gd name="connsiteX239" fmla="*/ 5667 w 10000"/>
                <a:gd name="connsiteY239" fmla="*/ 7328 h 10000"/>
                <a:gd name="connsiteX240" fmla="*/ 5680 w 10000"/>
                <a:gd name="connsiteY240" fmla="*/ 6485 h 10000"/>
                <a:gd name="connsiteX241" fmla="*/ 5695 w 10000"/>
                <a:gd name="connsiteY241" fmla="*/ 6198 h 10000"/>
                <a:gd name="connsiteX242" fmla="*/ 5707 w 10000"/>
                <a:gd name="connsiteY242" fmla="*/ 6062 h 10000"/>
                <a:gd name="connsiteX243" fmla="*/ 5722 w 10000"/>
                <a:gd name="connsiteY243" fmla="*/ 5365 h 10000"/>
                <a:gd name="connsiteX244" fmla="*/ 5737 w 10000"/>
                <a:gd name="connsiteY244" fmla="*/ 2853 h 10000"/>
                <a:gd name="connsiteX245" fmla="*/ 5750 w 10000"/>
                <a:gd name="connsiteY245" fmla="*/ 3837 h 10000"/>
                <a:gd name="connsiteX246" fmla="*/ 5766 w 10000"/>
                <a:gd name="connsiteY246" fmla="*/ 4903 h 10000"/>
                <a:gd name="connsiteX247" fmla="*/ 5778 w 10000"/>
                <a:gd name="connsiteY247" fmla="*/ 5315 h 10000"/>
                <a:gd name="connsiteX248" fmla="*/ 5791 w 10000"/>
                <a:gd name="connsiteY248" fmla="*/ 5739 h 10000"/>
                <a:gd name="connsiteX249" fmla="*/ 5806 w 10000"/>
                <a:gd name="connsiteY249" fmla="*/ 6724 h 10000"/>
                <a:gd name="connsiteX250" fmla="*/ 5821 w 10000"/>
                <a:gd name="connsiteY250" fmla="*/ 6017 h 10000"/>
                <a:gd name="connsiteX251" fmla="*/ 5833 w 10000"/>
                <a:gd name="connsiteY251" fmla="*/ 5508 h 10000"/>
                <a:gd name="connsiteX252" fmla="*/ 5876 w 10000"/>
                <a:gd name="connsiteY252" fmla="*/ 5595 h 10000"/>
                <a:gd name="connsiteX253" fmla="*/ 5918 w 10000"/>
                <a:gd name="connsiteY253" fmla="*/ 5965 h 10000"/>
                <a:gd name="connsiteX254" fmla="*/ 5958 w 10000"/>
                <a:gd name="connsiteY254" fmla="*/ 5832 h 10000"/>
                <a:gd name="connsiteX255" fmla="*/ 6001 w 10000"/>
                <a:gd name="connsiteY255" fmla="*/ 5182 h 10000"/>
                <a:gd name="connsiteX256" fmla="*/ 6044 w 10000"/>
                <a:gd name="connsiteY256" fmla="*/ 5650 h 10000"/>
                <a:gd name="connsiteX257" fmla="*/ 6086 w 10000"/>
                <a:gd name="connsiteY257" fmla="*/ 5561 h 10000"/>
                <a:gd name="connsiteX258" fmla="*/ 6126 w 10000"/>
                <a:gd name="connsiteY258" fmla="*/ 4561 h 10000"/>
                <a:gd name="connsiteX259" fmla="*/ 6169 w 10000"/>
                <a:gd name="connsiteY259" fmla="*/ 6286 h 10000"/>
                <a:gd name="connsiteX260" fmla="*/ 6211 w 10000"/>
                <a:gd name="connsiteY260" fmla="*/ 7455 h 10000"/>
                <a:gd name="connsiteX261" fmla="*/ 6251 w 10000"/>
                <a:gd name="connsiteY261" fmla="*/ 5238 h 10000"/>
                <a:gd name="connsiteX262" fmla="*/ 6281 w 10000"/>
                <a:gd name="connsiteY262" fmla="*/ 6120 h 10000"/>
                <a:gd name="connsiteX263" fmla="*/ 6311 w 10000"/>
                <a:gd name="connsiteY263" fmla="*/ 6101 h 10000"/>
                <a:gd name="connsiteX264" fmla="*/ 6341 w 10000"/>
                <a:gd name="connsiteY264" fmla="*/ 6444 h 10000"/>
                <a:gd name="connsiteX265" fmla="*/ 6371 w 10000"/>
                <a:gd name="connsiteY265" fmla="*/ 6453 h 10000"/>
                <a:gd name="connsiteX266" fmla="*/ 6402 w 10000"/>
                <a:gd name="connsiteY266" fmla="*/ 6062 h 10000"/>
                <a:gd name="connsiteX267" fmla="*/ 6432 w 10000"/>
                <a:gd name="connsiteY267" fmla="*/ 5378 h 10000"/>
                <a:gd name="connsiteX268" fmla="*/ 6459 w 10000"/>
                <a:gd name="connsiteY268" fmla="*/ 6054 h 10000"/>
                <a:gd name="connsiteX269" fmla="*/ 6494 w 10000"/>
                <a:gd name="connsiteY269" fmla="*/ 7662 h 10000"/>
                <a:gd name="connsiteX270" fmla="*/ 6533 w 10000"/>
                <a:gd name="connsiteY270" fmla="*/ 6022 h 10000"/>
                <a:gd name="connsiteX271" fmla="*/ 6566 w 10000"/>
                <a:gd name="connsiteY271" fmla="*/ 5992 h 10000"/>
                <a:gd name="connsiteX272" fmla="*/ 6601 w 10000"/>
                <a:gd name="connsiteY272" fmla="*/ 6731 h 10000"/>
                <a:gd name="connsiteX273" fmla="*/ 6636 w 10000"/>
                <a:gd name="connsiteY273" fmla="*/ 6444 h 10000"/>
                <a:gd name="connsiteX274" fmla="*/ 6671 w 10000"/>
                <a:gd name="connsiteY274" fmla="*/ 5603 h 10000"/>
                <a:gd name="connsiteX275" fmla="*/ 6714 w 10000"/>
                <a:gd name="connsiteY275" fmla="*/ 6541 h 10000"/>
                <a:gd name="connsiteX276" fmla="*/ 6754 w 10000"/>
                <a:gd name="connsiteY276" fmla="*/ 6883 h 10000"/>
                <a:gd name="connsiteX277" fmla="*/ 6797 w 10000"/>
                <a:gd name="connsiteY277" fmla="*/ 7269 h 10000"/>
                <a:gd name="connsiteX278" fmla="*/ 6839 w 10000"/>
                <a:gd name="connsiteY278" fmla="*/ 6167 h 10000"/>
                <a:gd name="connsiteX279" fmla="*/ 6882 w 10000"/>
                <a:gd name="connsiteY279" fmla="*/ 5817 h 10000"/>
                <a:gd name="connsiteX280" fmla="*/ 6922 w 10000"/>
                <a:gd name="connsiteY280" fmla="*/ 5792 h 10000"/>
                <a:gd name="connsiteX281" fmla="*/ 6964 w 10000"/>
                <a:gd name="connsiteY281" fmla="*/ 6937 h 10000"/>
                <a:gd name="connsiteX282" fmla="*/ 7007 w 10000"/>
                <a:gd name="connsiteY282" fmla="*/ 5992 h 10000"/>
                <a:gd name="connsiteX283" fmla="*/ 7047 w 10000"/>
                <a:gd name="connsiteY283" fmla="*/ 4569 h 10000"/>
                <a:gd name="connsiteX284" fmla="*/ 7089 w 10000"/>
                <a:gd name="connsiteY284" fmla="*/ 5546 h 10000"/>
                <a:gd name="connsiteX285" fmla="*/ 7117 w 10000"/>
                <a:gd name="connsiteY285" fmla="*/ 4624 h 10000"/>
                <a:gd name="connsiteX286" fmla="*/ 7139 w 10000"/>
                <a:gd name="connsiteY286" fmla="*/ 5125 h 10000"/>
                <a:gd name="connsiteX287" fmla="*/ 7167 w 10000"/>
                <a:gd name="connsiteY287" fmla="*/ 4933 h 10000"/>
                <a:gd name="connsiteX288" fmla="*/ 7195 w 10000"/>
                <a:gd name="connsiteY288" fmla="*/ 5491 h 10000"/>
                <a:gd name="connsiteX289" fmla="*/ 7220 w 10000"/>
                <a:gd name="connsiteY289" fmla="*/ 5538 h 10000"/>
                <a:gd name="connsiteX290" fmla="*/ 7245 w 10000"/>
                <a:gd name="connsiteY290" fmla="*/ 4680 h 10000"/>
                <a:gd name="connsiteX291" fmla="*/ 7272 w 10000"/>
                <a:gd name="connsiteY291" fmla="*/ 4933 h 10000"/>
                <a:gd name="connsiteX292" fmla="*/ 7297 w 10000"/>
                <a:gd name="connsiteY292" fmla="*/ 4712 h 10000"/>
                <a:gd name="connsiteX293" fmla="*/ 7326 w 10000"/>
                <a:gd name="connsiteY293" fmla="*/ 6183 h 10000"/>
                <a:gd name="connsiteX294" fmla="*/ 7351 w 10000"/>
                <a:gd name="connsiteY294" fmla="*/ 5135 h 10000"/>
                <a:gd name="connsiteX295" fmla="*/ 7376 w 10000"/>
                <a:gd name="connsiteY295" fmla="*/ 5491 h 10000"/>
                <a:gd name="connsiteX296" fmla="*/ 7403 w 10000"/>
                <a:gd name="connsiteY296" fmla="*/ 4519 h 10000"/>
                <a:gd name="connsiteX297" fmla="*/ 7428 w 10000"/>
                <a:gd name="connsiteY297" fmla="*/ 5334 h 10000"/>
                <a:gd name="connsiteX298" fmla="*/ 7453 w 10000"/>
                <a:gd name="connsiteY298" fmla="*/ 6120 h 10000"/>
                <a:gd name="connsiteX299" fmla="*/ 7481 w 10000"/>
                <a:gd name="connsiteY299" fmla="*/ 5817 h 10000"/>
                <a:gd name="connsiteX300" fmla="*/ 7509 w 10000"/>
                <a:gd name="connsiteY300" fmla="*/ 5626 h 10000"/>
                <a:gd name="connsiteX301" fmla="*/ 7549 w 10000"/>
                <a:gd name="connsiteY301" fmla="*/ 4615 h 10000"/>
                <a:gd name="connsiteX302" fmla="*/ 7592 w 10000"/>
                <a:gd name="connsiteY302" fmla="*/ 5395 h 10000"/>
                <a:gd name="connsiteX303" fmla="*/ 7635 w 10000"/>
                <a:gd name="connsiteY303" fmla="*/ 5404 h 10000"/>
                <a:gd name="connsiteX304" fmla="*/ 7675 w 10000"/>
                <a:gd name="connsiteY304" fmla="*/ 5824 h 10000"/>
                <a:gd name="connsiteX305" fmla="*/ 7717 w 10000"/>
                <a:gd name="connsiteY305" fmla="*/ 5259 h 10000"/>
                <a:gd name="connsiteX306" fmla="*/ 7760 w 10000"/>
                <a:gd name="connsiteY306" fmla="*/ 6794 h 10000"/>
                <a:gd name="connsiteX307" fmla="*/ 7800 w 10000"/>
                <a:gd name="connsiteY307" fmla="*/ 6324 h 10000"/>
                <a:gd name="connsiteX308" fmla="*/ 7842 w 10000"/>
                <a:gd name="connsiteY308" fmla="*/ 5412 h 10000"/>
                <a:gd name="connsiteX309" fmla="*/ 7885 w 10000"/>
                <a:gd name="connsiteY309" fmla="*/ 6246 h 10000"/>
                <a:gd name="connsiteX310" fmla="*/ 7925 w 10000"/>
                <a:gd name="connsiteY310" fmla="*/ 5681 h 10000"/>
                <a:gd name="connsiteX311" fmla="*/ 7952 w 10000"/>
                <a:gd name="connsiteY311" fmla="*/ 6659 h 10000"/>
                <a:gd name="connsiteX312" fmla="*/ 7977 w 10000"/>
                <a:gd name="connsiteY312" fmla="*/ 5508 h 10000"/>
                <a:gd name="connsiteX313" fmla="*/ 8003 w 10000"/>
                <a:gd name="connsiteY313" fmla="*/ 6390 h 10000"/>
                <a:gd name="connsiteX314" fmla="*/ 8030 w 10000"/>
                <a:gd name="connsiteY314" fmla="*/ 5739 h 10000"/>
                <a:gd name="connsiteX315" fmla="*/ 8055 w 10000"/>
                <a:gd name="connsiteY315" fmla="*/ 5238 h 10000"/>
                <a:gd name="connsiteX316" fmla="*/ 8084 w 10000"/>
                <a:gd name="connsiteY316" fmla="*/ 5008 h 10000"/>
                <a:gd name="connsiteX317" fmla="*/ 8111 w 10000"/>
                <a:gd name="connsiteY317" fmla="*/ 5739 h 10000"/>
                <a:gd name="connsiteX318" fmla="*/ 8134 w 10000"/>
                <a:gd name="connsiteY318" fmla="*/ 6562 h 10000"/>
                <a:gd name="connsiteX319" fmla="*/ 8176 w 10000"/>
                <a:gd name="connsiteY319" fmla="*/ 6485 h 10000"/>
                <a:gd name="connsiteX320" fmla="*/ 8219 w 10000"/>
                <a:gd name="connsiteY320" fmla="*/ 6254 h 10000"/>
                <a:gd name="connsiteX321" fmla="*/ 8261 w 10000"/>
                <a:gd name="connsiteY321" fmla="*/ 5785 h 10000"/>
                <a:gd name="connsiteX322" fmla="*/ 8304 w 10000"/>
                <a:gd name="connsiteY322" fmla="*/ 6198 h 10000"/>
                <a:gd name="connsiteX323" fmla="*/ 8344 w 10000"/>
                <a:gd name="connsiteY323" fmla="*/ 6404 h 10000"/>
                <a:gd name="connsiteX324" fmla="*/ 8379 w 10000"/>
                <a:gd name="connsiteY324" fmla="*/ 5872 h 10000"/>
                <a:gd name="connsiteX325" fmla="*/ 8414 w 10000"/>
                <a:gd name="connsiteY325" fmla="*/ 5832 h 10000"/>
                <a:gd name="connsiteX326" fmla="*/ 8447 w 10000"/>
                <a:gd name="connsiteY326" fmla="*/ 6571 h 10000"/>
                <a:gd name="connsiteX327" fmla="*/ 8484 w 10000"/>
                <a:gd name="connsiteY327" fmla="*/ 6794 h 10000"/>
                <a:gd name="connsiteX328" fmla="*/ 8520 w 10000"/>
                <a:gd name="connsiteY328" fmla="*/ 6030 h 10000"/>
                <a:gd name="connsiteX329" fmla="*/ 8555 w 10000"/>
                <a:gd name="connsiteY329" fmla="*/ 5848 h 10000"/>
                <a:gd name="connsiteX330" fmla="*/ 8595 w 10000"/>
                <a:gd name="connsiteY330" fmla="*/ 6101 h 10000"/>
                <a:gd name="connsiteX331" fmla="*/ 8638 w 10000"/>
                <a:gd name="connsiteY331" fmla="*/ 5301 h 10000"/>
                <a:gd name="connsiteX332" fmla="*/ 8678 w 10000"/>
                <a:gd name="connsiteY332" fmla="*/ 5760 h 10000"/>
                <a:gd name="connsiteX333" fmla="*/ 8720 w 10000"/>
                <a:gd name="connsiteY333" fmla="*/ 5570 h 10000"/>
                <a:gd name="connsiteX334" fmla="*/ 8763 w 10000"/>
                <a:gd name="connsiteY334" fmla="*/ 5848 h 10000"/>
                <a:gd name="connsiteX335" fmla="*/ 8768 w 10000"/>
                <a:gd name="connsiteY335" fmla="*/ 5603 h 10000"/>
                <a:gd name="connsiteX336" fmla="*/ 8770 w 10000"/>
                <a:gd name="connsiteY336" fmla="*/ 5443 h 10000"/>
                <a:gd name="connsiteX337" fmla="*/ 8775 w 10000"/>
                <a:gd name="connsiteY337" fmla="*/ 6311 h 10000"/>
                <a:gd name="connsiteX338" fmla="*/ 8778 w 10000"/>
                <a:gd name="connsiteY338" fmla="*/ 6236 h 10000"/>
                <a:gd name="connsiteX339" fmla="*/ 8783 w 10000"/>
                <a:gd name="connsiteY339" fmla="*/ 5681 h 10000"/>
                <a:gd name="connsiteX340" fmla="*/ 8788 w 10000"/>
                <a:gd name="connsiteY340" fmla="*/ 6047 h 10000"/>
                <a:gd name="connsiteX341" fmla="*/ 8790 w 10000"/>
                <a:gd name="connsiteY341" fmla="*/ 5641 h 10000"/>
                <a:gd name="connsiteX342" fmla="*/ 8798 w 10000"/>
                <a:gd name="connsiteY342" fmla="*/ 5387 h 10000"/>
                <a:gd name="connsiteX343" fmla="*/ 8801 w 10000"/>
                <a:gd name="connsiteY343" fmla="*/ 6022 h 10000"/>
                <a:gd name="connsiteX344" fmla="*/ 8803 w 10000"/>
                <a:gd name="connsiteY344" fmla="*/ 6510 h 10000"/>
                <a:gd name="connsiteX345" fmla="*/ 8808 w 10000"/>
                <a:gd name="connsiteY345" fmla="*/ 6174 h 10000"/>
                <a:gd name="connsiteX346" fmla="*/ 8813 w 10000"/>
                <a:gd name="connsiteY346" fmla="*/ 5713 h 10000"/>
                <a:gd name="connsiteX347" fmla="*/ 8816 w 10000"/>
                <a:gd name="connsiteY347" fmla="*/ 5546 h 10000"/>
                <a:gd name="connsiteX348" fmla="*/ 8821 w 10000"/>
                <a:gd name="connsiteY348" fmla="*/ 5482 h 10000"/>
                <a:gd name="connsiteX349" fmla="*/ 8826 w 10000"/>
                <a:gd name="connsiteY349" fmla="*/ 5942 h 10000"/>
                <a:gd name="connsiteX350" fmla="*/ 8828 w 10000"/>
                <a:gd name="connsiteY350" fmla="*/ 6054 h 10000"/>
                <a:gd name="connsiteX351" fmla="*/ 8833 w 10000"/>
                <a:gd name="connsiteY351" fmla="*/ 6270 h 10000"/>
                <a:gd name="connsiteX352" fmla="*/ 8838 w 10000"/>
                <a:gd name="connsiteY352" fmla="*/ 6485 h 10000"/>
                <a:gd name="connsiteX353" fmla="*/ 8843 w 10000"/>
                <a:gd name="connsiteY353" fmla="*/ 6054 h 10000"/>
                <a:gd name="connsiteX354" fmla="*/ 8847 w 10000"/>
                <a:gd name="connsiteY354" fmla="*/ 6167 h 10000"/>
                <a:gd name="connsiteX355" fmla="*/ 8852 w 10000"/>
                <a:gd name="connsiteY355" fmla="*/ 6047 h 10000"/>
                <a:gd name="connsiteX356" fmla="*/ 8857 w 10000"/>
                <a:gd name="connsiteY356" fmla="*/ 5965 h 10000"/>
                <a:gd name="connsiteX357" fmla="*/ 8859 w 10000"/>
                <a:gd name="connsiteY357" fmla="*/ 5617 h 10000"/>
                <a:gd name="connsiteX358" fmla="*/ 8864 w 10000"/>
                <a:gd name="connsiteY358" fmla="*/ 4980 h 10000"/>
                <a:gd name="connsiteX359" fmla="*/ 8869 w 10000"/>
                <a:gd name="connsiteY359" fmla="*/ 4472 h 10000"/>
                <a:gd name="connsiteX360" fmla="*/ 8872 w 10000"/>
                <a:gd name="connsiteY360" fmla="*/ 3892 h 10000"/>
                <a:gd name="connsiteX361" fmla="*/ 8877 w 10000"/>
                <a:gd name="connsiteY361" fmla="*/ 4997 h 10000"/>
                <a:gd name="connsiteX362" fmla="*/ 8882 w 10000"/>
                <a:gd name="connsiteY362" fmla="*/ 6128 h 10000"/>
                <a:gd name="connsiteX363" fmla="*/ 8884 w 10000"/>
                <a:gd name="connsiteY363" fmla="*/ 7940 h 10000"/>
                <a:gd name="connsiteX364" fmla="*/ 8889 w 10000"/>
                <a:gd name="connsiteY364" fmla="*/ 9642 h 10000"/>
                <a:gd name="connsiteX365" fmla="*/ 8894 w 10000"/>
                <a:gd name="connsiteY365" fmla="*/ 8632 h 10000"/>
                <a:gd name="connsiteX366" fmla="*/ 8897 w 10000"/>
                <a:gd name="connsiteY366" fmla="*/ 8647 h 10000"/>
                <a:gd name="connsiteX367" fmla="*/ 8902 w 10000"/>
                <a:gd name="connsiteY367" fmla="*/ 9124 h 10000"/>
                <a:gd name="connsiteX368" fmla="*/ 8907 w 10000"/>
                <a:gd name="connsiteY368" fmla="*/ 8290 h 10000"/>
                <a:gd name="connsiteX369" fmla="*/ 8909 w 10000"/>
                <a:gd name="connsiteY369" fmla="*/ 8290 h 10000"/>
                <a:gd name="connsiteX370" fmla="*/ 8914 w 10000"/>
                <a:gd name="connsiteY370" fmla="*/ 8710 h 10000"/>
                <a:gd name="connsiteX371" fmla="*/ 8919 w 10000"/>
                <a:gd name="connsiteY371" fmla="*/ 8816 h 10000"/>
                <a:gd name="connsiteX372" fmla="*/ 8922 w 10000"/>
                <a:gd name="connsiteY372" fmla="*/ 9069 h 10000"/>
                <a:gd name="connsiteX373" fmla="*/ 8927 w 10000"/>
                <a:gd name="connsiteY373" fmla="*/ 8623 h 10000"/>
                <a:gd name="connsiteX374" fmla="*/ 8929 w 10000"/>
                <a:gd name="connsiteY374" fmla="*/ 8600 h 10000"/>
                <a:gd name="connsiteX375" fmla="*/ 8934 w 10000"/>
                <a:gd name="connsiteY375" fmla="*/ 8434 h 10000"/>
                <a:gd name="connsiteX376" fmla="*/ 8939 w 10000"/>
                <a:gd name="connsiteY376" fmla="*/ 8172 h 10000"/>
                <a:gd name="connsiteX377" fmla="*/ 8942 w 10000"/>
                <a:gd name="connsiteY377" fmla="*/ 7717 h 10000"/>
                <a:gd name="connsiteX378" fmla="*/ 8949 w 10000"/>
                <a:gd name="connsiteY378" fmla="*/ 6706 h 10000"/>
                <a:gd name="connsiteX379" fmla="*/ 8952 w 10000"/>
                <a:gd name="connsiteY379" fmla="*/ 7732 h 10000"/>
                <a:gd name="connsiteX380" fmla="*/ 8954 w 10000"/>
                <a:gd name="connsiteY380" fmla="*/ 7424 h 10000"/>
                <a:gd name="connsiteX381" fmla="*/ 8959 w 10000"/>
                <a:gd name="connsiteY381" fmla="*/ 7791 h 10000"/>
                <a:gd name="connsiteX382" fmla="*/ 9057 w 10000"/>
                <a:gd name="connsiteY382" fmla="*/ 8739 h 10000"/>
                <a:gd name="connsiteX383" fmla="*/ 8905 w 10000"/>
                <a:gd name="connsiteY383" fmla="*/ 8715 h 10000"/>
                <a:gd name="connsiteX384" fmla="*/ 9273 w 10000"/>
                <a:gd name="connsiteY384" fmla="*/ 7939 h 10000"/>
                <a:gd name="connsiteX385" fmla="*/ 9052 w 10000"/>
                <a:gd name="connsiteY385" fmla="*/ 9212 h 10000"/>
                <a:gd name="connsiteX386" fmla="*/ 8984 w 10000"/>
                <a:gd name="connsiteY386" fmla="*/ 9960 h 10000"/>
                <a:gd name="connsiteX387" fmla="*/ 8989 w 10000"/>
                <a:gd name="connsiteY387" fmla="*/ 9403 h 10000"/>
                <a:gd name="connsiteX388" fmla="*/ 8994 w 10000"/>
                <a:gd name="connsiteY388" fmla="*/ 9227 h 10000"/>
                <a:gd name="connsiteX389" fmla="*/ 8999 w 10000"/>
                <a:gd name="connsiteY389" fmla="*/ 8185 h 10000"/>
                <a:gd name="connsiteX390" fmla="*/ 9004 w 10000"/>
                <a:gd name="connsiteY390" fmla="*/ 8377 h 10000"/>
                <a:gd name="connsiteX391" fmla="*/ 9009 w 10000"/>
                <a:gd name="connsiteY391" fmla="*/ 8003 h 10000"/>
                <a:gd name="connsiteX392" fmla="*/ 9014 w 10000"/>
                <a:gd name="connsiteY392" fmla="*/ 8076 h 10000"/>
                <a:gd name="connsiteX393" fmla="*/ 9019 w 10000"/>
                <a:gd name="connsiteY393" fmla="*/ 8455 h 10000"/>
                <a:gd name="connsiteX394" fmla="*/ 9027 w 10000"/>
                <a:gd name="connsiteY394" fmla="*/ 7909 h 10000"/>
                <a:gd name="connsiteX395" fmla="*/ 9032 w 10000"/>
                <a:gd name="connsiteY395" fmla="*/ 7829 h 10000"/>
                <a:gd name="connsiteX396" fmla="*/ 9037 w 10000"/>
                <a:gd name="connsiteY396" fmla="*/ 7534 h 10000"/>
                <a:gd name="connsiteX397" fmla="*/ 9042 w 10000"/>
                <a:gd name="connsiteY397" fmla="*/ 7256 h 10000"/>
                <a:gd name="connsiteX398" fmla="*/ 9047 w 10000"/>
                <a:gd name="connsiteY398" fmla="*/ 8743 h 10000"/>
                <a:gd name="connsiteX399" fmla="*/ 9052 w 10000"/>
                <a:gd name="connsiteY399" fmla="*/ 8553 h 10000"/>
                <a:gd name="connsiteX400" fmla="*/ 9057 w 10000"/>
                <a:gd name="connsiteY400" fmla="*/ 8783 h 10000"/>
                <a:gd name="connsiteX401" fmla="*/ 9062 w 10000"/>
                <a:gd name="connsiteY401" fmla="*/ 7622 h 10000"/>
                <a:gd name="connsiteX402" fmla="*/ 9069 w 10000"/>
                <a:gd name="connsiteY402" fmla="*/ 7940 h 10000"/>
                <a:gd name="connsiteX403" fmla="*/ 9074 w 10000"/>
                <a:gd name="connsiteY403" fmla="*/ 8274 h 10000"/>
                <a:gd name="connsiteX404" fmla="*/ 9079 w 10000"/>
                <a:gd name="connsiteY404" fmla="*/ 7502 h 10000"/>
                <a:gd name="connsiteX405" fmla="*/ 9084 w 10000"/>
                <a:gd name="connsiteY405" fmla="*/ 7455 h 10000"/>
                <a:gd name="connsiteX406" fmla="*/ 9089 w 10000"/>
                <a:gd name="connsiteY406" fmla="*/ 7678 h 10000"/>
                <a:gd name="connsiteX407" fmla="*/ 9094 w 10000"/>
                <a:gd name="connsiteY407" fmla="*/ 7758 h 10000"/>
                <a:gd name="connsiteX408" fmla="*/ 9099 w 10000"/>
                <a:gd name="connsiteY408" fmla="*/ 8455 h 10000"/>
                <a:gd name="connsiteX409" fmla="*/ 9104 w 10000"/>
                <a:gd name="connsiteY409" fmla="*/ 8403 h 10000"/>
                <a:gd name="connsiteX410" fmla="*/ 9109 w 10000"/>
                <a:gd name="connsiteY410" fmla="*/ 9022 h 10000"/>
                <a:gd name="connsiteX411" fmla="*/ 9117 w 10000"/>
                <a:gd name="connsiteY411" fmla="*/ 8416 h 10000"/>
                <a:gd name="connsiteX412" fmla="*/ 9122 w 10000"/>
                <a:gd name="connsiteY412" fmla="*/ 7914 h 10000"/>
                <a:gd name="connsiteX413" fmla="*/ 9129 w 10000"/>
                <a:gd name="connsiteY413" fmla="*/ 8424 h 10000"/>
                <a:gd name="connsiteX414" fmla="*/ 9134 w 10000"/>
                <a:gd name="connsiteY414" fmla="*/ 9197 h 10000"/>
                <a:gd name="connsiteX415" fmla="*/ 9139 w 10000"/>
                <a:gd name="connsiteY415" fmla="*/ 8195 h 10000"/>
                <a:gd name="connsiteX416" fmla="*/ 9144 w 10000"/>
                <a:gd name="connsiteY416" fmla="*/ 8655 h 10000"/>
                <a:gd name="connsiteX417" fmla="*/ 9149 w 10000"/>
                <a:gd name="connsiteY417" fmla="*/ 8537 h 10000"/>
                <a:gd name="connsiteX418" fmla="*/ 9154 w 10000"/>
                <a:gd name="connsiteY418" fmla="*/ 8314 h 10000"/>
                <a:gd name="connsiteX419" fmla="*/ 9159 w 10000"/>
                <a:gd name="connsiteY419" fmla="*/ 9012 h 10000"/>
                <a:gd name="connsiteX420" fmla="*/ 9164 w 10000"/>
                <a:gd name="connsiteY420" fmla="*/ 8163 h 10000"/>
                <a:gd name="connsiteX421" fmla="*/ 9169 w 10000"/>
                <a:gd name="connsiteY421" fmla="*/ 7310 h 10000"/>
                <a:gd name="connsiteX422" fmla="*/ 9177 w 10000"/>
                <a:gd name="connsiteY422" fmla="*/ 7383 h 10000"/>
                <a:gd name="connsiteX423" fmla="*/ 9182 w 10000"/>
                <a:gd name="connsiteY423" fmla="*/ 7383 h 10000"/>
                <a:gd name="connsiteX424" fmla="*/ 9205 w 10000"/>
                <a:gd name="connsiteY424" fmla="*/ 8202 h 10000"/>
                <a:gd name="connsiteX425" fmla="*/ 9227 w 10000"/>
                <a:gd name="connsiteY425" fmla="*/ 8727 h 10000"/>
                <a:gd name="connsiteX426" fmla="*/ 9250 w 10000"/>
                <a:gd name="connsiteY426" fmla="*/ 8655 h 10000"/>
                <a:gd name="connsiteX427" fmla="*/ 9272 w 10000"/>
                <a:gd name="connsiteY427" fmla="*/ 6286 h 10000"/>
                <a:gd name="connsiteX428" fmla="*/ 9297 w 10000"/>
                <a:gd name="connsiteY428" fmla="*/ 6913 h 10000"/>
                <a:gd name="connsiteX429" fmla="*/ 9320 w 10000"/>
                <a:gd name="connsiteY429" fmla="*/ 8234 h 10000"/>
                <a:gd name="connsiteX430" fmla="*/ 9345 w 10000"/>
                <a:gd name="connsiteY430" fmla="*/ 8217 h 10000"/>
                <a:gd name="connsiteX431" fmla="*/ 9367 w 10000"/>
                <a:gd name="connsiteY431" fmla="*/ 7216 h 10000"/>
                <a:gd name="connsiteX432" fmla="*/ 9390 w 10000"/>
                <a:gd name="connsiteY432" fmla="*/ 6343 h 10000"/>
                <a:gd name="connsiteX433" fmla="*/ 9425 w 10000"/>
                <a:gd name="connsiteY433" fmla="*/ 6967 h 10000"/>
                <a:gd name="connsiteX434" fmla="*/ 9460 w 10000"/>
                <a:gd name="connsiteY434" fmla="*/ 6962 h 10000"/>
                <a:gd name="connsiteX435" fmla="*/ 9495 w 10000"/>
                <a:gd name="connsiteY435" fmla="*/ 6422 h 10000"/>
                <a:gd name="connsiteX436" fmla="*/ 9531 w 10000"/>
                <a:gd name="connsiteY436" fmla="*/ 6381 h 10000"/>
                <a:gd name="connsiteX437" fmla="*/ 9563 w 10000"/>
                <a:gd name="connsiteY437" fmla="*/ 6692 h 10000"/>
                <a:gd name="connsiteX438" fmla="*/ 9598 w 10000"/>
                <a:gd name="connsiteY438" fmla="*/ 6786 h 10000"/>
                <a:gd name="connsiteX439" fmla="*/ 9617 w 10000"/>
                <a:gd name="connsiteY439" fmla="*/ 6588 h 10000"/>
                <a:gd name="connsiteX440" fmla="*/ 9635 w 10000"/>
                <a:gd name="connsiteY440" fmla="*/ 6404 h 10000"/>
                <a:gd name="connsiteX441" fmla="*/ 9655 w 10000"/>
                <a:gd name="connsiteY441" fmla="*/ 6120 h 10000"/>
                <a:gd name="connsiteX442" fmla="*/ 9670 w 10000"/>
                <a:gd name="connsiteY442" fmla="*/ 5912 h 10000"/>
                <a:gd name="connsiteX443" fmla="*/ 9687 w 10000"/>
                <a:gd name="connsiteY443" fmla="*/ 5897 h 10000"/>
                <a:gd name="connsiteX444" fmla="*/ 9705 w 10000"/>
                <a:gd name="connsiteY444" fmla="*/ 6319 h 10000"/>
                <a:gd name="connsiteX445" fmla="*/ 9722 w 10000"/>
                <a:gd name="connsiteY445" fmla="*/ 5427 h 10000"/>
                <a:gd name="connsiteX446" fmla="*/ 9740 w 10000"/>
                <a:gd name="connsiteY446" fmla="*/ 6293 h 10000"/>
                <a:gd name="connsiteX447" fmla="*/ 9757 w 10000"/>
                <a:gd name="connsiteY447" fmla="*/ 5508 h 10000"/>
                <a:gd name="connsiteX448" fmla="*/ 9775 w 10000"/>
                <a:gd name="connsiteY448" fmla="*/ 5982 h 10000"/>
                <a:gd name="connsiteX449" fmla="*/ 9792 w 10000"/>
                <a:gd name="connsiteY449" fmla="*/ 5522 h 10000"/>
                <a:gd name="connsiteX450" fmla="*/ 9810 w 10000"/>
                <a:gd name="connsiteY450" fmla="*/ 5268 h 10000"/>
                <a:gd name="connsiteX451" fmla="*/ 9852 w 10000"/>
                <a:gd name="connsiteY451" fmla="*/ 4720 h 10000"/>
                <a:gd name="connsiteX452" fmla="*/ 9892 w 10000"/>
                <a:gd name="connsiteY452" fmla="*/ 5800 h 10000"/>
                <a:gd name="connsiteX453" fmla="*/ 9935 w 10000"/>
                <a:gd name="connsiteY453" fmla="*/ 4767 h 10000"/>
                <a:gd name="connsiteX454" fmla="*/ 9977 w 10000"/>
                <a:gd name="connsiteY454" fmla="*/ 5276 h 10000"/>
                <a:gd name="connsiteX455" fmla="*/ 10000 w 10000"/>
                <a:gd name="connsiteY455" fmla="*/ 4951 h 10000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35 w 10000"/>
                <a:gd name="connsiteY44" fmla="*/ 424 h 10043"/>
                <a:gd name="connsiteX45" fmla="*/ 1265 w 10000"/>
                <a:gd name="connsiteY45" fmla="*/ 314 h 10043"/>
                <a:gd name="connsiteX46" fmla="*/ 1308 w 10000"/>
                <a:gd name="connsiteY46" fmla="*/ 781 h 10043"/>
                <a:gd name="connsiteX47" fmla="*/ 1357 w 10000"/>
                <a:gd name="connsiteY47" fmla="*/ 1152 h 10043"/>
                <a:gd name="connsiteX48" fmla="*/ 1399 w 10000"/>
                <a:gd name="connsiteY48" fmla="*/ 1963 h 10043"/>
                <a:gd name="connsiteX49" fmla="*/ 1439 w 10000"/>
                <a:gd name="connsiteY49" fmla="*/ 1726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781 h 10043"/>
                <a:gd name="connsiteX47" fmla="*/ 1357 w 10000"/>
                <a:gd name="connsiteY47" fmla="*/ 1152 h 10043"/>
                <a:gd name="connsiteX48" fmla="*/ 1399 w 10000"/>
                <a:gd name="connsiteY48" fmla="*/ 1963 h 10043"/>
                <a:gd name="connsiteX49" fmla="*/ 1439 w 10000"/>
                <a:gd name="connsiteY49" fmla="*/ 1726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535 h 10043"/>
                <a:gd name="connsiteX47" fmla="*/ 1357 w 10000"/>
                <a:gd name="connsiteY47" fmla="*/ 1152 h 10043"/>
                <a:gd name="connsiteX48" fmla="*/ 1399 w 10000"/>
                <a:gd name="connsiteY48" fmla="*/ 1963 h 10043"/>
                <a:gd name="connsiteX49" fmla="*/ 1439 w 10000"/>
                <a:gd name="connsiteY49" fmla="*/ 1726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535 h 10043"/>
                <a:gd name="connsiteX47" fmla="*/ 1344 w 10000"/>
                <a:gd name="connsiteY47" fmla="*/ 537 h 10043"/>
                <a:gd name="connsiteX48" fmla="*/ 1399 w 10000"/>
                <a:gd name="connsiteY48" fmla="*/ 1963 h 10043"/>
                <a:gd name="connsiteX49" fmla="*/ 1439 w 10000"/>
                <a:gd name="connsiteY49" fmla="*/ 1726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535 h 10043"/>
                <a:gd name="connsiteX47" fmla="*/ 1344 w 10000"/>
                <a:gd name="connsiteY47" fmla="*/ 537 h 10043"/>
                <a:gd name="connsiteX48" fmla="*/ 1386 w 10000"/>
                <a:gd name="connsiteY48" fmla="*/ 908 h 10043"/>
                <a:gd name="connsiteX49" fmla="*/ 1439 w 10000"/>
                <a:gd name="connsiteY49" fmla="*/ 1726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535 h 10043"/>
                <a:gd name="connsiteX47" fmla="*/ 1344 w 10000"/>
                <a:gd name="connsiteY47" fmla="*/ 537 h 10043"/>
                <a:gd name="connsiteX48" fmla="*/ 1386 w 10000"/>
                <a:gd name="connsiteY48" fmla="*/ 908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08 w 10000"/>
                <a:gd name="connsiteY46" fmla="*/ 535 h 10043"/>
                <a:gd name="connsiteX47" fmla="*/ 1344 w 10000"/>
                <a:gd name="connsiteY47" fmla="*/ 537 h 10043"/>
                <a:gd name="connsiteX48" fmla="*/ 1373 w 10000"/>
                <a:gd name="connsiteY48" fmla="*/ 795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14 w 10000"/>
                <a:gd name="connsiteY46" fmla="*/ 515 h 10043"/>
                <a:gd name="connsiteX47" fmla="*/ 1344 w 10000"/>
                <a:gd name="connsiteY47" fmla="*/ 537 h 10043"/>
                <a:gd name="connsiteX48" fmla="*/ 1373 w 10000"/>
                <a:gd name="connsiteY48" fmla="*/ 795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314 w 10000"/>
                <a:gd name="connsiteY46" fmla="*/ 515 h 10043"/>
                <a:gd name="connsiteX47" fmla="*/ 1344 w 10000"/>
                <a:gd name="connsiteY47" fmla="*/ 537 h 10043"/>
                <a:gd name="connsiteX48" fmla="*/ 1379 w 10000"/>
                <a:gd name="connsiteY48" fmla="*/ 703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5 w 10000"/>
                <a:gd name="connsiteY46" fmla="*/ 464 h 10043"/>
                <a:gd name="connsiteX47" fmla="*/ 1344 w 10000"/>
                <a:gd name="connsiteY47" fmla="*/ 537 h 10043"/>
                <a:gd name="connsiteX48" fmla="*/ 1379 w 10000"/>
                <a:gd name="connsiteY48" fmla="*/ 703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5 w 10000"/>
                <a:gd name="connsiteY46" fmla="*/ 464 h 10043"/>
                <a:gd name="connsiteX47" fmla="*/ 1341 w 10000"/>
                <a:gd name="connsiteY47" fmla="*/ 537 h 10043"/>
                <a:gd name="connsiteX48" fmla="*/ 1379 w 10000"/>
                <a:gd name="connsiteY48" fmla="*/ 703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703 h 10043"/>
                <a:gd name="connsiteX49" fmla="*/ 1420 w 10000"/>
                <a:gd name="connsiteY49" fmla="*/ 968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703 h 10043"/>
                <a:gd name="connsiteX49" fmla="*/ 1430 w 10000"/>
                <a:gd name="connsiteY49" fmla="*/ 835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30 w 10000"/>
                <a:gd name="connsiteY49" fmla="*/ 835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7 w 10000"/>
                <a:gd name="connsiteY50" fmla="*/ 1399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2194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231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73 w 10000"/>
                <a:gd name="connsiteY54" fmla="*/ 1876 h 10043"/>
                <a:gd name="connsiteX55" fmla="*/ 1598 w 10000"/>
                <a:gd name="connsiteY55" fmla="*/ 2440 h 10043"/>
                <a:gd name="connsiteX56" fmla="*/ 1623 w 10000"/>
                <a:gd name="connsiteY56" fmla="*/ 2218 h 10043"/>
                <a:gd name="connsiteX57" fmla="*/ 1651 w 10000"/>
                <a:gd name="connsiteY57" fmla="*/ 2631 h 10043"/>
                <a:gd name="connsiteX58" fmla="*/ 1668 w 10000"/>
                <a:gd name="connsiteY58" fmla="*/ 2807 h 10043"/>
                <a:gd name="connsiteX59" fmla="*/ 1686 w 10000"/>
                <a:gd name="connsiteY59" fmla="*/ 2194 h 10043"/>
                <a:gd name="connsiteX60" fmla="*/ 1701 w 10000"/>
                <a:gd name="connsiteY60" fmla="*/ 2942 h 10043"/>
                <a:gd name="connsiteX61" fmla="*/ 1718 w 10000"/>
                <a:gd name="connsiteY61" fmla="*/ 2752 h 10043"/>
                <a:gd name="connsiteX62" fmla="*/ 1736 w 10000"/>
                <a:gd name="connsiteY62" fmla="*/ 3316 h 10043"/>
                <a:gd name="connsiteX63" fmla="*/ 1753 w 10000"/>
                <a:gd name="connsiteY63" fmla="*/ 3014 h 10043"/>
                <a:gd name="connsiteX64" fmla="*/ 1771 w 10000"/>
                <a:gd name="connsiteY64" fmla="*/ 2888 h 10043"/>
                <a:gd name="connsiteX65" fmla="*/ 1791 w 10000"/>
                <a:gd name="connsiteY65" fmla="*/ 3450 h 10043"/>
                <a:gd name="connsiteX66" fmla="*/ 1806 w 10000"/>
                <a:gd name="connsiteY66" fmla="*/ 3975 h 10043"/>
                <a:gd name="connsiteX67" fmla="*/ 1823 w 10000"/>
                <a:gd name="connsiteY67" fmla="*/ 3745 h 10043"/>
                <a:gd name="connsiteX68" fmla="*/ 1841 w 10000"/>
                <a:gd name="connsiteY68" fmla="*/ 3706 h 10043"/>
                <a:gd name="connsiteX69" fmla="*/ 1858 w 10000"/>
                <a:gd name="connsiteY69" fmla="*/ 4222 h 10043"/>
                <a:gd name="connsiteX70" fmla="*/ 1893 w 10000"/>
                <a:gd name="connsiteY70" fmla="*/ 4079 h 10043"/>
                <a:gd name="connsiteX71" fmla="*/ 1929 w 10000"/>
                <a:gd name="connsiteY71" fmla="*/ 4436 h 10043"/>
                <a:gd name="connsiteX72" fmla="*/ 1964 w 10000"/>
                <a:gd name="connsiteY72" fmla="*/ 4142 h 10043"/>
                <a:gd name="connsiteX73" fmla="*/ 2000 w 10000"/>
                <a:gd name="connsiteY73" fmla="*/ 5628 h 10043"/>
                <a:gd name="connsiteX74" fmla="*/ 2032 w 10000"/>
                <a:gd name="connsiteY74" fmla="*/ 5128 h 10043"/>
                <a:gd name="connsiteX75" fmla="*/ 2067 w 10000"/>
                <a:gd name="connsiteY75" fmla="*/ 4763 h 10043"/>
                <a:gd name="connsiteX76" fmla="*/ 2095 w 10000"/>
                <a:gd name="connsiteY76" fmla="*/ 5684 h 10043"/>
                <a:gd name="connsiteX77" fmla="*/ 2122 w 10000"/>
                <a:gd name="connsiteY77" fmla="*/ 5511 h 10043"/>
                <a:gd name="connsiteX78" fmla="*/ 2145 w 10000"/>
                <a:gd name="connsiteY78" fmla="*/ 5438 h 10043"/>
                <a:gd name="connsiteX79" fmla="*/ 2172 w 10000"/>
                <a:gd name="connsiteY79" fmla="*/ 5327 h 10043"/>
                <a:gd name="connsiteX80" fmla="*/ 2200 w 10000"/>
                <a:gd name="connsiteY80" fmla="*/ 5946 h 10043"/>
                <a:gd name="connsiteX81" fmla="*/ 2225 w 10000"/>
                <a:gd name="connsiteY81" fmla="*/ 6020 h 10043"/>
                <a:gd name="connsiteX82" fmla="*/ 2250 w 10000"/>
                <a:gd name="connsiteY82" fmla="*/ 5358 h 10043"/>
                <a:gd name="connsiteX83" fmla="*/ 2277 w 10000"/>
                <a:gd name="connsiteY83" fmla="*/ 5653 h 10043"/>
                <a:gd name="connsiteX84" fmla="*/ 2320 w 10000"/>
                <a:gd name="connsiteY84" fmla="*/ 5311 h 10043"/>
                <a:gd name="connsiteX85" fmla="*/ 2360 w 10000"/>
                <a:gd name="connsiteY85" fmla="*/ 5311 h 10043"/>
                <a:gd name="connsiteX86" fmla="*/ 2403 w 10000"/>
                <a:gd name="connsiteY86" fmla="*/ 4755 h 10043"/>
                <a:gd name="connsiteX87" fmla="*/ 2445 w 10000"/>
                <a:gd name="connsiteY87" fmla="*/ 5009 h 10043"/>
                <a:gd name="connsiteX88" fmla="*/ 2485 w 10000"/>
                <a:gd name="connsiteY88" fmla="*/ 5470 h 10043"/>
                <a:gd name="connsiteX89" fmla="*/ 2504 w 10000"/>
                <a:gd name="connsiteY89" fmla="*/ 4706 h 10043"/>
                <a:gd name="connsiteX90" fmla="*/ 2521 w 10000"/>
                <a:gd name="connsiteY90" fmla="*/ 4373 h 10043"/>
                <a:gd name="connsiteX91" fmla="*/ 2539 w 10000"/>
                <a:gd name="connsiteY91" fmla="*/ 3753 h 10043"/>
                <a:gd name="connsiteX92" fmla="*/ 2556 w 10000"/>
                <a:gd name="connsiteY92" fmla="*/ 3801 h 10043"/>
                <a:gd name="connsiteX93" fmla="*/ 2574 w 10000"/>
                <a:gd name="connsiteY93" fmla="*/ 3833 h 10043"/>
                <a:gd name="connsiteX94" fmla="*/ 2591 w 10000"/>
                <a:gd name="connsiteY94" fmla="*/ 4914 h 10043"/>
                <a:gd name="connsiteX95" fmla="*/ 2609 w 10000"/>
                <a:gd name="connsiteY95" fmla="*/ 3807 h 10043"/>
                <a:gd name="connsiteX96" fmla="*/ 2626 w 10000"/>
                <a:gd name="connsiteY96" fmla="*/ 3897 h 10043"/>
                <a:gd name="connsiteX97" fmla="*/ 2644 w 10000"/>
                <a:gd name="connsiteY97" fmla="*/ 4222 h 10043"/>
                <a:gd name="connsiteX98" fmla="*/ 2661 w 10000"/>
                <a:gd name="connsiteY98" fmla="*/ 3308 h 10043"/>
                <a:gd name="connsiteX99" fmla="*/ 2679 w 10000"/>
                <a:gd name="connsiteY99" fmla="*/ 3689 h 10043"/>
                <a:gd name="connsiteX100" fmla="*/ 2695 w 10000"/>
                <a:gd name="connsiteY100" fmla="*/ 4000 h 10043"/>
                <a:gd name="connsiteX101" fmla="*/ 2725 w 10000"/>
                <a:gd name="connsiteY101" fmla="*/ 2982 h 10043"/>
                <a:gd name="connsiteX102" fmla="*/ 2755 w 10000"/>
                <a:gd name="connsiteY102" fmla="*/ 3594 h 10043"/>
                <a:gd name="connsiteX103" fmla="*/ 2785 w 10000"/>
                <a:gd name="connsiteY103" fmla="*/ 3053 h 10043"/>
                <a:gd name="connsiteX104" fmla="*/ 2815 w 10000"/>
                <a:gd name="connsiteY104" fmla="*/ 3783 h 10043"/>
                <a:gd name="connsiteX105" fmla="*/ 2845 w 10000"/>
                <a:gd name="connsiteY105" fmla="*/ 2494 h 10043"/>
                <a:gd name="connsiteX106" fmla="*/ 2875 w 10000"/>
                <a:gd name="connsiteY106" fmla="*/ 3252 h 10043"/>
                <a:gd name="connsiteX107" fmla="*/ 2905 w 10000"/>
                <a:gd name="connsiteY107" fmla="*/ 3236 h 10043"/>
                <a:gd name="connsiteX108" fmla="*/ 2923 w 10000"/>
                <a:gd name="connsiteY108" fmla="*/ 2726 h 10043"/>
                <a:gd name="connsiteX109" fmla="*/ 2943 w 10000"/>
                <a:gd name="connsiteY109" fmla="*/ 2041 h 10043"/>
                <a:gd name="connsiteX110" fmla="*/ 2963 w 10000"/>
                <a:gd name="connsiteY110" fmla="*/ 2082 h 10043"/>
                <a:gd name="connsiteX111" fmla="*/ 2980 w 10000"/>
                <a:gd name="connsiteY111" fmla="*/ 1365 h 10043"/>
                <a:gd name="connsiteX112" fmla="*/ 3000 w 10000"/>
                <a:gd name="connsiteY112" fmla="*/ 3006 h 10043"/>
                <a:gd name="connsiteX113" fmla="*/ 3020 w 10000"/>
                <a:gd name="connsiteY113" fmla="*/ 2822 h 10043"/>
                <a:gd name="connsiteX114" fmla="*/ 3038 w 10000"/>
                <a:gd name="connsiteY114" fmla="*/ 2734 h 10043"/>
                <a:gd name="connsiteX115" fmla="*/ 3055 w 10000"/>
                <a:gd name="connsiteY115" fmla="*/ 2170 h 10043"/>
                <a:gd name="connsiteX116" fmla="*/ 3075 w 10000"/>
                <a:gd name="connsiteY116" fmla="*/ 2645 h 10043"/>
                <a:gd name="connsiteX117" fmla="*/ 3095 w 10000"/>
                <a:gd name="connsiteY117" fmla="*/ 3228 h 10043"/>
                <a:gd name="connsiteX118" fmla="*/ 3115 w 10000"/>
                <a:gd name="connsiteY118" fmla="*/ 1925 h 10043"/>
                <a:gd name="connsiteX119" fmla="*/ 3138 w 10000"/>
                <a:gd name="connsiteY119" fmla="*/ 3283 h 10043"/>
                <a:gd name="connsiteX120" fmla="*/ 3160 w 10000"/>
                <a:gd name="connsiteY120" fmla="*/ 2872 h 10043"/>
                <a:gd name="connsiteX121" fmla="*/ 3183 w 10000"/>
                <a:gd name="connsiteY121" fmla="*/ 2863 h 10043"/>
                <a:gd name="connsiteX122" fmla="*/ 3206 w 10000"/>
                <a:gd name="connsiteY122" fmla="*/ 3316 h 10043"/>
                <a:gd name="connsiteX123" fmla="*/ 3231 w 10000"/>
                <a:gd name="connsiteY123" fmla="*/ 2847 h 10043"/>
                <a:gd name="connsiteX124" fmla="*/ 3253 w 10000"/>
                <a:gd name="connsiteY124" fmla="*/ 1963 h 10043"/>
                <a:gd name="connsiteX125" fmla="*/ 3278 w 10000"/>
                <a:gd name="connsiteY125" fmla="*/ 2489 h 10043"/>
                <a:gd name="connsiteX126" fmla="*/ 3301 w 10000"/>
                <a:gd name="connsiteY126" fmla="*/ 2863 h 10043"/>
                <a:gd name="connsiteX127" fmla="*/ 3323 w 10000"/>
                <a:gd name="connsiteY127" fmla="*/ 3039 h 10043"/>
                <a:gd name="connsiteX128" fmla="*/ 3363 w 10000"/>
                <a:gd name="connsiteY128" fmla="*/ 2863 h 10043"/>
                <a:gd name="connsiteX129" fmla="*/ 3406 w 10000"/>
                <a:gd name="connsiteY129" fmla="*/ 3244 h 10043"/>
                <a:gd name="connsiteX130" fmla="*/ 3448 w 10000"/>
                <a:gd name="connsiteY130" fmla="*/ 3476 h 10043"/>
                <a:gd name="connsiteX131" fmla="*/ 3489 w 10000"/>
                <a:gd name="connsiteY131" fmla="*/ 3872 h 10043"/>
                <a:gd name="connsiteX132" fmla="*/ 3533 w 10000"/>
                <a:gd name="connsiteY132" fmla="*/ 3269 h 10043"/>
                <a:gd name="connsiteX133" fmla="*/ 3560 w 10000"/>
                <a:gd name="connsiteY133" fmla="*/ 4093 h 10043"/>
                <a:gd name="connsiteX134" fmla="*/ 3585 w 10000"/>
                <a:gd name="connsiteY134" fmla="*/ 3609 h 10043"/>
                <a:gd name="connsiteX135" fmla="*/ 3611 w 10000"/>
                <a:gd name="connsiteY135" fmla="*/ 4763 h 10043"/>
                <a:gd name="connsiteX136" fmla="*/ 3638 w 10000"/>
                <a:gd name="connsiteY136" fmla="*/ 4436 h 10043"/>
                <a:gd name="connsiteX137" fmla="*/ 3666 w 10000"/>
                <a:gd name="connsiteY137" fmla="*/ 4015 h 10043"/>
                <a:gd name="connsiteX138" fmla="*/ 3688 w 10000"/>
                <a:gd name="connsiteY138" fmla="*/ 3864 h 10043"/>
                <a:gd name="connsiteX139" fmla="*/ 3716 w 10000"/>
                <a:gd name="connsiteY139" fmla="*/ 4747 h 10043"/>
                <a:gd name="connsiteX140" fmla="*/ 3743 w 10000"/>
                <a:gd name="connsiteY140" fmla="*/ 4174 h 10043"/>
                <a:gd name="connsiteX141" fmla="*/ 3766 w 10000"/>
                <a:gd name="connsiteY141" fmla="*/ 4906 h 10043"/>
                <a:gd name="connsiteX142" fmla="*/ 3788 w 10000"/>
                <a:gd name="connsiteY142" fmla="*/ 5089 h 10043"/>
                <a:gd name="connsiteX143" fmla="*/ 3811 w 10000"/>
                <a:gd name="connsiteY143" fmla="*/ 4010 h 10043"/>
                <a:gd name="connsiteX144" fmla="*/ 3833 w 10000"/>
                <a:gd name="connsiteY144" fmla="*/ 4612 h 10043"/>
                <a:gd name="connsiteX145" fmla="*/ 3858 w 10000"/>
                <a:gd name="connsiteY145" fmla="*/ 5462 h 10043"/>
                <a:gd name="connsiteX146" fmla="*/ 3881 w 10000"/>
                <a:gd name="connsiteY146" fmla="*/ 5447 h 10043"/>
                <a:gd name="connsiteX147" fmla="*/ 3906 w 10000"/>
                <a:gd name="connsiteY147" fmla="*/ 5613 h 10043"/>
                <a:gd name="connsiteX148" fmla="*/ 3928 w 10000"/>
                <a:gd name="connsiteY148" fmla="*/ 5708 h 10043"/>
                <a:gd name="connsiteX149" fmla="*/ 3951 w 10000"/>
                <a:gd name="connsiteY149" fmla="*/ 5185 h 10043"/>
                <a:gd name="connsiteX150" fmla="*/ 3971 w 10000"/>
                <a:gd name="connsiteY150" fmla="*/ 6322 h 10043"/>
                <a:gd name="connsiteX151" fmla="*/ 3989 w 10000"/>
                <a:gd name="connsiteY151" fmla="*/ 5604 h 10043"/>
                <a:gd name="connsiteX152" fmla="*/ 4006 w 10000"/>
                <a:gd name="connsiteY152" fmla="*/ 5344 h 10043"/>
                <a:gd name="connsiteX153" fmla="*/ 4026 w 10000"/>
                <a:gd name="connsiteY153" fmla="*/ 5377 h 10043"/>
                <a:gd name="connsiteX154" fmla="*/ 4046 w 10000"/>
                <a:gd name="connsiteY154" fmla="*/ 5534 h 10043"/>
                <a:gd name="connsiteX155" fmla="*/ 4066 w 10000"/>
                <a:gd name="connsiteY155" fmla="*/ 5700 h 10043"/>
                <a:gd name="connsiteX156" fmla="*/ 4084 w 10000"/>
                <a:gd name="connsiteY156" fmla="*/ 6065 h 10043"/>
                <a:gd name="connsiteX157" fmla="*/ 4104 w 10000"/>
                <a:gd name="connsiteY157" fmla="*/ 5922 h 10043"/>
                <a:gd name="connsiteX158" fmla="*/ 4121 w 10000"/>
                <a:gd name="connsiteY158" fmla="*/ 6258 h 10043"/>
                <a:gd name="connsiteX159" fmla="*/ 4139 w 10000"/>
                <a:gd name="connsiteY159" fmla="*/ 6250 h 10043"/>
                <a:gd name="connsiteX160" fmla="*/ 4159 w 10000"/>
                <a:gd name="connsiteY160" fmla="*/ 6631 h 10043"/>
                <a:gd name="connsiteX161" fmla="*/ 4201 w 10000"/>
                <a:gd name="connsiteY161" fmla="*/ 6837 h 10043"/>
                <a:gd name="connsiteX162" fmla="*/ 4242 w 10000"/>
                <a:gd name="connsiteY162" fmla="*/ 7592 h 10043"/>
                <a:gd name="connsiteX163" fmla="*/ 4285 w 10000"/>
                <a:gd name="connsiteY163" fmla="*/ 7904 h 10043"/>
                <a:gd name="connsiteX164" fmla="*/ 4327 w 10000"/>
                <a:gd name="connsiteY164" fmla="*/ 6908 h 10043"/>
                <a:gd name="connsiteX165" fmla="*/ 4367 w 10000"/>
                <a:gd name="connsiteY165" fmla="*/ 6441 h 10043"/>
                <a:gd name="connsiteX166" fmla="*/ 4405 w 10000"/>
                <a:gd name="connsiteY166" fmla="*/ 6625 h 10043"/>
                <a:gd name="connsiteX167" fmla="*/ 4440 w 10000"/>
                <a:gd name="connsiteY167" fmla="*/ 6336 h 10043"/>
                <a:gd name="connsiteX168" fmla="*/ 4473 w 10000"/>
                <a:gd name="connsiteY168" fmla="*/ 5867 h 10043"/>
                <a:gd name="connsiteX169" fmla="*/ 4509 w 10000"/>
                <a:gd name="connsiteY169" fmla="*/ 5771 h 10043"/>
                <a:gd name="connsiteX170" fmla="*/ 4544 w 10000"/>
                <a:gd name="connsiteY170" fmla="*/ 5470 h 10043"/>
                <a:gd name="connsiteX171" fmla="*/ 4579 w 10000"/>
                <a:gd name="connsiteY171" fmla="*/ 5883 h 10043"/>
                <a:gd name="connsiteX172" fmla="*/ 4591 w 10000"/>
                <a:gd name="connsiteY172" fmla="*/ 6001 h 10043"/>
                <a:gd name="connsiteX173" fmla="*/ 4601 w 10000"/>
                <a:gd name="connsiteY173" fmla="*/ 5733 h 10043"/>
                <a:gd name="connsiteX174" fmla="*/ 4611 w 10000"/>
                <a:gd name="connsiteY174" fmla="*/ 5628 h 10043"/>
                <a:gd name="connsiteX175" fmla="*/ 4621 w 10000"/>
                <a:gd name="connsiteY175" fmla="*/ 5040 h 10043"/>
                <a:gd name="connsiteX176" fmla="*/ 4634 w 10000"/>
                <a:gd name="connsiteY176" fmla="*/ 5860 h 10043"/>
                <a:gd name="connsiteX177" fmla="*/ 4646 w 10000"/>
                <a:gd name="connsiteY177" fmla="*/ 5693 h 10043"/>
                <a:gd name="connsiteX178" fmla="*/ 4656 w 10000"/>
                <a:gd name="connsiteY178" fmla="*/ 4612 h 10043"/>
                <a:gd name="connsiteX179" fmla="*/ 4666 w 10000"/>
                <a:gd name="connsiteY179" fmla="*/ 4485 h 10043"/>
                <a:gd name="connsiteX180" fmla="*/ 4676 w 10000"/>
                <a:gd name="connsiteY180" fmla="*/ 4888 h 10043"/>
                <a:gd name="connsiteX181" fmla="*/ 4689 w 10000"/>
                <a:gd name="connsiteY181" fmla="*/ 4317 h 10043"/>
                <a:gd name="connsiteX182" fmla="*/ 4701 w 10000"/>
                <a:gd name="connsiteY182" fmla="*/ 4342 h 10043"/>
                <a:gd name="connsiteX183" fmla="*/ 4711 w 10000"/>
                <a:gd name="connsiteY183" fmla="*/ 4247 h 10043"/>
                <a:gd name="connsiteX184" fmla="*/ 4721 w 10000"/>
                <a:gd name="connsiteY184" fmla="*/ 5358 h 10043"/>
                <a:gd name="connsiteX185" fmla="*/ 4731 w 10000"/>
                <a:gd name="connsiteY185" fmla="*/ 4500 h 10043"/>
                <a:gd name="connsiteX186" fmla="*/ 4744 w 10000"/>
                <a:gd name="connsiteY186" fmla="*/ 4626 h 10043"/>
                <a:gd name="connsiteX187" fmla="*/ 4754 w 10000"/>
                <a:gd name="connsiteY187" fmla="*/ 4818 h 10043"/>
                <a:gd name="connsiteX188" fmla="*/ 4766 w 10000"/>
                <a:gd name="connsiteY188" fmla="*/ 4015 h 10043"/>
                <a:gd name="connsiteX189" fmla="*/ 4776 w 10000"/>
                <a:gd name="connsiteY189" fmla="*/ 4167 h 10043"/>
                <a:gd name="connsiteX190" fmla="*/ 4789 w 10000"/>
                <a:gd name="connsiteY190" fmla="*/ 3316 h 10043"/>
                <a:gd name="connsiteX191" fmla="*/ 4829 w 10000"/>
                <a:gd name="connsiteY191" fmla="*/ 3538 h 10043"/>
                <a:gd name="connsiteX192" fmla="*/ 4872 w 10000"/>
                <a:gd name="connsiteY192" fmla="*/ 2934 h 10043"/>
                <a:gd name="connsiteX193" fmla="*/ 4912 w 10000"/>
                <a:gd name="connsiteY193" fmla="*/ 3680 h 10043"/>
                <a:gd name="connsiteX194" fmla="*/ 4954 w 10000"/>
                <a:gd name="connsiteY194" fmla="*/ 3880 h 10043"/>
                <a:gd name="connsiteX195" fmla="*/ 4998 w 10000"/>
                <a:gd name="connsiteY195" fmla="*/ 3514 h 10043"/>
                <a:gd name="connsiteX196" fmla="*/ 5033 w 10000"/>
                <a:gd name="connsiteY196" fmla="*/ 4111 h 10043"/>
                <a:gd name="connsiteX197" fmla="*/ 5068 w 10000"/>
                <a:gd name="connsiteY197" fmla="*/ 3546 h 10043"/>
                <a:gd name="connsiteX198" fmla="*/ 5103 w 10000"/>
                <a:gd name="connsiteY198" fmla="*/ 1710 h 10043"/>
                <a:gd name="connsiteX199" fmla="*/ 5135 w 10000"/>
                <a:gd name="connsiteY199" fmla="*/ 3379 h 10043"/>
                <a:gd name="connsiteX200" fmla="*/ 5170 w 10000"/>
                <a:gd name="connsiteY200" fmla="*/ 3792 h 10043"/>
                <a:gd name="connsiteX201" fmla="*/ 5206 w 10000"/>
                <a:gd name="connsiteY201" fmla="*/ 2934 h 10043"/>
                <a:gd name="connsiteX202" fmla="*/ 5233 w 10000"/>
                <a:gd name="connsiteY202" fmla="*/ 2742 h 10043"/>
                <a:gd name="connsiteX203" fmla="*/ 5258 w 10000"/>
                <a:gd name="connsiteY203" fmla="*/ 3357 h 10043"/>
                <a:gd name="connsiteX204" fmla="*/ 5286 w 10000"/>
                <a:gd name="connsiteY204" fmla="*/ 4015 h 10043"/>
                <a:gd name="connsiteX205" fmla="*/ 5311 w 10000"/>
                <a:gd name="connsiteY205" fmla="*/ 3483 h 10043"/>
                <a:gd name="connsiteX206" fmla="*/ 5338 w 10000"/>
                <a:gd name="connsiteY206" fmla="*/ 4039 h 10043"/>
                <a:gd name="connsiteX207" fmla="*/ 5363 w 10000"/>
                <a:gd name="connsiteY207" fmla="*/ 4779 h 10043"/>
                <a:gd name="connsiteX208" fmla="*/ 5388 w 10000"/>
                <a:gd name="connsiteY208" fmla="*/ 4088 h 10043"/>
                <a:gd name="connsiteX209" fmla="*/ 5416 w 10000"/>
                <a:gd name="connsiteY209" fmla="*/ 3920 h 10043"/>
                <a:gd name="connsiteX210" fmla="*/ 5423 w 10000"/>
                <a:gd name="connsiteY210" fmla="*/ 4818 h 10043"/>
                <a:gd name="connsiteX211" fmla="*/ 5431 w 10000"/>
                <a:gd name="connsiteY211" fmla="*/ 3864 h 10043"/>
                <a:gd name="connsiteX212" fmla="*/ 5438 w 10000"/>
                <a:gd name="connsiteY212" fmla="*/ 4093 h 10043"/>
                <a:gd name="connsiteX213" fmla="*/ 5446 w 10000"/>
                <a:gd name="connsiteY213" fmla="*/ 4167 h 10043"/>
                <a:gd name="connsiteX214" fmla="*/ 5453 w 10000"/>
                <a:gd name="connsiteY214" fmla="*/ 2768 h 10043"/>
                <a:gd name="connsiteX215" fmla="*/ 5461 w 10000"/>
                <a:gd name="connsiteY215" fmla="*/ 3339 h 10043"/>
                <a:gd name="connsiteX216" fmla="*/ 5468 w 10000"/>
                <a:gd name="connsiteY216" fmla="*/ 1980 h 10043"/>
                <a:gd name="connsiteX217" fmla="*/ 5476 w 10000"/>
                <a:gd name="connsiteY217" fmla="*/ 4779 h 10043"/>
                <a:gd name="connsiteX218" fmla="*/ 5483 w 10000"/>
                <a:gd name="connsiteY218" fmla="*/ 6393 h 10043"/>
                <a:gd name="connsiteX219" fmla="*/ 5493 w 10000"/>
                <a:gd name="connsiteY219" fmla="*/ 5812 h 10043"/>
                <a:gd name="connsiteX220" fmla="*/ 5502 w 10000"/>
                <a:gd name="connsiteY220" fmla="*/ 7179 h 10043"/>
                <a:gd name="connsiteX221" fmla="*/ 5507 w 10000"/>
                <a:gd name="connsiteY221" fmla="*/ 6780 h 10043"/>
                <a:gd name="connsiteX222" fmla="*/ 5517 w 10000"/>
                <a:gd name="connsiteY222" fmla="*/ 5716 h 10043"/>
                <a:gd name="connsiteX223" fmla="*/ 5524 w 10000"/>
                <a:gd name="connsiteY223" fmla="*/ 5828 h 10043"/>
                <a:gd name="connsiteX224" fmla="*/ 5532 w 10000"/>
                <a:gd name="connsiteY224" fmla="*/ 6941 h 10043"/>
                <a:gd name="connsiteX225" fmla="*/ 5539 w 10000"/>
                <a:gd name="connsiteY225" fmla="*/ 6447 h 10043"/>
                <a:gd name="connsiteX226" fmla="*/ 5547 w 10000"/>
                <a:gd name="connsiteY226" fmla="*/ 3880 h 10043"/>
                <a:gd name="connsiteX227" fmla="*/ 5557 w 10000"/>
                <a:gd name="connsiteY227" fmla="*/ 1971 h 10043"/>
                <a:gd name="connsiteX228" fmla="*/ 5531 w 10000"/>
                <a:gd name="connsiteY228" fmla="*/ 3971 h 10043"/>
                <a:gd name="connsiteX229" fmla="*/ 5569 w 10000"/>
                <a:gd name="connsiteY229" fmla="*/ 2210 h 10043"/>
                <a:gd name="connsiteX230" fmla="*/ 5579 w 10000"/>
                <a:gd name="connsiteY230" fmla="*/ 5344 h 10043"/>
                <a:gd name="connsiteX231" fmla="*/ 5587 w 10000"/>
                <a:gd name="connsiteY231" fmla="*/ 5178 h 10043"/>
                <a:gd name="connsiteX232" fmla="*/ 5592 w 10000"/>
                <a:gd name="connsiteY232" fmla="*/ 7888 h 10043"/>
                <a:gd name="connsiteX233" fmla="*/ 5602 w 10000"/>
                <a:gd name="connsiteY233" fmla="*/ 6948 h 10043"/>
                <a:gd name="connsiteX234" fmla="*/ 5610 w 10000"/>
                <a:gd name="connsiteY234" fmla="*/ 7998 h 10043"/>
                <a:gd name="connsiteX235" fmla="*/ 5617 w 10000"/>
                <a:gd name="connsiteY235" fmla="*/ 6393 h 10043"/>
                <a:gd name="connsiteX236" fmla="*/ 5625 w 10000"/>
                <a:gd name="connsiteY236" fmla="*/ 7450 h 10043"/>
                <a:gd name="connsiteX237" fmla="*/ 5640 w 10000"/>
                <a:gd name="connsiteY237" fmla="*/ 7411 h 10043"/>
                <a:gd name="connsiteX238" fmla="*/ 5652 w 10000"/>
                <a:gd name="connsiteY238" fmla="*/ 7904 h 10043"/>
                <a:gd name="connsiteX239" fmla="*/ 5667 w 10000"/>
                <a:gd name="connsiteY239" fmla="*/ 7371 h 10043"/>
                <a:gd name="connsiteX240" fmla="*/ 5680 w 10000"/>
                <a:gd name="connsiteY240" fmla="*/ 6528 h 10043"/>
                <a:gd name="connsiteX241" fmla="*/ 5695 w 10000"/>
                <a:gd name="connsiteY241" fmla="*/ 6241 h 10043"/>
                <a:gd name="connsiteX242" fmla="*/ 5707 w 10000"/>
                <a:gd name="connsiteY242" fmla="*/ 6105 h 10043"/>
                <a:gd name="connsiteX243" fmla="*/ 5722 w 10000"/>
                <a:gd name="connsiteY243" fmla="*/ 5408 h 10043"/>
                <a:gd name="connsiteX244" fmla="*/ 5737 w 10000"/>
                <a:gd name="connsiteY244" fmla="*/ 2896 h 10043"/>
                <a:gd name="connsiteX245" fmla="*/ 5750 w 10000"/>
                <a:gd name="connsiteY245" fmla="*/ 3880 h 10043"/>
                <a:gd name="connsiteX246" fmla="*/ 5766 w 10000"/>
                <a:gd name="connsiteY246" fmla="*/ 4946 h 10043"/>
                <a:gd name="connsiteX247" fmla="*/ 5778 w 10000"/>
                <a:gd name="connsiteY247" fmla="*/ 5358 h 10043"/>
                <a:gd name="connsiteX248" fmla="*/ 5791 w 10000"/>
                <a:gd name="connsiteY248" fmla="*/ 5782 h 10043"/>
                <a:gd name="connsiteX249" fmla="*/ 5806 w 10000"/>
                <a:gd name="connsiteY249" fmla="*/ 6767 h 10043"/>
                <a:gd name="connsiteX250" fmla="*/ 5821 w 10000"/>
                <a:gd name="connsiteY250" fmla="*/ 6060 h 10043"/>
                <a:gd name="connsiteX251" fmla="*/ 5833 w 10000"/>
                <a:gd name="connsiteY251" fmla="*/ 5551 h 10043"/>
                <a:gd name="connsiteX252" fmla="*/ 5876 w 10000"/>
                <a:gd name="connsiteY252" fmla="*/ 5638 h 10043"/>
                <a:gd name="connsiteX253" fmla="*/ 5918 w 10000"/>
                <a:gd name="connsiteY253" fmla="*/ 6008 h 10043"/>
                <a:gd name="connsiteX254" fmla="*/ 5958 w 10000"/>
                <a:gd name="connsiteY254" fmla="*/ 5875 h 10043"/>
                <a:gd name="connsiteX255" fmla="*/ 6001 w 10000"/>
                <a:gd name="connsiteY255" fmla="*/ 5225 h 10043"/>
                <a:gd name="connsiteX256" fmla="*/ 6044 w 10000"/>
                <a:gd name="connsiteY256" fmla="*/ 5693 h 10043"/>
                <a:gd name="connsiteX257" fmla="*/ 6086 w 10000"/>
                <a:gd name="connsiteY257" fmla="*/ 5604 h 10043"/>
                <a:gd name="connsiteX258" fmla="*/ 6126 w 10000"/>
                <a:gd name="connsiteY258" fmla="*/ 4604 h 10043"/>
                <a:gd name="connsiteX259" fmla="*/ 6169 w 10000"/>
                <a:gd name="connsiteY259" fmla="*/ 6329 h 10043"/>
                <a:gd name="connsiteX260" fmla="*/ 6211 w 10000"/>
                <a:gd name="connsiteY260" fmla="*/ 7498 h 10043"/>
                <a:gd name="connsiteX261" fmla="*/ 6251 w 10000"/>
                <a:gd name="connsiteY261" fmla="*/ 5281 h 10043"/>
                <a:gd name="connsiteX262" fmla="*/ 6281 w 10000"/>
                <a:gd name="connsiteY262" fmla="*/ 6163 h 10043"/>
                <a:gd name="connsiteX263" fmla="*/ 6311 w 10000"/>
                <a:gd name="connsiteY263" fmla="*/ 6144 h 10043"/>
                <a:gd name="connsiteX264" fmla="*/ 6341 w 10000"/>
                <a:gd name="connsiteY264" fmla="*/ 6487 h 10043"/>
                <a:gd name="connsiteX265" fmla="*/ 6371 w 10000"/>
                <a:gd name="connsiteY265" fmla="*/ 6496 h 10043"/>
                <a:gd name="connsiteX266" fmla="*/ 6402 w 10000"/>
                <a:gd name="connsiteY266" fmla="*/ 6105 h 10043"/>
                <a:gd name="connsiteX267" fmla="*/ 6432 w 10000"/>
                <a:gd name="connsiteY267" fmla="*/ 5421 h 10043"/>
                <a:gd name="connsiteX268" fmla="*/ 6459 w 10000"/>
                <a:gd name="connsiteY268" fmla="*/ 6097 h 10043"/>
                <a:gd name="connsiteX269" fmla="*/ 6494 w 10000"/>
                <a:gd name="connsiteY269" fmla="*/ 7705 h 10043"/>
                <a:gd name="connsiteX270" fmla="*/ 6533 w 10000"/>
                <a:gd name="connsiteY270" fmla="*/ 6065 h 10043"/>
                <a:gd name="connsiteX271" fmla="*/ 6566 w 10000"/>
                <a:gd name="connsiteY271" fmla="*/ 6035 h 10043"/>
                <a:gd name="connsiteX272" fmla="*/ 6601 w 10000"/>
                <a:gd name="connsiteY272" fmla="*/ 6774 h 10043"/>
                <a:gd name="connsiteX273" fmla="*/ 6636 w 10000"/>
                <a:gd name="connsiteY273" fmla="*/ 6487 h 10043"/>
                <a:gd name="connsiteX274" fmla="*/ 6671 w 10000"/>
                <a:gd name="connsiteY274" fmla="*/ 5646 h 10043"/>
                <a:gd name="connsiteX275" fmla="*/ 6714 w 10000"/>
                <a:gd name="connsiteY275" fmla="*/ 6584 h 10043"/>
                <a:gd name="connsiteX276" fmla="*/ 6754 w 10000"/>
                <a:gd name="connsiteY276" fmla="*/ 6926 h 10043"/>
                <a:gd name="connsiteX277" fmla="*/ 6797 w 10000"/>
                <a:gd name="connsiteY277" fmla="*/ 7312 h 10043"/>
                <a:gd name="connsiteX278" fmla="*/ 6839 w 10000"/>
                <a:gd name="connsiteY278" fmla="*/ 6210 h 10043"/>
                <a:gd name="connsiteX279" fmla="*/ 6882 w 10000"/>
                <a:gd name="connsiteY279" fmla="*/ 5860 h 10043"/>
                <a:gd name="connsiteX280" fmla="*/ 6922 w 10000"/>
                <a:gd name="connsiteY280" fmla="*/ 5835 h 10043"/>
                <a:gd name="connsiteX281" fmla="*/ 6964 w 10000"/>
                <a:gd name="connsiteY281" fmla="*/ 6980 h 10043"/>
                <a:gd name="connsiteX282" fmla="*/ 7007 w 10000"/>
                <a:gd name="connsiteY282" fmla="*/ 6035 h 10043"/>
                <a:gd name="connsiteX283" fmla="*/ 7047 w 10000"/>
                <a:gd name="connsiteY283" fmla="*/ 4612 h 10043"/>
                <a:gd name="connsiteX284" fmla="*/ 7089 w 10000"/>
                <a:gd name="connsiteY284" fmla="*/ 5589 h 10043"/>
                <a:gd name="connsiteX285" fmla="*/ 7117 w 10000"/>
                <a:gd name="connsiteY285" fmla="*/ 4667 h 10043"/>
                <a:gd name="connsiteX286" fmla="*/ 7139 w 10000"/>
                <a:gd name="connsiteY286" fmla="*/ 5168 h 10043"/>
                <a:gd name="connsiteX287" fmla="*/ 7167 w 10000"/>
                <a:gd name="connsiteY287" fmla="*/ 4976 h 10043"/>
                <a:gd name="connsiteX288" fmla="*/ 7195 w 10000"/>
                <a:gd name="connsiteY288" fmla="*/ 5534 h 10043"/>
                <a:gd name="connsiteX289" fmla="*/ 7220 w 10000"/>
                <a:gd name="connsiteY289" fmla="*/ 5581 h 10043"/>
                <a:gd name="connsiteX290" fmla="*/ 7245 w 10000"/>
                <a:gd name="connsiteY290" fmla="*/ 4723 h 10043"/>
                <a:gd name="connsiteX291" fmla="*/ 7272 w 10000"/>
                <a:gd name="connsiteY291" fmla="*/ 4976 h 10043"/>
                <a:gd name="connsiteX292" fmla="*/ 7297 w 10000"/>
                <a:gd name="connsiteY292" fmla="*/ 4755 h 10043"/>
                <a:gd name="connsiteX293" fmla="*/ 7326 w 10000"/>
                <a:gd name="connsiteY293" fmla="*/ 6226 h 10043"/>
                <a:gd name="connsiteX294" fmla="*/ 7351 w 10000"/>
                <a:gd name="connsiteY294" fmla="*/ 5178 h 10043"/>
                <a:gd name="connsiteX295" fmla="*/ 7376 w 10000"/>
                <a:gd name="connsiteY295" fmla="*/ 5534 h 10043"/>
                <a:gd name="connsiteX296" fmla="*/ 7403 w 10000"/>
                <a:gd name="connsiteY296" fmla="*/ 4562 h 10043"/>
                <a:gd name="connsiteX297" fmla="*/ 7428 w 10000"/>
                <a:gd name="connsiteY297" fmla="*/ 5377 h 10043"/>
                <a:gd name="connsiteX298" fmla="*/ 7453 w 10000"/>
                <a:gd name="connsiteY298" fmla="*/ 6163 h 10043"/>
                <a:gd name="connsiteX299" fmla="*/ 7481 w 10000"/>
                <a:gd name="connsiteY299" fmla="*/ 5860 h 10043"/>
                <a:gd name="connsiteX300" fmla="*/ 7509 w 10000"/>
                <a:gd name="connsiteY300" fmla="*/ 5669 h 10043"/>
                <a:gd name="connsiteX301" fmla="*/ 7549 w 10000"/>
                <a:gd name="connsiteY301" fmla="*/ 4658 h 10043"/>
                <a:gd name="connsiteX302" fmla="*/ 7592 w 10000"/>
                <a:gd name="connsiteY302" fmla="*/ 5438 h 10043"/>
                <a:gd name="connsiteX303" fmla="*/ 7635 w 10000"/>
                <a:gd name="connsiteY303" fmla="*/ 5447 h 10043"/>
                <a:gd name="connsiteX304" fmla="*/ 7675 w 10000"/>
                <a:gd name="connsiteY304" fmla="*/ 5867 h 10043"/>
                <a:gd name="connsiteX305" fmla="*/ 7717 w 10000"/>
                <a:gd name="connsiteY305" fmla="*/ 5302 h 10043"/>
                <a:gd name="connsiteX306" fmla="*/ 7760 w 10000"/>
                <a:gd name="connsiteY306" fmla="*/ 6837 h 10043"/>
                <a:gd name="connsiteX307" fmla="*/ 7800 w 10000"/>
                <a:gd name="connsiteY307" fmla="*/ 6367 h 10043"/>
                <a:gd name="connsiteX308" fmla="*/ 7842 w 10000"/>
                <a:gd name="connsiteY308" fmla="*/ 5455 h 10043"/>
                <a:gd name="connsiteX309" fmla="*/ 7885 w 10000"/>
                <a:gd name="connsiteY309" fmla="*/ 6289 h 10043"/>
                <a:gd name="connsiteX310" fmla="*/ 7925 w 10000"/>
                <a:gd name="connsiteY310" fmla="*/ 5724 h 10043"/>
                <a:gd name="connsiteX311" fmla="*/ 7952 w 10000"/>
                <a:gd name="connsiteY311" fmla="*/ 6702 h 10043"/>
                <a:gd name="connsiteX312" fmla="*/ 7977 w 10000"/>
                <a:gd name="connsiteY312" fmla="*/ 5551 h 10043"/>
                <a:gd name="connsiteX313" fmla="*/ 8003 w 10000"/>
                <a:gd name="connsiteY313" fmla="*/ 6433 h 10043"/>
                <a:gd name="connsiteX314" fmla="*/ 8030 w 10000"/>
                <a:gd name="connsiteY314" fmla="*/ 5782 h 10043"/>
                <a:gd name="connsiteX315" fmla="*/ 8055 w 10000"/>
                <a:gd name="connsiteY315" fmla="*/ 5281 h 10043"/>
                <a:gd name="connsiteX316" fmla="*/ 8084 w 10000"/>
                <a:gd name="connsiteY316" fmla="*/ 5051 h 10043"/>
                <a:gd name="connsiteX317" fmla="*/ 8111 w 10000"/>
                <a:gd name="connsiteY317" fmla="*/ 5782 h 10043"/>
                <a:gd name="connsiteX318" fmla="*/ 8134 w 10000"/>
                <a:gd name="connsiteY318" fmla="*/ 6605 h 10043"/>
                <a:gd name="connsiteX319" fmla="*/ 8176 w 10000"/>
                <a:gd name="connsiteY319" fmla="*/ 6528 h 10043"/>
                <a:gd name="connsiteX320" fmla="*/ 8219 w 10000"/>
                <a:gd name="connsiteY320" fmla="*/ 6297 h 10043"/>
                <a:gd name="connsiteX321" fmla="*/ 8261 w 10000"/>
                <a:gd name="connsiteY321" fmla="*/ 5828 h 10043"/>
                <a:gd name="connsiteX322" fmla="*/ 8304 w 10000"/>
                <a:gd name="connsiteY322" fmla="*/ 6241 h 10043"/>
                <a:gd name="connsiteX323" fmla="*/ 8344 w 10000"/>
                <a:gd name="connsiteY323" fmla="*/ 6447 h 10043"/>
                <a:gd name="connsiteX324" fmla="*/ 8379 w 10000"/>
                <a:gd name="connsiteY324" fmla="*/ 5915 h 10043"/>
                <a:gd name="connsiteX325" fmla="*/ 8414 w 10000"/>
                <a:gd name="connsiteY325" fmla="*/ 5875 h 10043"/>
                <a:gd name="connsiteX326" fmla="*/ 8447 w 10000"/>
                <a:gd name="connsiteY326" fmla="*/ 6614 h 10043"/>
                <a:gd name="connsiteX327" fmla="*/ 8484 w 10000"/>
                <a:gd name="connsiteY327" fmla="*/ 6837 h 10043"/>
                <a:gd name="connsiteX328" fmla="*/ 8520 w 10000"/>
                <a:gd name="connsiteY328" fmla="*/ 6073 h 10043"/>
                <a:gd name="connsiteX329" fmla="*/ 8555 w 10000"/>
                <a:gd name="connsiteY329" fmla="*/ 5891 h 10043"/>
                <a:gd name="connsiteX330" fmla="*/ 8595 w 10000"/>
                <a:gd name="connsiteY330" fmla="*/ 6144 h 10043"/>
                <a:gd name="connsiteX331" fmla="*/ 8638 w 10000"/>
                <a:gd name="connsiteY331" fmla="*/ 5344 h 10043"/>
                <a:gd name="connsiteX332" fmla="*/ 8678 w 10000"/>
                <a:gd name="connsiteY332" fmla="*/ 5803 h 10043"/>
                <a:gd name="connsiteX333" fmla="*/ 8720 w 10000"/>
                <a:gd name="connsiteY333" fmla="*/ 5613 h 10043"/>
                <a:gd name="connsiteX334" fmla="*/ 8763 w 10000"/>
                <a:gd name="connsiteY334" fmla="*/ 5891 h 10043"/>
                <a:gd name="connsiteX335" fmla="*/ 8768 w 10000"/>
                <a:gd name="connsiteY335" fmla="*/ 5646 h 10043"/>
                <a:gd name="connsiteX336" fmla="*/ 8770 w 10000"/>
                <a:gd name="connsiteY336" fmla="*/ 5486 h 10043"/>
                <a:gd name="connsiteX337" fmla="*/ 8775 w 10000"/>
                <a:gd name="connsiteY337" fmla="*/ 6354 h 10043"/>
                <a:gd name="connsiteX338" fmla="*/ 8778 w 10000"/>
                <a:gd name="connsiteY338" fmla="*/ 6279 h 10043"/>
                <a:gd name="connsiteX339" fmla="*/ 8783 w 10000"/>
                <a:gd name="connsiteY339" fmla="*/ 5724 h 10043"/>
                <a:gd name="connsiteX340" fmla="*/ 8788 w 10000"/>
                <a:gd name="connsiteY340" fmla="*/ 6090 h 10043"/>
                <a:gd name="connsiteX341" fmla="*/ 8790 w 10000"/>
                <a:gd name="connsiteY341" fmla="*/ 5684 h 10043"/>
                <a:gd name="connsiteX342" fmla="*/ 8798 w 10000"/>
                <a:gd name="connsiteY342" fmla="*/ 5430 h 10043"/>
                <a:gd name="connsiteX343" fmla="*/ 8801 w 10000"/>
                <a:gd name="connsiteY343" fmla="*/ 6065 h 10043"/>
                <a:gd name="connsiteX344" fmla="*/ 8803 w 10000"/>
                <a:gd name="connsiteY344" fmla="*/ 6553 h 10043"/>
                <a:gd name="connsiteX345" fmla="*/ 8808 w 10000"/>
                <a:gd name="connsiteY345" fmla="*/ 6217 h 10043"/>
                <a:gd name="connsiteX346" fmla="*/ 8813 w 10000"/>
                <a:gd name="connsiteY346" fmla="*/ 5756 h 10043"/>
                <a:gd name="connsiteX347" fmla="*/ 8816 w 10000"/>
                <a:gd name="connsiteY347" fmla="*/ 5589 h 10043"/>
                <a:gd name="connsiteX348" fmla="*/ 8821 w 10000"/>
                <a:gd name="connsiteY348" fmla="*/ 5525 h 10043"/>
                <a:gd name="connsiteX349" fmla="*/ 8826 w 10000"/>
                <a:gd name="connsiteY349" fmla="*/ 5985 h 10043"/>
                <a:gd name="connsiteX350" fmla="*/ 8828 w 10000"/>
                <a:gd name="connsiteY350" fmla="*/ 6097 h 10043"/>
                <a:gd name="connsiteX351" fmla="*/ 8833 w 10000"/>
                <a:gd name="connsiteY351" fmla="*/ 6313 h 10043"/>
                <a:gd name="connsiteX352" fmla="*/ 8838 w 10000"/>
                <a:gd name="connsiteY352" fmla="*/ 6528 h 10043"/>
                <a:gd name="connsiteX353" fmla="*/ 8843 w 10000"/>
                <a:gd name="connsiteY353" fmla="*/ 6097 h 10043"/>
                <a:gd name="connsiteX354" fmla="*/ 8847 w 10000"/>
                <a:gd name="connsiteY354" fmla="*/ 6210 h 10043"/>
                <a:gd name="connsiteX355" fmla="*/ 8852 w 10000"/>
                <a:gd name="connsiteY355" fmla="*/ 6090 h 10043"/>
                <a:gd name="connsiteX356" fmla="*/ 8857 w 10000"/>
                <a:gd name="connsiteY356" fmla="*/ 6008 h 10043"/>
                <a:gd name="connsiteX357" fmla="*/ 8859 w 10000"/>
                <a:gd name="connsiteY357" fmla="*/ 5660 h 10043"/>
                <a:gd name="connsiteX358" fmla="*/ 8864 w 10000"/>
                <a:gd name="connsiteY358" fmla="*/ 5023 h 10043"/>
                <a:gd name="connsiteX359" fmla="*/ 8869 w 10000"/>
                <a:gd name="connsiteY359" fmla="*/ 4515 h 10043"/>
                <a:gd name="connsiteX360" fmla="*/ 8872 w 10000"/>
                <a:gd name="connsiteY360" fmla="*/ 3935 h 10043"/>
                <a:gd name="connsiteX361" fmla="*/ 8877 w 10000"/>
                <a:gd name="connsiteY361" fmla="*/ 5040 h 10043"/>
                <a:gd name="connsiteX362" fmla="*/ 8882 w 10000"/>
                <a:gd name="connsiteY362" fmla="*/ 6171 h 10043"/>
                <a:gd name="connsiteX363" fmla="*/ 8884 w 10000"/>
                <a:gd name="connsiteY363" fmla="*/ 7983 h 10043"/>
                <a:gd name="connsiteX364" fmla="*/ 8889 w 10000"/>
                <a:gd name="connsiteY364" fmla="*/ 9685 h 10043"/>
                <a:gd name="connsiteX365" fmla="*/ 8894 w 10000"/>
                <a:gd name="connsiteY365" fmla="*/ 8675 h 10043"/>
                <a:gd name="connsiteX366" fmla="*/ 8897 w 10000"/>
                <a:gd name="connsiteY366" fmla="*/ 8690 h 10043"/>
                <a:gd name="connsiteX367" fmla="*/ 8902 w 10000"/>
                <a:gd name="connsiteY367" fmla="*/ 9167 h 10043"/>
                <a:gd name="connsiteX368" fmla="*/ 8907 w 10000"/>
                <a:gd name="connsiteY368" fmla="*/ 8333 h 10043"/>
                <a:gd name="connsiteX369" fmla="*/ 8909 w 10000"/>
                <a:gd name="connsiteY369" fmla="*/ 8333 h 10043"/>
                <a:gd name="connsiteX370" fmla="*/ 8914 w 10000"/>
                <a:gd name="connsiteY370" fmla="*/ 8753 h 10043"/>
                <a:gd name="connsiteX371" fmla="*/ 8919 w 10000"/>
                <a:gd name="connsiteY371" fmla="*/ 8859 h 10043"/>
                <a:gd name="connsiteX372" fmla="*/ 8922 w 10000"/>
                <a:gd name="connsiteY372" fmla="*/ 9112 h 10043"/>
                <a:gd name="connsiteX373" fmla="*/ 8927 w 10000"/>
                <a:gd name="connsiteY373" fmla="*/ 8666 h 10043"/>
                <a:gd name="connsiteX374" fmla="*/ 8929 w 10000"/>
                <a:gd name="connsiteY374" fmla="*/ 8643 h 10043"/>
                <a:gd name="connsiteX375" fmla="*/ 8934 w 10000"/>
                <a:gd name="connsiteY375" fmla="*/ 8477 h 10043"/>
                <a:gd name="connsiteX376" fmla="*/ 8939 w 10000"/>
                <a:gd name="connsiteY376" fmla="*/ 8215 h 10043"/>
                <a:gd name="connsiteX377" fmla="*/ 8942 w 10000"/>
                <a:gd name="connsiteY377" fmla="*/ 7760 h 10043"/>
                <a:gd name="connsiteX378" fmla="*/ 8949 w 10000"/>
                <a:gd name="connsiteY378" fmla="*/ 6749 h 10043"/>
                <a:gd name="connsiteX379" fmla="*/ 8952 w 10000"/>
                <a:gd name="connsiteY379" fmla="*/ 7775 h 10043"/>
                <a:gd name="connsiteX380" fmla="*/ 8954 w 10000"/>
                <a:gd name="connsiteY380" fmla="*/ 7467 h 10043"/>
                <a:gd name="connsiteX381" fmla="*/ 8959 w 10000"/>
                <a:gd name="connsiteY381" fmla="*/ 7834 h 10043"/>
                <a:gd name="connsiteX382" fmla="*/ 9057 w 10000"/>
                <a:gd name="connsiteY382" fmla="*/ 8782 h 10043"/>
                <a:gd name="connsiteX383" fmla="*/ 8905 w 10000"/>
                <a:gd name="connsiteY383" fmla="*/ 8758 h 10043"/>
                <a:gd name="connsiteX384" fmla="*/ 9273 w 10000"/>
                <a:gd name="connsiteY384" fmla="*/ 7982 h 10043"/>
                <a:gd name="connsiteX385" fmla="*/ 9052 w 10000"/>
                <a:gd name="connsiteY385" fmla="*/ 9255 h 10043"/>
                <a:gd name="connsiteX386" fmla="*/ 8984 w 10000"/>
                <a:gd name="connsiteY386" fmla="*/ 10003 h 10043"/>
                <a:gd name="connsiteX387" fmla="*/ 8989 w 10000"/>
                <a:gd name="connsiteY387" fmla="*/ 9446 h 10043"/>
                <a:gd name="connsiteX388" fmla="*/ 8994 w 10000"/>
                <a:gd name="connsiteY388" fmla="*/ 9270 h 10043"/>
                <a:gd name="connsiteX389" fmla="*/ 8999 w 10000"/>
                <a:gd name="connsiteY389" fmla="*/ 8228 h 10043"/>
                <a:gd name="connsiteX390" fmla="*/ 9004 w 10000"/>
                <a:gd name="connsiteY390" fmla="*/ 8420 h 10043"/>
                <a:gd name="connsiteX391" fmla="*/ 9009 w 10000"/>
                <a:gd name="connsiteY391" fmla="*/ 8046 h 10043"/>
                <a:gd name="connsiteX392" fmla="*/ 9014 w 10000"/>
                <a:gd name="connsiteY392" fmla="*/ 8119 h 10043"/>
                <a:gd name="connsiteX393" fmla="*/ 9019 w 10000"/>
                <a:gd name="connsiteY393" fmla="*/ 8498 h 10043"/>
                <a:gd name="connsiteX394" fmla="*/ 9027 w 10000"/>
                <a:gd name="connsiteY394" fmla="*/ 7952 h 10043"/>
                <a:gd name="connsiteX395" fmla="*/ 9032 w 10000"/>
                <a:gd name="connsiteY395" fmla="*/ 7872 h 10043"/>
                <a:gd name="connsiteX396" fmla="*/ 9037 w 10000"/>
                <a:gd name="connsiteY396" fmla="*/ 7577 h 10043"/>
                <a:gd name="connsiteX397" fmla="*/ 9042 w 10000"/>
                <a:gd name="connsiteY397" fmla="*/ 7299 h 10043"/>
                <a:gd name="connsiteX398" fmla="*/ 9047 w 10000"/>
                <a:gd name="connsiteY398" fmla="*/ 8786 h 10043"/>
                <a:gd name="connsiteX399" fmla="*/ 9052 w 10000"/>
                <a:gd name="connsiteY399" fmla="*/ 8596 h 10043"/>
                <a:gd name="connsiteX400" fmla="*/ 9057 w 10000"/>
                <a:gd name="connsiteY400" fmla="*/ 8826 h 10043"/>
                <a:gd name="connsiteX401" fmla="*/ 9062 w 10000"/>
                <a:gd name="connsiteY401" fmla="*/ 7665 h 10043"/>
                <a:gd name="connsiteX402" fmla="*/ 9069 w 10000"/>
                <a:gd name="connsiteY402" fmla="*/ 7983 h 10043"/>
                <a:gd name="connsiteX403" fmla="*/ 9074 w 10000"/>
                <a:gd name="connsiteY403" fmla="*/ 8317 h 10043"/>
                <a:gd name="connsiteX404" fmla="*/ 9079 w 10000"/>
                <a:gd name="connsiteY404" fmla="*/ 7545 h 10043"/>
                <a:gd name="connsiteX405" fmla="*/ 9084 w 10000"/>
                <a:gd name="connsiteY405" fmla="*/ 7498 h 10043"/>
                <a:gd name="connsiteX406" fmla="*/ 9089 w 10000"/>
                <a:gd name="connsiteY406" fmla="*/ 7721 h 10043"/>
                <a:gd name="connsiteX407" fmla="*/ 9094 w 10000"/>
                <a:gd name="connsiteY407" fmla="*/ 7801 h 10043"/>
                <a:gd name="connsiteX408" fmla="*/ 9099 w 10000"/>
                <a:gd name="connsiteY408" fmla="*/ 8498 h 10043"/>
                <a:gd name="connsiteX409" fmla="*/ 9104 w 10000"/>
                <a:gd name="connsiteY409" fmla="*/ 8446 h 10043"/>
                <a:gd name="connsiteX410" fmla="*/ 9109 w 10000"/>
                <a:gd name="connsiteY410" fmla="*/ 9065 h 10043"/>
                <a:gd name="connsiteX411" fmla="*/ 9117 w 10000"/>
                <a:gd name="connsiteY411" fmla="*/ 8459 h 10043"/>
                <a:gd name="connsiteX412" fmla="*/ 9122 w 10000"/>
                <a:gd name="connsiteY412" fmla="*/ 7957 h 10043"/>
                <a:gd name="connsiteX413" fmla="*/ 9129 w 10000"/>
                <a:gd name="connsiteY413" fmla="*/ 8467 h 10043"/>
                <a:gd name="connsiteX414" fmla="*/ 9134 w 10000"/>
                <a:gd name="connsiteY414" fmla="*/ 9240 h 10043"/>
                <a:gd name="connsiteX415" fmla="*/ 9139 w 10000"/>
                <a:gd name="connsiteY415" fmla="*/ 8238 h 10043"/>
                <a:gd name="connsiteX416" fmla="*/ 9144 w 10000"/>
                <a:gd name="connsiteY416" fmla="*/ 8698 h 10043"/>
                <a:gd name="connsiteX417" fmla="*/ 9149 w 10000"/>
                <a:gd name="connsiteY417" fmla="*/ 8580 h 10043"/>
                <a:gd name="connsiteX418" fmla="*/ 9154 w 10000"/>
                <a:gd name="connsiteY418" fmla="*/ 8357 h 10043"/>
                <a:gd name="connsiteX419" fmla="*/ 9159 w 10000"/>
                <a:gd name="connsiteY419" fmla="*/ 9055 h 10043"/>
                <a:gd name="connsiteX420" fmla="*/ 9164 w 10000"/>
                <a:gd name="connsiteY420" fmla="*/ 8206 h 10043"/>
                <a:gd name="connsiteX421" fmla="*/ 9169 w 10000"/>
                <a:gd name="connsiteY421" fmla="*/ 7353 h 10043"/>
                <a:gd name="connsiteX422" fmla="*/ 9177 w 10000"/>
                <a:gd name="connsiteY422" fmla="*/ 7426 h 10043"/>
                <a:gd name="connsiteX423" fmla="*/ 9182 w 10000"/>
                <a:gd name="connsiteY423" fmla="*/ 7426 h 10043"/>
                <a:gd name="connsiteX424" fmla="*/ 9205 w 10000"/>
                <a:gd name="connsiteY424" fmla="*/ 8245 h 10043"/>
                <a:gd name="connsiteX425" fmla="*/ 9227 w 10000"/>
                <a:gd name="connsiteY425" fmla="*/ 8770 h 10043"/>
                <a:gd name="connsiteX426" fmla="*/ 9250 w 10000"/>
                <a:gd name="connsiteY426" fmla="*/ 8698 h 10043"/>
                <a:gd name="connsiteX427" fmla="*/ 9272 w 10000"/>
                <a:gd name="connsiteY427" fmla="*/ 6329 h 10043"/>
                <a:gd name="connsiteX428" fmla="*/ 9297 w 10000"/>
                <a:gd name="connsiteY428" fmla="*/ 6956 h 10043"/>
                <a:gd name="connsiteX429" fmla="*/ 9320 w 10000"/>
                <a:gd name="connsiteY429" fmla="*/ 8277 h 10043"/>
                <a:gd name="connsiteX430" fmla="*/ 9345 w 10000"/>
                <a:gd name="connsiteY430" fmla="*/ 8260 h 10043"/>
                <a:gd name="connsiteX431" fmla="*/ 9367 w 10000"/>
                <a:gd name="connsiteY431" fmla="*/ 7259 h 10043"/>
                <a:gd name="connsiteX432" fmla="*/ 9390 w 10000"/>
                <a:gd name="connsiteY432" fmla="*/ 6386 h 10043"/>
                <a:gd name="connsiteX433" fmla="*/ 9425 w 10000"/>
                <a:gd name="connsiteY433" fmla="*/ 7010 h 10043"/>
                <a:gd name="connsiteX434" fmla="*/ 9460 w 10000"/>
                <a:gd name="connsiteY434" fmla="*/ 7005 h 10043"/>
                <a:gd name="connsiteX435" fmla="*/ 9495 w 10000"/>
                <a:gd name="connsiteY435" fmla="*/ 6465 h 10043"/>
                <a:gd name="connsiteX436" fmla="*/ 9531 w 10000"/>
                <a:gd name="connsiteY436" fmla="*/ 6424 h 10043"/>
                <a:gd name="connsiteX437" fmla="*/ 9563 w 10000"/>
                <a:gd name="connsiteY437" fmla="*/ 6735 h 10043"/>
                <a:gd name="connsiteX438" fmla="*/ 9598 w 10000"/>
                <a:gd name="connsiteY438" fmla="*/ 6829 h 10043"/>
                <a:gd name="connsiteX439" fmla="*/ 9617 w 10000"/>
                <a:gd name="connsiteY439" fmla="*/ 6631 h 10043"/>
                <a:gd name="connsiteX440" fmla="*/ 9635 w 10000"/>
                <a:gd name="connsiteY440" fmla="*/ 6447 h 10043"/>
                <a:gd name="connsiteX441" fmla="*/ 9655 w 10000"/>
                <a:gd name="connsiteY441" fmla="*/ 6163 h 10043"/>
                <a:gd name="connsiteX442" fmla="*/ 9670 w 10000"/>
                <a:gd name="connsiteY442" fmla="*/ 5955 h 10043"/>
                <a:gd name="connsiteX443" fmla="*/ 9687 w 10000"/>
                <a:gd name="connsiteY443" fmla="*/ 5940 h 10043"/>
                <a:gd name="connsiteX444" fmla="*/ 9705 w 10000"/>
                <a:gd name="connsiteY444" fmla="*/ 6362 h 10043"/>
                <a:gd name="connsiteX445" fmla="*/ 9722 w 10000"/>
                <a:gd name="connsiteY445" fmla="*/ 5470 h 10043"/>
                <a:gd name="connsiteX446" fmla="*/ 9740 w 10000"/>
                <a:gd name="connsiteY446" fmla="*/ 6336 h 10043"/>
                <a:gd name="connsiteX447" fmla="*/ 9757 w 10000"/>
                <a:gd name="connsiteY447" fmla="*/ 5551 h 10043"/>
                <a:gd name="connsiteX448" fmla="*/ 9775 w 10000"/>
                <a:gd name="connsiteY448" fmla="*/ 6025 h 10043"/>
                <a:gd name="connsiteX449" fmla="*/ 9792 w 10000"/>
                <a:gd name="connsiteY449" fmla="*/ 5565 h 10043"/>
                <a:gd name="connsiteX450" fmla="*/ 9810 w 10000"/>
                <a:gd name="connsiteY450" fmla="*/ 5311 h 10043"/>
                <a:gd name="connsiteX451" fmla="*/ 9852 w 10000"/>
                <a:gd name="connsiteY451" fmla="*/ 4763 h 10043"/>
                <a:gd name="connsiteX452" fmla="*/ 9892 w 10000"/>
                <a:gd name="connsiteY452" fmla="*/ 5843 h 10043"/>
                <a:gd name="connsiteX453" fmla="*/ 9935 w 10000"/>
                <a:gd name="connsiteY453" fmla="*/ 4810 h 10043"/>
                <a:gd name="connsiteX454" fmla="*/ 9977 w 10000"/>
                <a:gd name="connsiteY454" fmla="*/ 5319 h 10043"/>
                <a:gd name="connsiteX455" fmla="*/ 10000 w 10000"/>
                <a:gd name="connsiteY455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231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50 w 10000"/>
                <a:gd name="connsiteY54" fmla="*/ 1515 h 10043"/>
                <a:gd name="connsiteX55" fmla="*/ 1573 w 10000"/>
                <a:gd name="connsiteY55" fmla="*/ 1876 h 10043"/>
                <a:gd name="connsiteX56" fmla="*/ 1598 w 10000"/>
                <a:gd name="connsiteY56" fmla="*/ 2440 h 10043"/>
                <a:gd name="connsiteX57" fmla="*/ 1623 w 10000"/>
                <a:gd name="connsiteY57" fmla="*/ 2218 h 10043"/>
                <a:gd name="connsiteX58" fmla="*/ 1651 w 10000"/>
                <a:gd name="connsiteY58" fmla="*/ 2631 h 10043"/>
                <a:gd name="connsiteX59" fmla="*/ 1668 w 10000"/>
                <a:gd name="connsiteY59" fmla="*/ 2807 h 10043"/>
                <a:gd name="connsiteX60" fmla="*/ 1686 w 10000"/>
                <a:gd name="connsiteY60" fmla="*/ 2194 h 10043"/>
                <a:gd name="connsiteX61" fmla="*/ 1701 w 10000"/>
                <a:gd name="connsiteY61" fmla="*/ 2942 h 10043"/>
                <a:gd name="connsiteX62" fmla="*/ 1718 w 10000"/>
                <a:gd name="connsiteY62" fmla="*/ 2752 h 10043"/>
                <a:gd name="connsiteX63" fmla="*/ 1736 w 10000"/>
                <a:gd name="connsiteY63" fmla="*/ 3316 h 10043"/>
                <a:gd name="connsiteX64" fmla="*/ 1753 w 10000"/>
                <a:gd name="connsiteY64" fmla="*/ 3014 h 10043"/>
                <a:gd name="connsiteX65" fmla="*/ 1771 w 10000"/>
                <a:gd name="connsiteY65" fmla="*/ 2888 h 10043"/>
                <a:gd name="connsiteX66" fmla="*/ 1791 w 10000"/>
                <a:gd name="connsiteY66" fmla="*/ 3450 h 10043"/>
                <a:gd name="connsiteX67" fmla="*/ 1806 w 10000"/>
                <a:gd name="connsiteY67" fmla="*/ 3975 h 10043"/>
                <a:gd name="connsiteX68" fmla="*/ 1823 w 10000"/>
                <a:gd name="connsiteY68" fmla="*/ 3745 h 10043"/>
                <a:gd name="connsiteX69" fmla="*/ 1841 w 10000"/>
                <a:gd name="connsiteY69" fmla="*/ 3706 h 10043"/>
                <a:gd name="connsiteX70" fmla="*/ 1858 w 10000"/>
                <a:gd name="connsiteY70" fmla="*/ 4222 h 10043"/>
                <a:gd name="connsiteX71" fmla="*/ 1893 w 10000"/>
                <a:gd name="connsiteY71" fmla="*/ 4079 h 10043"/>
                <a:gd name="connsiteX72" fmla="*/ 1929 w 10000"/>
                <a:gd name="connsiteY72" fmla="*/ 4436 h 10043"/>
                <a:gd name="connsiteX73" fmla="*/ 1964 w 10000"/>
                <a:gd name="connsiteY73" fmla="*/ 4142 h 10043"/>
                <a:gd name="connsiteX74" fmla="*/ 2000 w 10000"/>
                <a:gd name="connsiteY74" fmla="*/ 5628 h 10043"/>
                <a:gd name="connsiteX75" fmla="*/ 2032 w 10000"/>
                <a:gd name="connsiteY75" fmla="*/ 5128 h 10043"/>
                <a:gd name="connsiteX76" fmla="*/ 2067 w 10000"/>
                <a:gd name="connsiteY76" fmla="*/ 4763 h 10043"/>
                <a:gd name="connsiteX77" fmla="*/ 2095 w 10000"/>
                <a:gd name="connsiteY77" fmla="*/ 5684 h 10043"/>
                <a:gd name="connsiteX78" fmla="*/ 2122 w 10000"/>
                <a:gd name="connsiteY78" fmla="*/ 5511 h 10043"/>
                <a:gd name="connsiteX79" fmla="*/ 2145 w 10000"/>
                <a:gd name="connsiteY79" fmla="*/ 5438 h 10043"/>
                <a:gd name="connsiteX80" fmla="*/ 2172 w 10000"/>
                <a:gd name="connsiteY80" fmla="*/ 5327 h 10043"/>
                <a:gd name="connsiteX81" fmla="*/ 2200 w 10000"/>
                <a:gd name="connsiteY81" fmla="*/ 5946 h 10043"/>
                <a:gd name="connsiteX82" fmla="*/ 2225 w 10000"/>
                <a:gd name="connsiteY82" fmla="*/ 6020 h 10043"/>
                <a:gd name="connsiteX83" fmla="*/ 2250 w 10000"/>
                <a:gd name="connsiteY83" fmla="*/ 5358 h 10043"/>
                <a:gd name="connsiteX84" fmla="*/ 2277 w 10000"/>
                <a:gd name="connsiteY84" fmla="*/ 5653 h 10043"/>
                <a:gd name="connsiteX85" fmla="*/ 2320 w 10000"/>
                <a:gd name="connsiteY85" fmla="*/ 5311 h 10043"/>
                <a:gd name="connsiteX86" fmla="*/ 2360 w 10000"/>
                <a:gd name="connsiteY86" fmla="*/ 5311 h 10043"/>
                <a:gd name="connsiteX87" fmla="*/ 2403 w 10000"/>
                <a:gd name="connsiteY87" fmla="*/ 4755 h 10043"/>
                <a:gd name="connsiteX88" fmla="*/ 2445 w 10000"/>
                <a:gd name="connsiteY88" fmla="*/ 5009 h 10043"/>
                <a:gd name="connsiteX89" fmla="*/ 2485 w 10000"/>
                <a:gd name="connsiteY89" fmla="*/ 5470 h 10043"/>
                <a:gd name="connsiteX90" fmla="*/ 2504 w 10000"/>
                <a:gd name="connsiteY90" fmla="*/ 4706 h 10043"/>
                <a:gd name="connsiteX91" fmla="*/ 2521 w 10000"/>
                <a:gd name="connsiteY91" fmla="*/ 4373 h 10043"/>
                <a:gd name="connsiteX92" fmla="*/ 2539 w 10000"/>
                <a:gd name="connsiteY92" fmla="*/ 3753 h 10043"/>
                <a:gd name="connsiteX93" fmla="*/ 2556 w 10000"/>
                <a:gd name="connsiteY93" fmla="*/ 3801 h 10043"/>
                <a:gd name="connsiteX94" fmla="*/ 2574 w 10000"/>
                <a:gd name="connsiteY94" fmla="*/ 3833 h 10043"/>
                <a:gd name="connsiteX95" fmla="*/ 2591 w 10000"/>
                <a:gd name="connsiteY95" fmla="*/ 4914 h 10043"/>
                <a:gd name="connsiteX96" fmla="*/ 2609 w 10000"/>
                <a:gd name="connsiteY96" fmla="*/ 3807 h 10043"/>
                <a:gd name="connsiteX97" fmla="*/ 2626 w 10000"/>
                <a:gd name="connsiteY97" fmla="*/ 3897 h 10043"/>
                <a:gd name="connsiteX98" fmla="*/ 2644 w 10000"/>
                <a:gd name="connsiteY98" fmla="*/ 4222 h 10043"/>
                <a:gd name="connsiteX99" fmla="*/ 2661 w 10000"/>
                <a:gd name="connsiteY99" fmla="*/ 3308 h 10043"/>
                <a:gd name="connsiteX100" fmla="*/ 2679 w 10000"/>
                <a:gd name="connsiteY100" fmla="*/ 3689 h 10043"/>
                <a:gd name="connsiteX101" fmla="*/ 2695 w 10000"/>
                <a:gd name="connsiteY101" fmla="*/ 4000 h 10043"/>
                <a:gd name="connsiteX102" fmla="*/ 2725 w 10000"/>
                <a:gd name="connsiteY102" fmla="*/ 2982 h 10043"/>
                <a:gd name="connsiteX103" fmla="*/ 2755 w 10000"/>
                <a:gd name="connsiteY103" fmla="*/ 3594 h 10043"/>
                <a:gd name="connsiteX104" fmla="*/ 2785 w 10000"/>
                <a:gd name="connsiteY104" fmla="*/ 3053 h 10043"/>
                <a:gd name="connsiteX105" fmla="*/ 2815 w 10000"/>
                <a:gd name="connsiteY105" fmla="*/ 3783 h 10043"/>
                <a:gd name="connsiteX106" fmla="*/ 2845 w 10000"/>
                <a:gd name="connsiteY106" fmla="*/ 2494 h 10043"/>
                <a:gd name="connsiteX107" fmla="*/ 2875 w 10000"/>
                <a:gd name="connsiteY107" fmla="*/ 3252 h 10043"/>
                <a:gd name="connsiteX108" fmla="*/ 2905 w 10000"/>
                <a:gd name="connsiteY108" fmla="*/ 3236 h 10043"/>
                <a:gd name="connsiteX109" fmla="*/ 2923 w 10000"/>
                <a:gd name="connsiteY109" fmla="*/ 2726 h 10043"/>
                <a:gd name="connsiteX110" fmla="*/ 2943 w 10000"/>
                <a:gd name="connsiteY110" fmla="*/ 2041 h 10043"/>
                <a:gd name="connsiteX111" fmla="*/ 2963 w 10000"/>
                <a:gd name="connsiteY111" fmla="*/ 2082 h 10043"/>
                <a:gd name="connsiteX112" fmla="*/ 2980 w 10000"/>
                <a:gd name="connsiteY112" fmla="*/ 1365 h 10043"/>
                <a:gd name="connsiteX113" fmla="*/ 3000 w 10000"/>
                <a:gd name="connsiteY113" fmla="*/ 3006 h 10043"/>
                <a:gd name="connsiteX114" fmla="*/ 3020 w 10000"/>
                <a:gd name="connsiteY114" fmla="*/ 2822 h 10043"/>
                <a:gd name="connsiteX115" fmla="*/ 3038 w 10000"/>
                <a:gd name="connsiteY115" fmla="*/ 2734 h 10043"/>
                <a:gd name="connsiteX116" fmla="*/ 3055 w 10000"/>
                <a:gd name="connsiteY116" fmla="*/ 2170 h 10043"/>
                <a:gd name="connsiteX117" fmla="*/ 3075 w 10000"/>
                <a:gd name="connsiteY117" fmla="*/ 2645 h 10043"/>
                <a:gd name="connsiteX118" fmla="*/ 3095 w 10000"/>
                <a:gd name="connsiteY118" fmla="*/ 3228 h 10043"/>
                <a:gd name="connsiteX119" fmla="*/ 3115 w 10000"/>
                <a:gd name="connsiteY119" fmla="*/ 1925 h 10043"/>
                <a:gd name="connsiteX120" fmla="*/ 3138 w 10000"/>
                <a:gd name="connsiteY120" fmla="*/ 3283 h 10043"/>
                <a:gd name="connsiteX121" fmla="*/ 3160 w 10000"/>
                <a:gd name="connsiteY121" fmla="*/ 2872 h 10043"/>
                <a:gd name="connsiteX122" fmla="*/ 3183 w 10000"/>
                <a:gd name="connsiteY122" fmla="*/ 2863 h 10043"/>
                <a:gd name="connsiteX123" fmla="*/ 3206 w 10000"/>
                <a:gd name="connsiteY123" fmla="*/ 3316 h 10043"/>
                <a:gd name="connsiteX124" fmla="*/ 3231 w 10000"/>
                <a:gd name="connsiteY124" fmla="*/ 2847 h 10043"/>
                <a:gd name="connsiteX125" fmla="*/ 3253 w 10000"/>
                <a:gd name="connsiteY125" fmla="*/ 1963 h 10043"/>
                <a:gd name="connsiteX126" fmla="*/ 3278 w 10000"/>
                <a:gd name="connsiteY126" fmla="*/ 2489 h 10043"/>
                <a:gd name="connsiteX127" fmla="*/ 3301 w 10000"/>
                <a:gd name="connsiteY127" fmla="*/ 2863 h 10043"/>
                <a:gd name="connsiteX128" fmla="*/ 3323 w 10000"/>
                <a:gd name="connsiteY128" fmla="*/ 3039 h 10043"/>
                <a:gd name="connsiteX129" fmla="*/ 3363 w 10000"/>
                <a:gd name="connsiteY129" fmla="*/ 2863 h 10043"/>
                <a:gd name="connsiteX130" fmla="*/ 3406 w 10000"/>
                <a:gd name="connsiteY130" fmla="*/ 3244 h 10043"/>
                <a:gd name="connsiteX131" fmla="*/ 3448 w 10000"/>
                <a:gd name="connsiteY131" fmla="*/ 3476 h 10043"/>
                <a:gd name="connsiteX132" fmla="*/ 3489 w 10000"/>
                <a:gd name="connsiteY132" fmla="*/ 3872 h 10043"/>
                <a:gd name="connsiteX133" fmla="*/ 3533 w 10000"/>
                <a:gd name="connsiteY133" fmla="*/ 3269 h 10043"/>
                <a:gd name="connsiteX134" fmla="*/ 3560 w 10000"/>
                <a:gd name="connsiteY134" fmla="*/ 4093 h 10043"/>
                <a:gd name="connsiteX135" fmla="*/ 3585 w 10000"/>
                <a:gd name="connsiteY135" fmla="*/ 3609 h 10043"/>
                <a:gd name="connsiteX136" fmla="*/ 3611 w 10000"/>
                <a:gd name="connsiteY136" fmla="*/ 4763 h 10043"/>
                <a:gd name="connsiteX137" fmla="*/ 3638 w 10000"/>
                <a:gd name="connsiteY137" fmla="*/ 4436 h 10043"/>
                <a:gd name="connsiteX138" fmla="*/ 3666 w 10000"/>
                <a:gd name="connsiteY138" fmla="*/ 4015 h 10043"/>
                <a:gd name="connsiteX139" fmla="*/ 3688 w 10000"/>
                <a:gd name="connsiteY139" fmla="*/ 3864 h 10043"/>
                <a:gd name="connsiteX140" fmla="*/ 3716 w 10000"/>
                <a:gd name="connsiteY140" fmla="*/ 4747 h 10043"/>
                <a:gd name="connsiteX141" fmla="*/ 3743 w 10000"/>
                <a:gd name="connsiteY141" fmla="*/ 4174 h 10043"/>
                <a:gd name="connsiteX142" fmla="*/ 3766 w 10000"/>
                <a:gd name="connsiteY142" fmla="*/ 4906 h 10043"/>
                <a:gd name="connsiteX143" fmla="*/ 3788 w 10000"/>
                <a:gd name="connsiteY143" fmla="*/ 5089 h 10043"/>
                <a:gd name="connsiteX144" fmla="*/ 3811 w 10000"/>
                <a:gd name="connsiteY144" fmla="*/ 4010 h 10043"/>
                <a:gd name="connsiteX145" fmla="*/ 3833 w 10000"/>
                <a:gd name="connsiteY145" fmla="*/ 4612 h 10043"/>
                <a:gd name="connsiteX146" fmla="*/ 3858 w 10000"/>
                <a:gd name="connsiteY146" fmla="*/ 5462 h 10043"/>
                <a:gd name="connsiteX147" fmla="*/ 3881 w 10000"/>
                <a:gd name="connsiteY147" fmla="*/ 5447 h 10043"/>
                <a:gd name="connsiteX148" fmla="*/ 3906 w 10000"/>
                <a:gd name="connsiteY148" fmla="*/ 5613 h 10043"/>
                <a:gd name="connsiteX149" fmla="*/ 3928 w 10000"/>
                <a:gd name="connsiteY149" fmla="*/ 5708 h 10043"/>
                <a:gd name="connsiteX150" fmla="*/ 3951 w 10000"/>
                <a:gd name="connsiteY150" fmla="*/ 5185 h 10043"/>
                <a:gd name="connsiteX151" fmla="*/ 3971 w 10000"/>
                <a:gd name="connsiteY151" fmla="*/ 6322 h 10043"/>
                <a:gd name="connsiteX152" fmla="*/ 3989 w 10000"/>
                <a:gd name="connsiteY152" fmla="*/ 5604 h 10043"/>
                <a:gd name="connsiteX153" fmla="*/ 4006 w 10000"/>
                <a:gd name="connsiteY153" fmla="*/ 5344 h 10043"/>
                <a:gd name="connsiteX154" fmla="*/ 4026 w 10000"/>
                <a:gd name="connsiteY154" fmla="*/ 5377 h 10043"/>
                <a:gd name="connsiteX155" fmla="*/ 4046 w 10000"/>
                <a:gd name="connsiteY155" fmla="*/ 5534 h 10043"/>
                <a:gd name="connsiteX156" fmla="*/ 4066 w 10000"/>
                <a:gd name="connsiteY156" fmla="*/ 5700 h 10043"/>
                <a:gd name="connsiteX157" fmla="*/ 4084 w 10000"/>
                <a:gd name="connsiteY157" fmla="*/ 6065 h 10043"/>
                <a:gd name="connsiteX158" fmla="*/ 4104 w 10000"/>
                <a:gd name="connsiteY158" fmla="*/ 5922 h 10043"/>
                <a:gd name="connsiteX159" fmla="*/ 4121 w 10000"/>
                <a:gd name="connsiteY159" fmla="*/ 6258 h 10043"/>
                <a:gd name="connsiteX160" fmla="*/ 4139 w 10000"/>
                <a:gd name="connsiteY160" fmla="*/ 6250 h 10043"/>
                <a:gd name="connsiteX161" fmla="*/ 4159 w 10000"/>
                <a:gd name="connsiteY161" fmla="*/ 6631 h 10043"/>
                <a:gd name="connsiteX162" fmla="*/ 4201 w 10000"/>
                <a:gd name="connsiteY162" fmla="*/ 6837 h 10043"/>
                <a:gd name="connsiteX163" fmla="*/ 4242 w 10000"/>
                <a:gd name="connsiteY163" fmla="*/ 7592 h 10043"/>
                <a:gd name="connsiteX164" fmla="*/ 4285 w 10000"/>
                <a:gd name="connsiteY164" fmla="*/ 7904 h 10043"/>
                <a:gd name="connsiteX165" fmla="*/ 4327 w 10000"/>
                <a:gd name="connsiteY165" fmla="*/ 6908 h 10043"/>
                <a:gd name="connsiteX166" fmla="*/ 4367 w 10000"/>
                <a:gd name="connsiteY166" fmla="*/ 6441 h 10043"/>
                <a:gd name="connsiteX167" fmla="*/ 4405 w 10000"/>
                <a:gd name="connsiteY167" fmla="*/ 6625 h 10043"/>
                <a:gd name="connsiteX168" fmla="*/ 4440 w 10000"/>
                <a:gd name="connsiteY168" fmla="*/ 6336 h 10043"/>
                <a:gd name="connsiteX169" fmla="*/ 4473 w 10000"/>
                <a:gd name="connsiteY169" fmla="*/ 5867 h 10043"/>
                <a:gd name="connsiteX170" fmla="*/ 4509 w 10000"/>
                <a:gd name="connsiteY170" fmla="*/ 5771 h 10043"/>
                <a:gd name="connsiteX171" fmla="*/ 4544 w 10000"/>
                <a:gd name="connsiteY171" fmla="*/ 5470 h 10043"/>
                <a:gd name="connsiteX172" fmla="*/ 4579 w 10000"/>
                <a:gd name="connsiteY172" fmla="*/ 5883 h 10043"/>
                <a:gd name="connsiteX173" fmla="*/ 4591 w 10000"/>
                <a:gd name="connsiteY173" fmla="*/ 6001 h 10043"/>
                <a:gd name="connsiteX174" fmla="*/ 4601 w 10000"/>
                <a:gd name="connsiteY174" fmla="*/ 5733 h 10043"/>
                <a:gd name="connsiteX175" fmla="*/ 4611 w 10000"/>
                <a:gd name="connsiteY175" fmla="*/ 5628 h 10043"/>
                <a:gd name="connsiteX176" fmla="*/ 4621 w 10000"/>
                <a:gd name="connsiteY176" fmla="*/ 5040 h 10043"/>
                <a:gd name="connsiteX177" fmla="*/ 4634 w 10000"/>
                <a:gd name="connsiteY177" fmla="*/ 5860 h 10043"/>
                <a:gd name="connsiteX178" fmla="*/ 4646 w 10000"/>
                <a:gd name="connsiteY178" fmla="*/ 5693 h 10043"/>
                <a:gd name="connsiteX179" fmla="*/ 4656 w 10000"/>
                <a:gd name="connsiteY179" fmla="*/ 4612 h 10043"/>
                <a:gd name="connsiteX180" fmla="*/ 4666 w 10000"/>
                <a:gd name="connsiteY180" fmla="*/ 4485 h 10043"/>
                <a:gd name="connsiteX181" fmla="*/ 4676 w 10000"/>
                <a:gd name="connsiteY181" fmla="*/ 4888 h 10043"/>
                <a:gd name="connsiteX182" fmla="*/ 4689 w 10000"/>
                <a:gd name="connsiteY182" fmla="*/ 4317 h 10043"/>
                <a:gd name="connsiteX183" fmla="*/ 4701 w 10000"/>
                <a:gd name="connsiteY183" fmla="*/ 4342 h 10043"/>
                <a:gd name="connsiteX184" fmla="*/ 4711 w 10000"/>
                <a:gd name="connsiteY184" fmla="*/ 4247 h 10043"/>
                <a:gd name="connsiteX185" fmla="*/ 4721 w 10000"/>
                <a:gd name="connsiteY185" fmla="*/ 5358 h 10043"/>
                <a:gd name="connsiteX186" fmla="*/ 4731 w 10000"/>
                <a:gd name="connsiteY186" fmla="*/ 4500 h 10043"/>
                <a:gd name="connsiteX187" fmla="*/ 4744 w 10000"/>
                <a:gd name="connsiteY187" fmla="*/ 4626 h 10043"/>
                <a:gd name="connsiteX188" fmla="*/ 4754 w 10000"/>
                <a:gd name="connsiteY188" fmla="*/ 4818 h 10043"/>
                <a:gd name="connsiteX189" fmla="*/ 4766 w 10000"/>
                <a:gd name="connsiteY189" fmla="*/ 4015 h 10043"/>
                <a:gd name="connsiteX190" fmla="*/ 4776 w 10000"/>
                <a:gd name="connsiteY190" fmla="*/ 4167 h 10043"/>
                <a:gd name="connsiteX191" fmla="*/ 4789 w 10000"/>
                <a:gd name="connsiteY191" fmla="*/ 3316 h 10043"/>
                <a:gd name="connsiteX192" fmla="*/ 4829 w 10000"/>
                <a:gd name="connsiteY192" fmla="*/ 3538 h 10043"/>
                <a:gd name="connsiteX193" fmla="*/ 4872 w 10000"/>
                <a:gd name="connsiteY193" fmla="*/ 2934 h 10043"/>
                <a:gd name="connsiteX194" fmla="*/ 4912 w 10000"/>
                <a:gd name="connsiteY194" fmla="*/ 3680 h 10043"/>
                <a:gd name="connsiteX195" fmla="*/ 4954 w 10000"/>
                <a:gd name="connsiteY195" fmla="*/ 3880 h 10043"/>
                <a:gd name="connsiteX196" fmla="*/ 4998 w 10000"/>
                <a:gd name="connsiteY196" fmla="*/ 3514 h 10043"/>
                <a:gd name="connsiteX197" fmla="*/ 5033 w 10000"/>
                <a:gd name="connsiteY197" fmla="*/ 4111 h 10043"/>
                <a:gd name="connsiteX198" fmla="*/ 5068 w 10000"/>
                <a:gd name="connsiteY198" fmla="*/ 3546 h 10043"/>
                <a:gd name="connsiteX199" fmla="*/ 5103 w 10000"/>
                <a:gd name="connsiteY199" fmla="*/ 1710 h 10043"/>
                <a:gd name="connsiteX200" fmla="*/ 5135 w 10000"/>
                <a:gd name="connsiteY200" fmla="*/ 3379 h 10043"/>
                <a:gd name="connsiteX201" fmla="*/ 5170 w 10000"/>
                <a:gd name="connsiteY201" fmla="*/ 3792 h 10043"/>
                <a:gd name="connsiteX202" fmla="*/ 5206 w 10000"/>
                <a:gd name="connsiteY202" fmla="*/ 2934 h 10043"/>
                <a:gd name="connsiteX203" fmla="*/ 5233 w 10000"/>
                <a:gd name="connsiteY203" fmla="*/ 2742 h 10043"/>
                <a:gd name="connsiteX204" fmla="*/ 5258 w 10000"/>
                <a:gd name="connsiteY204" fmla="*/ 3357 h 10043"/>
                <a:gd name="connsiteX205" fmla="*/ 5286 w 10000"/>
                <a:gd name="connsiteY205" fmla="*/ 4015 h 10043"/>
                <a:gd name="connsiteX206" fmla="*/ 5311 w 10000"/>
                <a:gd name="connsiteY206" fmla="*/ 3483 h 10043"/>
                <a:gd name="connsiteX207" fmla="*/ 5338 w 10000"/>
                <a:gd name="connsiteY207" fmla="*/ 4039 h 10043"/>
                <a:gd name="connsiteX208" fmla="*/ 5363 w 10000"/>
                <a:gd name="connsiteY208" fmla="*/ 4779 h 10043"/>
                <a:gd name="connsiteX209" fmla="*/ 5388 w 10000"/>
                <a:gd name="connsiteY209" fmla="*/ 4088 h 10043"/>
                <a:gd name="connsiteX210" fmla="*/ 5416 w 10000"/>
                <a:gd name="connsiteY210" fmla="*/ 3920 h 10043"/>
                <a:gd name="connsiteX211" fmla="*/ 5423 w 10000"/>
                <a:gd name="connsiteY211" fmla="*/ 4818 h 10043"/>
                <a:gd name="connsiteX212" fmla="*/ 5431 w 10000"/>
                <a:gd name="connsiteY212" fmla="*/ 3864 h 10043"/>
                <a:gd name="connsiteX213" fmla="*/ 5438 w 10000"/>
                <a:gd name="connsiteY213" fmla="*/ 4093 h 10043"/>
                <a:gd name="connsiteX214" fmla="*/ 5446 w 10000"/>
                <a:gd name="connsiteY214" fmla="*/ 4167 h 10043"/>
                <a:gd name="connsiteX215" fmla="*/ 5453 w 10000"/>
                <a:gd name="connsiteY215" fmla="*/ 2768 h 10043"/>
                <a:gd name="connsiteX216" fmla="*/ 5461 w 10000"/>
                <a:gd name="connsiteY216" fmla="*/ 3339 h 10043"/>
                <a:gd name="connsiteX217" fmla="*/ 5468 w 10000"/>
                <a:gd name="connsiteY217" fmla="*/ 1980 h 10043"/>
                <a:gd name="connsiteX218" fmla="*/ 5476 w 10000"/>
                <a:gd name="connsiteY218" fmla="*/ 4779 h 10043"/>
                <a:gd name="connsiteX219" fmla="*/ 5483 w 10000"/>
                <a:gd name="connsiteY219" fmla="*/ 6393 h 10043"/>
                <a:gd name="connsiteX220" fmla="*/ 5493 w 10000"/>
                <a:gd name="connsiteY220" fmla="*/ 5812 h 10043"/>
                <a:gd name="connsiteX221" fmla="*/ 5502 w 10000"/>
                <a:gd name="connsiteY221" fmla="*/ 7179 h 10043"/>
                <a:gd name="connsiteX222" fmla="*/ 5507 w 10000"/>
                <a:gd name="connsiteY222" fmla="*/ 6780 h 10043"/>
                <a:gd name="connsiteX223" fmla="*/ 5517 w 10000"/>
                <a:gd name="connsiteY223" fmla="*/ 5716 h 10043"/>
                <a:gd name="connsiteX224" fmla="*/ 5524 w 10000"/>
                <a:gd name="connsiteY224" fmla="*/ 5828 h 10043"/>
                <a:gd name="connsiteX225" fmla="*/ 5532 w 10000"/>
                <a:gd name="connsiteY225" fmla="*/ 6941 h 10043"/>
                <a:gd name="connsiteX226" fmla="*/ 5539 w 10000"/>
                <a:gd name="connsiteY226" fmla="*/ 6447 h 10043"/>
                <a:gd name="connsiteX227" fmla="*/ 5547 w 10000"/>
                <a:gd name="connsiteY227" fmla="*/ 3880 h 10043"/>
                <a:gd name="connsiteX228" fmla="*/ 5557 w 10000"/>
                <a:gd name="connsiteY228" fmla="*/ 1971 h 10043"/>
                <a:gd name="connsiteX229" fmla="*/ 5531 w 10000"/>
                <a:gd name="connsiteY229" fmla="*/ 3971 h 10043"/>
                <a:gd name="connsiteX230" fmla="*/ 5569 w 10000"/>
                <a:gd name="connsiteY230" fmla="*/ 2210 h 10043"/>
                <a:gd name="connsiteX231" fmla="*/ 5579 w 10000"/>
                <a:gd name="connsiteY231" fmla="*/ 5344 h 10043"/>
                <a:gd name="connsiteX232" fmla="*/ 5587 w 10000"/>
                <a:gd name="connsiteY232" fmla="*/ 5178 h 10043"/>
                <a:gd name="connsiteX233" fmla="*/ 5592 w 10000"/>
                <a:gd name="connsiteY233" fmla="*/ 7888 h 10043"/>
                <a:gd name="connsiteX234" fmla="*/ 5602 w 10000"/>
                <a:gd name="connsiteY234" fmla="*/ 6948 h 10043"/>
                <a:gd name="connsiteX235" fmla="*/ 5610 w 10000"/>
                <a:gd name="connsiteY235" fmla="*/ 7998 h 10043"/>
                <a:gd name="connsiteX236" fmla="*/ 5617 w 10000"/>
                <a:gd name="connsiteY236" fmla="*/ 6393 h 10043"/>
                <a:gd name="connsiteX237" fmla="*/ 5625 w 10000"/>
                <a:gd name="connsiteY237" fmla="*/ 7450 h 10043"/>
                <a:gd name="connsiteX238" fmla="*/ 5640 w 10000"/>
                <a:gd name="connsiteY238" fmla="*/ 7411 h 10043"/>
                <a:gd name="connsiteX239" fmla="*/ 5652 w 10000"/>
                <a:gd name="connsiteY239" fmla="*/ 7904 h 10043"/>
                <a:gd name="connsiteX240" fmla="*/ 5667 w 10000"/>
                <a:gd name="connsiteY240" fmla="*/ 7371 h 10043"/>
                <a:gd name="connsiteX241" fmla="*/ 5680 w 10000"/>
                <a:gd name="connsiteY241" fmla="*/ 6528 h 10043"/>
                <a:gd name="connsiteX242" fmla="*/ 5695 w 10000"/>
                <a:gd name="connsiteY242" fmla="*/ 6241 h 10043"/>
                <a:gd name="connsiteX243" fmla="*/ 5707 w 10000"/>
                <a:gd name="connsiteY243" fmla="*/ 6105 h 10043"/>
                <a:gd name="connsiteX244" fmla="*/ 5722 w 10000"/>
                <a:gd name="connsiteY244" fmla="*/ 5408 h 10043"/>
                <a:gd name="connsiteX245" fmla="*/ 5737 w 10000"/>
                <a:gd name="connsiteY245" fmla="*/ 2896 h 10043"/>
                <a:gd name="connsiteX246" fmla="*/ 5750 w 10000"/>
                <a:gd name="connsiteY246" fmla="*/ 3880 h 10043"/>
                <a:gd name="connsiteX247" fmla="*/ 5766 w 10000"/>
                <a:gd name="connsiteY247" fmla="*/ 4946 h 10043"/>
                <a:gd name="connsiteX248" fmla="*/ 5778 w 10000"/>
                <a:gd name="connsiteY248" fmla="*/ 5358 h 10043"/>
                <a:gd name="connsiteX249" fmla="*/ 5791 w 10000"/>
                <a:gd name="connsiteY249" fmla="*/ 5782 h 10043"/>
                <a:gd name="connsiteX250" fmla="*/ 5806 w 10000"/>
                <a:gd name="connsiteY250" fmla="*/ 6767 h 10043"/>
                <a:gd name="connsiteX251" fmla="*/ 5821 w 10000"/>
                <a:gd name="connsiteY251" fmla="*/ 6060 h 10043"/>
                <a:gd name="connsiteX252" fmla="*/ 5833 w 10000"/>
                <a:gd name="connsiteY252" fmla="*/ 5551 h 10043"/>
                <a:gd name="connsiteX253" fmla="*/ 5876 w 10000"/>
                <a:gd name="connsiteY253" fmla="*/ 5638 h 10043"/>
                <a:gd name="connsiteX254" fmla="*/ 5918 w 10000"/>
                <a:gd name="connsiteY254" fmla="*/ 6008 h 10043"/>
                <a:gd name="connsiteX255" fmla="*/ 5958 w 10000"/>
                <a:gd name="connsiteY255" fmla="*/ 5875 h 10043"/>
                <a:gd name="connsiteX256" fmla="*/ 6001 w 10000"/>
                <a:gd name="connsiteY256" fmla="*/ 5225 h 10043"/>
                <a:gd name="connsiteX257" fmla="*/ 6044 w 10000"/>
                <a:gd name="connsiteY257" fmla="*/ 5693 h 10043"/>
                <a:gd name="connsiteX258" fmla="*/ 6086 w 10000"/>
                <a:gd name="connsiteY258" fmla="*/ 5604 h 10043"/>
                <a:gd name="connsiteX259" fmla="*/ 6126 w 10000"/>
                <a:gd name="connsiteY259" fmla="*/ 4604 h 10043"/>
                <a:gd name="connsiteX260" fmla="*/ 6169 w 10000"/>
                <a:gd name="connsiteY260" fmla="*/ 6329 h 10043"/>
                <a:gd name="connsiteX261" fmla="*/ 6211 w 10000"/>
                <a:gd name="connsiteY261" fmla="*/ 7498 h 10043"/>
                <a:gd name="connsiteX262" fmla="*/ 6251 w 10000"/>
                <a:gd name="connsiteY262" fmla="*/ 5281 h 10043"/>
                <a:gd name="connsiteX263" fmla="*/ 6281 w 10000"/>
                <a:gd name="connsiteY263" fmla="*/ 6163 h 10043"/>
                <a:gd name="connsiteX264" fmla="*/ 6311 w 10000"/>
                <a:gd name="connsiteY264" fmla="*/ 6144 h 10043"/>
                <a:gd name="connsiteX265" fmla="*/ 6341 w 10000"/>
                <a:gd name="connsiteY265" fmla="*/ 6487 h 10043"/>
                <a:gd name="connsiteX266" fmla="*/ 6371 w 10000"/>
                <a:gd name="connsiteY266" fmla="*/ 6496 h 10043"/>
                <a:gd name="connsiteX267" fmla="*/ 6402 w 10000"/>
                <a:gd name="connsiteY267" fmla="*/ 6105 h 10043"/>
                <a:gd name="connsiteX268" fmla="*/ 6432 w 10000"/>
                <a:gd name="connsiteY268" fmla="*/ 5421 h 10043"/>
                <a:gd name="connsiteX269" fmla="*/ 6459 w 10000"/>
                <a:gd name="connsiteY269" fmla="*/ 6097 h 10043"/>
                <a:gd name="connsiteX270" fmla="*/ 6494 w 10000"/>
                <a:gd name="connsiteY270" fmla="*/ 7705 h 10043"/>
                <a:gd name="connsiteX271" fmla="*/ 6533 w 10000"/>
                <a:gd name="connsiteY271" fmla="*/ 6065 h 10043"/>
                <a:gd name="connsiteX272" fmla="*/ 6566 w 10000"/>
                <a:gd name="connsiteY272" fmla="*/ 6035 h 10043"/>
                <a:gd name="connsiteX273" fmla="*/ 6601 w 10000"/>
                <a:gd name="connsiteY273" fmla="*/ 6774 h 10043"/>
                <a:gd name="connsiteX274" fmla="*/ 6636 w 10000"/>
                <a:gd name="connsiteY274" fmla="*/ 6487 h 10043"/>
                <a:gd name="connsiteX275" fmla="*/ 6671 w 10000"/>
                <a:gd name="connsiteY275" fmla="*/ 5646 h 10043"/>
                <a:gd name="connsiteX276" fmla="*/ 6714 w 10000"/>
                <a:gd name="connsiteY276" fmla="*/ 6584 h 10043"/>
                <a:gd name="connsiteX277" fmla="*/ 6754 w 10000"/>
                <a:gd name="connsiteY277" fmla="*/ 6926 h 10043"/>
                <a:gd name="connsiteX278" fmla="*/ 6797 w 10000"/>
                <a:gd name="connsiteY278" fmla="*/ 7312 h 10043"/>
                <a:gd name="connsiteX279" fmla="*/ 6839 w 10000"/>
                <a:gd name="connsiteY279" fmla="*/ 6210 h 10043"/>
                <a:gd name="connsiteX280" fmla="*/ 6882 w 10000"/>
                <a:gd name="connsiteY280" fmla="*/ 5860 h 10043"/>
                <a:gd name="connsiteX281" fmla="*/ 6922 w 10000"/>
                <a:gd name="connsiteY281" fmla="*/ 5835 h 10043"/>
                <a:gd name="connsiteX282" fmla="*/ 6964 w 10000"/>
                <a:gd name="connsiteY282" fmla="*/ 6980 h 10043"/>
                <a:gd name="connsiteX283" fmla="*/ 7007 w 10000"/>
                <a:gd name="connsiteY283" fmla="*/ 6035 h 10043"/>
                <a:gd name="connsiteX284" fmla="*/ 7047 w 10000"/>
                <a:gd name="connsiteY284" fmla="*/ 4612 h 10043"/>
                <a:gd name="connsiteX285" fmla="*/ 7089 w 10000"/>
                <a:gd name="connsiteY285" fmla="*/ 5589 h 10043"/>
                <a:gd name="connsiteX286" fmla="*/ 7117 w 10000"/>
                <a:gd name="connsiteY286" fmla="*/ 4667 h 10043"/>
                <a:gd name="connsiteX287" fmla="*/ 7139 w 10000"/>
                <a:gd name="connsiteY287" fmla="*/ 5168 h 10043"/>
                <a:gd name="connsiteX288" fmla="*/ 7167 w 10000"/>
                <a:gd name="connsiteY288" fmla="*/ 4976 h 10043"/>
                <a:gd name="connsiteX289" fmla="*/ 7195 w 10000"/>
                <a:gd name="connsiteY289" fmla="*/ 5534 h 10043"/>
                <a:gd name="connsiteX290" fmla="*/ 7220 w 10000"/>
                <a:gd name="connsiteY290" fmla="*/ 5581 h 10043"/>
                <a:gd name="connsiteX291" fmla="*/ 7245 w 10000"/>
                <a:gd name="connsiteY291" fmla="*/ 4723 h 10043"/>
                <a:gd name="connsiteX292" fmla="*/ 7272 w 10000"/>
                <a:gd name="connsiteY292" fmla="*/ 4976 h 10043"/>
                <a:gd name="connsiteX293" fmla="*/ 7297 w 10000"/>
                <a:gd name="connsiteY293" fmla="*/ 4755 h 10043"/>
                <a:gd name="connsiteX294" fmla="*/ 7326 w 10000"/>
                <a:gd name="connsiteY294" fmla="*/ 6226 h 10043"/>
                <a:gd name="connsiteX295" fmla="*/ 7351 w 10000"/>
                <a:gd name="connsiteY295" fmla="*/ 5178 h 10043"/>
                <a:gd name="connsiteX296" fmla="*/ 7376 w 10000"/>
                <a:gd name="connsiteY296" fmla="*/ 5534 h 10043"/>
                <a:gd name="connsiteX297" fmla="*/ 7403 w 10000"/>
                <a:gd name="connsiteY297" fmla="*/ 4562 h 10043"/>
                <a:gd name="connsiteX298" fmla="*/ 7428 w 10000"/>
                <a:gd name="connsiteY298" fmla="*/ 5377 h 10043"/>
                <a:gd name="connsiteX299" fmla="*/ 7453 w 10000"/>
                <a:gd name="connsiteY299" fmla="*/ 6163 h 10043"/>
                <a:gd name="connsiteX300" fmla="*/ 7481 w 10000"/>
                <a:gd name="connsiteY300" fmla="*/ 5860 h 10043"/>
                <a:gd name="connsiteX301" fmla="*/ 7509 w 10000"/>
                <a:gd name="connsiteY301" fmla="*/ 5669 h 10043"/>
                <a:gd name="connsiteX302" fmla="*/ 7549 w 10000"/>
                <a:gd name="connsiteY302" fmla="*/ 4658 h 10043"/>
                <a:gd name="connsiteX303" fmla="*/ 7592 w 10000"/>
                <a:gd name="connsiteY303" fmla="*/ 5438 h 10043"/>
                <a:gd name="connsiteX304" fmla="*/ 7635 w 10000"/>
                <a:gd name="connsiteY304" fmla="*/ 5447 h 10043"/>
                <a:gd name="connsiteX305" fmla="*/ 7675 w 10000"/>
                <a:gd name="connsiteY305" fmla="*/ 5867 h 10043"/>
                <a:gd name="connsiteX306" fmla="*/ 7717 w 10000"/>
                <a:gd name="connsiteY306" fmla="*/ 5302 h 10043"/>
                <a:gd name="connsiteX307" fmla="*/ 7760 w 10000"/>
                <a:gd name="connsiteY307" fmla="*/ 6837 h 10043"/>
                <a:gd name="connsiteX308" fmla="*/ 7800 w 10000"/>
                <a:gd name="connsiteY308" fmla="*/ 6367 h 10043"/>
                <a:gd name="connsiteX309" fmla="*/ 7842 w 10000"/>
                <a:gd name="connsiteY309" fmla="*/ 5455 h 10043"/>
                <a:gd name="connsiteX310" fmla="*/ 7885 w 10000"/>
                <a:gd name="connsiteY310" fmla="*/ 6289 h 10043"/>
                <a:gd name="connsiteX311" fmla="*/ 7925 w 10000"/>
                <a:gd name="connsiteY311" fmla="*/ 5724 h 10043"/>
                <a:gd name="connsiteX312" fmla="*/ 7952 w 10000"/>
                <a:gd name="connsiteY312" fmla="*/ 6702 h 10043"/>
                <a:gd name="connsiteX313" fmla="*/ 7977 w 10000"/>
                <a:gd name="connsiteY313" fmla="*/ 5551 h 10043"/>
                <a:gd name="connsiteX314" fmla="*/ 8003 w 10000"/>
                <a:gd name="connsiteY314" fmla="*/ 6433 h 10043"/>
                <a:gd name="connsiteX315" fmla="*/ 8030 w 10000"/>
                <a:gd name="connsiteY315" fmla="*/ 5782 h 10043"/>
                <a:gd name="connsiteX316" fmla="*/ 8055 w 10000"/>
                <a:gd name="connsiteY316" fmla="*/ 5281 h 10043"/>
                <a:gd name="connsiteX317" fmla="*/ 8084 w 10000"/>
                <a:gd name="connsiteY317" fmla="*/ 5051 h 10043"/>
                <a:gd name="connsiteX318" fmla="*/ 8111 w 10000"/>
                <a:gd name="connsiteY318" fmla="*/ 5782 h 10043"/>
                <a:gd name="connsiteX319" fmla="*/ 8134 w 10000"/>
                <a:gd name="connsiteY319" fmla="*/ 6605 h 10043"/>
                <a:gd name="connsiteX320" fmla="*/ 8176 w 10000"/>
                <a:gd name="connsiteY320" fmla="*/ 6528 h 10043"/>
                <a:gd name="connsiteX321" fmla="*/ 8219 w 10000"/>
                <a:gd name="connsiteY321" fmla="*/ 6297 h 10043"/>
                <a:gd name="connsiteX322" fmla="*/ 8261 w 10000"/>
                <a:gd name="connsiteY322" fmla="*/ 5828 h 10043"/>
                <a:gd name="connsiteX323" fmla="*/ 8304 w 10000"/>
                <a:gd name="connsiteY323" fmla="*/ 6241 h 10043"/>
                <a:gd name="connsiteX324" fmla="*/ 8344 w 10000"/>
                <a:gd name="connsiteY324" fmla="*/ 6447 h 10043"/>
                <a:gd name="connsiteX325" fmla="*/ 8379 w 10000"/>
                <a:gd name="connsiteY325" fmla="*/ 5915 h 10043"/>
                <a:gd name="connsiteX326" fmla="*/ 8414 w 10000"/>
                <a:gd name="connsiteY326" fmla="*/ 5875 h 10043"/>
                <a:gd name="connsiteX327" fmla="*/ 8447 w 10000"/>
                <a:gd name="connsiteY327" fmla="*/ 6614 h 10043"/>
                <a:gd name="connsiteX328" fmla="*/ 8484 w 10000"/>
                <a:gd name="connsiteY328" fmla="*/ 6837 h 10043"/>
                <a:gd name="connsiteX329" fmla="*/ 8520 w 10000"/>
                <a:gd name="connsiteY329" fmla="*/ 6073 h 10043"/>
                <a:gd name="connsiteX330" fmla="*/ 8555 w 10000"/>
                <a:gd name="connsiteY330" fmla="*/ 5891 h 10043"/>
                <a:gd name="connsiteX331" fmla="*/ 8595 w 10000"/>
                <a:gd name="connsiteY331" fmla="*/ 6144 h 10043"/>
                <a:gd name="connsiteX332" fmla="*/ 8638 w 10000"/>
                <a:gd name="connsiteY332" fmla="*/ 5344 h 10043"/>
                <a:gd name="connsiteX333" fmla="*/ 8678 w 10000"/>
                <a:gd name="connsiteY333" fmla="*/ 5803 h 10043"/>
                <a:gd name="connsiteX334" fmla="*/ 8720 w 10000"/>
                <a:gd name="connsiteY334" fmla="*/ 5613 h 10043"/>
                <a:gd name="connsiteX335" fmla="*/ 8763 w 10000"/>
                <a:gd name="connsiteY335" fmla="*/ 5891 h 10043"/>
                <a:gd name="connsiteX336" fmla="*/ 8768 w 10000"/>
                <a:gd name="connsiteY336" fmla="*/ 5646 h 10043"/>
                <a:gd name="connsiteX337" fmla="*/ 8770 w 10000"/>
                <a:gd name="connsiteY337" fmla="*/ 5486 h 10043"/>
                <a:gd name="connsiteX338" fmla="*/ 8775 w 10000"/>
                <a:gd name="connsiteY338" fmla="*/ 6354 h 10043"/>
                <a:gd name="connsiteX339" fmla="*/ 8778 w 10000"/>
                <a:gd name="connsiteY339" fmla="*/ 6279 h 10043"/>
                <a:gd name="connsiteX340" fmla="*/ 8783 w 10000"/>
                <a:gd name="connsiteY340" fmla="*/ 5724 h 10043"/>
                <a:gd name="connsiteX341" fmla="*/ 8788 w 10000"/>
                <a:gd name="connsiteY341" fmla="*/ 6090 h 10043"/>
                <a:gd name="connsiteX342" fmla="*/ 8790 w 10000"/>
                <a:gd name="connsiteY342" fmla="*/ 5684 h 10043"/>
                <a:gd name="connsiteX343" fmla="*/ 8798 w 10000"/>
                <a:gd name="connsiteY343" fmla="*/ 5430 h 10043"/>
                <a:gd name="connsiteX344" fmla="*/ 8801 w 10000"/>
                <a:gd name="connsiteY344" fmla="*/ 6065 h 10043"/>
                <a:gd name="connsiteX345" fmla="*/ 8803 w 10000"/>
                <a:gd name="connsiteY345" fmla="*/ 6553 h 10043"/>
                <a:gd name="connsiteX346" fmla="*/ 8808 w 10000"/>
                <a:gd name="connsiteY346" fmla="*/ 6217 h 10043"/>
                <a:gd name="connsiteX347" fmla="*/ 8813 w 10000"/>
                <a:gd name="connsiteY347" fmla="*/ 5756 h 10043"/>
                <a:gd name="connsiteX348" fmla="*/ 8816 w 10000"/>
                <a:gd name="connsiteY348" fmla="*/ 5589 h 10043"/>
                <a:gd name="connsiteX349" fmla="*/ 8821 w 10000"/>
                <a:gd name="connsiteY349" fmla="*/ 5525 h 10043"/>
                <a:gd name="connsiteX350" fmla="*/ 8826 w 10000"/>
                <a:gd name="connsiteY350" fmla="*/ 5985 h 10043"/>
                <a:gd name="connsiteX351" fmla="*/ 8828 w 10000"/>
                <a:gd name="connsiteY351" fmla="*/ 6097 h 10043"/>
                <a:gd name="connsiteX352" fmla="*/ 8833 w 10000"/>
                <a:gd name="connsiteY352" fmla="*/ 6313 h 10043"/>
                <a:gd name="connsiteX353" fmla="*/ 8838 w 10000"/>
                <a:gd name="connsiteY353" fmla="*/ 6528 h 10043"/>
                <a:gd name="connsiteX354" fmla="*/ 8843 w 10000"/>
                <a:gd name="connsiteY354" fmla="*/ 6097 h 10043"/>
                <a:gd name="connsiteX355" fmla="*/ 8847 w 10000"/>
                <a:gd name="connsiteY355" fmla="*/ 6210 h 10043"/>
                <a:gd name="connsiteX356" fmla="*/ 8852 w 10000"/>
                <a:gd name="connsiteY356" fmla="*/ 6090 h 10043"/>
                <a:gd name="connsiteX357" fmla="*/ 8857 w 10000"/>
                <a:gd name="connsiteY357" fmla="*/ 6008 h 10043"/>
                <a:gd name="connsiteX358" fmla="*/ 8859 w 10000"/>
                <a:gd name="connsiteY358" fmla="*/ 5660 h 10043"/>
                <a:gd name="connsiteX359" fmla="*/ 8864 w 10000"/>
                <a:gd name="connsiteY359" fmla="*/ 5023 h 10043"/>
                <a:gd name="connsiteX360" fmla="*/ 8869 w 10000"/>
                <a:gd name="connsiteY360" fmla="*/ 4515 h 10043"/>
                <a:gd name="connsiteX361" fmla="*/ 8872 w 10000"/>
                <a:gd name="connsiteY361" fmla="*/ 3935 h 10043"/>
                <a:gd name="connsiteX362" fmla="*/ 8877 w 10000"/>
                <a:gd name="connsiteY362" fmla="*/ 5040 h 10043"/>
                <a:gd name="connsiteX363" fmla="*/ 8882 w 10000"/>
                <a:gd name="connsiteY363" fmla="*/ 6171 h 10043"/>
                <a:gd name="connsiteX364" fmla="*/ 8884 w 10000"/>
                <a:gd name="connsiteY364" fmla="*/ 7983 h 10043"/>
                <a:gd name="connsiteX365" fmla="*/ 8889 w 10000"/>
                <a:gd name="connsiteY365" fmla="*/ 9685 h 10043"/>
                <a:gd name="connsiteX366" fmla="*/ 8894 w 10000"/>
                <a:gd name="connsiteY366" fmla="*/ 8675 h 10043"/>
                <a:gd name="connsiteX367" fmla="*/ 8897 w 10000"/>
                <a:gd name="connsiteY367" fmla="*/ 8690 h 10043"/>
                <a:gd name="connsiteX368" fmla="*/ 8902 w 10000"/>
                <a:gd name="connsiteY368" fmla="*/ 9167 h 10043"/>
                <a:gd name="connsiteX369" fmla="*/ 8907 w 10000"/>
                <a:gd name="connsiteY369" fmla="*/ 8333 h 10043"/>
                <a:gd name="connsiteX370" fmla="*/ 8909 w 10000"/>
                <a:gd name="connsiteY370" fmla="*/ 8333 h 10043"/>
                <a:gd name="connsiteX371" fmla="*/ 8914 w 10000"/>
                <a:gd name="connsiteY371" fmla="*/ 8753 h 10043"/>
                <a:gd name="connsiteX372" fmla="*/ 8919 w 10000"/>
                <a:gd name="connsiteY372" fmla="*/ 8859 h 10043"/>
                <a:gd name="connsiteX373" fmla="*/ 8922 w 10000"/>
                <a:gd name="connsiteY373" fmla="*/ 9112 h 10043"/>
                <a:gd name="connsiteX374" fmla="*/ 8927 w 10000"/>
                <a:gd name="connsiteY374" fmla="*/ 8666 h 10043"/>
                <a:gd name="connsiteX375" fmla="*/ 8929 w 10000"/>
                <a:gd name="connsiteY375" fmla="*/ 8643 h 10043"/>
                <a:gd name="connsiteX376" fmla="*/ 8934 w 10000"/>
                <a:gd name="connsiteY376" fmla="*/ 8477 h 10043"/>
                <a:gd name="connsiteX377" fmla="*/ 8939 w 10000"/>
                <a:gd name="connsiteY377" fmla="*/ 8215 h 10043"/>
                <a:gd name="connsiteX378" fmla="*/ 8942 w 10000"/>
                <a:gd name="connsiteY378" fmla="*/ 7760 h 10043"/>
                <a:gd name="connsiteX379" fmla="*/ 8949 w 10000"/>
                <a:gd name="connsiteY379" fmla="*/ 6749 h 10043"/>
                <a:gd name="connsiteX380" fmla="*/ 8952 w 10000"/>
                <a:gd name="connsiteY380" fmla="*/ 7775 h 10043"/>
                <a:gd name="connsiteX381" fmla="*/ 8954 w 10000"/>
                <a:gd name="connsiteY381" fmla="*/ 7467 h 10043"/>
                <a:gd name="connsiteX382" fmla="*/ 8959 w 10000"/>
                <a:gd name="connsiteY382" fmla="*/ 7834 h 10043"/>
                <a:gd name="connsiteX383" fmla="*/ 9057 w 10000"/>
                <a:gd name="connsiteY383" fmla="*/ 8782 h 10043"/>
                <a:gd name="connsiteX384" fmla="*/ 8905 w 10000"/>
                <a:gd name="connsiteY384" fmla="*/ 8758 h 10043"/>
                <a:gd name="connsiteX385" fmla="*/ 9273 w 10000"/>
                <a:gd name="connsiteY385" fmla="*/ 7982 h 10043"/>
                <a:gd name="connsiteX386" fmla="*/ 9052 w 10000"/>
                <a:gd name="connsiteY386" fmla="*/ 9255 h 10043"/>
                <a:gd name="connsiteX387" fmla="*/ 8984 w 10000"/>
                <a:gd name="connsiteY387" fmla="*/ 10003 h 10043"/>
                <a:gd name="connsiteX388" fmla="*/ 8989 w 10000"/>
                <a:gd name="connsiteY388" fmla="*/ 9446 h 10043"/>
                <a:gd name="connsiteX389" fmla="*/ 8994 w 10000"/>
                <a:gd name="connsiteY389" fmla="*/ 9270 h 10043"/>
                <a:gd name="connsiteX390" fmla="*/ 8999 w 10000"/>
                <a:gd name="connsiteY390" fmla="*/ 8228 h 10043"/>
                <a:gd name="connsiteX391" fmla="*/ 9004 w 10000"/>
                <a:gd name="connsiteY391" fmla="*/ 8420 h 10043"/>
                <a:gd name="connsiteX392" fmla="*/ 9009 w 10000"/>
                <a:gd name="connsiteY392" fmla="*/ 8046 h 10043"/>
                <a:gd name="connsiteX393" fmla="*/ 9014 w 10000"/>
                <a:gd name="connsiteY393" fmla="*/ 8119 h 10043"/>
                <a:gd name="connsiteX394" fmla="*/ 9019 w 10000"/>
                <a:gd name="connsiteY394" fmla="*/ 8498 h 10043"/>
                <a:gd name="connsiteX395" fmla="*/ 9027 w 10000"/>
                <a:gd name="connsiteY395" fmla="*/ 7952 h 10043"/>
                <a:gd name="connsiteX396" fmla="*/ 9032 w 10000"/>
                <a:gd name="connsiteY396" fmla="*/ 7872 h 10043"/>
                <a:gd name="connsiteX397" fmla="*/ 9037 w 10000"/>
                <a:gd name="connsiteY397" fmla="*/ 7577 h 10043"/>
                <a:gd name="connsiteX398" fmla="*/ 9042 w 10000"/>
                <a:gd name="connsiteY398" fmla="*/ 7299 h 10043"/>
                <a:gd name="connsiteX399" fmla="*/ 9047 w 10000"/>
                <a:gd name="connsiteY399" fmla="*/ 8786 h 10043"/>
                <a:gd name="connsiteX400" fmla="*/ 9052 w 10000"/>
                <a:gd name="connsiteY400" fmla="*/ 8596 h 10043"/>
                <a:gd name="connsiteX401" fmla="*/ 9057 w 10000"/>
                <a:gd name="connsiteY401" fmla="*/ 8826 h 10043"/>
                <a:gd name="connsiteX402" fmla="*/ 9062 w 10000"/>
                <a:gd name="connsiteY402" fmla="*/ 7665 h 10043"/>
                <a:gd name="connsiteX403" fmla="*/ 9069 w 10000"/>
                <a:gd name="connsiteY403" fmla="*/ 7983 h 10043"/>
                <a:gd name="connsiteX404" fmla="*/ 9074 w 10000"/>
                <a:gd name="connsiteY404" fmla="*/ 8317 h 10043"/>
                <a:gd name="connsiteX405" fmla="*/ 9079 w 10000"/>
                <a:gd name="connsiteY405" fmla="*/ 7545 h 10043"/>
                <a:gd name="connsiteX406" fmla="*/ 9084 w 10000"/>
                <a:gd name="connsiteY406" fmla="*/ 7498 h 10043"/>
                <a:gd name="connsiteX407" fmla="*/ 9089 w 10000"/>
                <a:gd name="connsiteY407" fmla="*/ 7721 h 10043"/>
                <a:gd name="connsiteX408" fmla="*/ 9094 w 10000"/>
                <a:gd name="connsiteY408" fmla="*/ 7801 h 10043"/>
                <a:gd name="connsiteX409" fmla="*/ 9099 w 10000"/>
                <a:gd name="connsiteY409" fmla="*/ 8498 h 10043"/>
                <a:gd name="connsiteX410" fmla="*/ 9104 w 10000"/>
                <a:gd name="connsiteY410" fmla="*/ 8446 h 10043"/>
                <a:gd name="connsiteX411" fmla="*/ 9109 w 10000"/>
                <a:gd name="connsiteY411" fmla="*/ 9065 h 10043"/>
                <a:gd name="connsiteX412" fmla="*/ 9117 w 10000"/>
                <a:gd name="connsiteY412" fmla="*/ 8459 h 10043"/>
                <a:gd name="connsiteX413" fmla="*/ 9122 w 10000"/>
                <a:gd name="connsiteY413" fmla="*/ 7957 h 10043"/>
                <a:gd name="connsiteX414" fmla="*/ 9129 w 10000"/>
                <a:gd name="connsiteY414" fmla="*/ 8467 h 10043"/>
                <a:gd name="connsiteX415" fmla="*/ 9134 w 10000"/>
                <a:gd name="connsiteY415" fmla="*/ 9240 h 10043"/>
                <a:gd name="connsiteX416" fmla="*/ 9139 w 10000"/>
                <a:gd name="connsiteY416" fmla="*/ 8238 h 10043"/>
                <a:gd name="connsiteX417" fmla="*/ 9144 w 10000"/>
                <a:gd name="connsiteY417" fmla="*/ 8698 h 10043"/>
                <a:gd name="connsiteX418" fmla="*/ 9149 w 10000"/>
                <a:gd name="connsiteY418" fmla="*/ 8580 h 10043"/>
                <a:gd name="connsiteX419" fmla="*/ 9154 w 10000"/>
                <a:gd name="connsiteY419" fmla="*/ 8357 h 10043"/>
                <a:gd name="connsiteX420" fmla="*/ 9159 w 10000"/>
                <a:gd name="connsiteY420" fmla="*/ 9055 h 10043"/>
                <a:gd name="connsiteX421" fmla="*/ 9164 w 10000"/>
                <a:gd name="connsiteY421" fmla="*/ 8206 h 10043"/>
                <a:gd name="connsiteX422" fmla="*/ 9169 w 10000"/>
                <a:gd name="connsiteY422" fmla="*/ 7353 h 10043"/>
                <a:gd name="connsiteX423" fmla="*/ 9177 w 10000"/>
                <a:gd name="connsiteY423" fmla="*/ 7426 h 10043"/>
                <a:gd name="connsiteX424" fmla="*/ 9182 w 10000"/>
                <a:gd name="connsiteY424" fmla="*/ 7426 h 10043"/>
                <a:gd name="connsiteX425" fmla="*/ 9205 w 10000"/>
                <a:gd name="connsiteY425" fmla="*/ 8245 h 10043"/>
                <a:gd name="connsiteX426" fmla="*/ 9227 w 10000"/>
                <a:gd name="connsiteY426" fmla="*/ 8770 h 10043"/>
                <a:gd name="connsiteX427" fmla="*/ 9250 w 10000"/>
                <a:gd name="connsiteY427" fmla="*/ 8698 h 10043"/>
                <a:gd name="connsiteX428" fmla="*/ 9272 w 10000"/>
                <a:gd name="connsiteY428" fmla="*/ 6329 h 10043"/>
                <a:gd name="connsiteX429" fmla="*/ 9297 w 10000"/>
                <a:gd name="connsiteY429" fmla="*/ 6956 h 10043"/>
                <a:gd name="connsiteX430" fmla="*/ 9320 w 10000"/>
                <a:gd name="connsiteY430" fmla="*/ 8277 h 10043"/>
                <a:gd name="connsiteX431" fmla="*/ 9345 w 10000"/>
                <a:gd name="connsiteY431" fmla="*/ 8260 h 10043"/>
                <a:gd name="connsiteX432" fmla="*/ 9367 w 10000"/>
                <a:gd name="connsiteY432" fmla="*/ 7259 h 10043"/>
                <a:gd name="connsiteX433" fmla="*/ 9390 w 10000"/>
                <a:gd name="connsiteY433" fmla="*/ 6386 h 10043"/>
                <a:gd name="connsiteX434" fmla="*/ 9425 w 10000"/>
                <a:gd name="connsiteY434" fmla="*/ 7010 h 10043"/>
                <a:gd name="connsiteX435" fmla="*/ 9460 w 10000"/>
                <a:gd name="connsiteY435" fmla="*/ 7005 h 10043"/>
                <a:gd name="connsiteX436" fmla="*/ 9495 w 10000"/>
                <a:gd name="connsiteY436" fmla="*/ 6465 h 10043"/>
                <a:gd name="connsiteX437" fmla="*/ 9531 w 10000"/>
                <a:gd name="connsiteY437" fmla="*/ 6424 h 10043"/>
                <a:gd name="connsiteX438" fmla="*/ 9563 w 10000"/>
                <a:gd name="connsiteY438" fmla="*/ 6735 h 10043"/>
                <a:gd name="connsiteX439" fmla="*/ 9598 w 10000"/>
                <a:gd name="connsiteY439" fmla="*/ 6829 h 10043"/>
                <a:gd name="connsiteX440" fmla="*/ 9617 w 10000"/>
                <a:gd name="connsiteY440" fmla="*/ 6631 h 10043"/>
                <a:gd name="connsiteX441" fmla="*/ 9635 w 10000"/>
                <a:gd name="connsiteY441" fmla="*/ 6447 h 10043"/>
                <a:gd name="connsiteX442" fmla="*/ 9655 w 10000"/>
                <a:gd name="connsiteY442" fmla="*/ 6163 h 10043"/>
                <a:gd name="connsiteX443" fmla="*/ 9670 w 10000"/>
                <a:gd name="connsiteY443" fmla="*/ 5955 h 10043"/>
                <a:gd name="connsiteX444" fmla="*/ 9687 w 10000"/>
                <a:gd name="connsiteY444" fmla="*/ 5940 h 10043"/>
                <a:gd name="connsiteX445" fmla="*/ 9705 w 10000"/>
                <a:gd name="connsiteY445" fmla="*/ 6362 h 10043"/>
                <a:gd name="connsiteX446" fmla="*/ 9722 w 10000"/>
                <a:gd name="connsiteY446" fmla="*/ 5470 h 10043"/>
                <a:gd name="connsiteX447" fmla="*/ 9740 w 10000"/>
                <a:gd name="connsiteY447" fmla="*/ 6336 h 10043"/>
                <a:gd name="connsiteX448" fmla="*/ 9757 w 10000"/>
                <a:gd name="connsiteY448" fmla="*/ 5551 h 10043"/>
                <a:gd name="connsiteX449" fmla="*/ 9775 w 10000"/>
                <a:gd name="connsiteY449" fmla="*/ 6025 h 10043"/>
                <a:gd name="connsiteX450" fmla="*/ 9792 w 10000"/>
                <a:gd name="connsiteY450" fmla="*/ 5565 h 10043"/>
                <a:gd name="connsiteX451" fmla="*/ 9810 w 10000"/>
                <a:gd name="connsiteY451" fmla="*/ 5311 h 10043"/>
                <a:gd name="connsiteX452" fmla="*/ 9852 w 10000"/>
                <a:gd name="connsiteY452" fmla="*/ 4763 h 10043"/>
                <a:gd name="connsiteX453" fmla="*/ 9892 w 10000"/>
                <a:gd name="connsiteY453" fmla="*/ 5843 h 10043"/>
                <a:gd name="connsiteX454" fmla="*/ 9935 w 10000"/>
                <a:gd name="connsiteY454" fmla="*/ 4810 h 10043"/>
                <a:gd name="connsiteX455" fmla="*/ 9977 w 10000"/>
                <a:gd name="connsiteY455" fmla="*/ 5319 h 10043"/>
                <a:gd name="connsiteX456" fmla="*/ 10000 w 10000"/>
                <a:gd name="connsiteY456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20 w 10000"/>
                <a:gd name="connsiteY52" fmla="*/ 1686 h 10043"/>
                <a:gd name="connsiteX53" fmla="*/ 1545 w 10000"/>
                <a:gd name="connsiteY53" fmla="*/ 588 h 10043"/>
                <a:gd name="connsiteX54" fmla="*/ 1550 w 10000"/>
                <a:gd name="connsiteY54" fmla="*/ 1515 h 10043"/>
                <a:gd name="connsiteX55" fmla="*/ 1573 w 10000"/>
                <a:gd name="connsiteY55" fmla="*/ 1876 h 10043"/>
                <a:gd name="connsiteX56" fmla="*/ 1598 w 10000"/>
                <a:gd name="connsiteY56" fmla="*/ 2440 h 10043"/>
                <a:gd name="connsiteX57" fmla="*/ 1623 w 10000"/>
                <a:gd name="connsiteY57" fmla="*/ 2218 h 10043"/>
                <a:gd name="connsiteX58" fmla="*/ 1651 w 10000"/>
                <a:gd name="connsiteY58" fmla="*/ 2631 h 10043"/>
                <a:gd name="connsiteX59" fmla="*/ 1668 w 10000"/>
                <a:gd name="connsiteY59" fmla="*/ 2807 h 10043"/>
                <a:gd name="connsiteX60" fmla="*/ 1686 w 10000"/>
                <a:gd name="connsiteY60" fmla="*/ 2194 h 10043"/>
                <a:gd name="connsiteX61" fmla="*/ 1701 w 10000"/>
                <a:gd name="connsiteY61" fmla="*/ 2942 h 10043"/>
                <a:gd name="connsiteX62" fmla="*/ 1718 w 10000"/>
                <a:gd name="connsiteY62" fmla="*/ 2752 h 10043"/>
                <a:gd name="connsiteX63" fmla="*/ 1736 w 10000"/>
                <a:gd name="connsiteY63" fmla="*/ 3316 h 10043"/>
                <a:gd name="connsiteX64" fmla="*/ 1753 w 10000"/>
                <a:gd name="connsiteY64" fmla="*/ 3014 h 10043"/>
                <a:gd name="connsiteX65" fmla="*/ 1771 w 10000"/>
                <a:gd name="connsiteY65" fmla="*/ 2888 h 10043"/>
                <a:gd name="connsiteX66" fmla="*/ 1791 w 10000"/>
                <a:gd name="connsiteY66" fmla="*/ 3450 h 10043"/>
                <a:gd name="connsiteX67" fmla="*/ 1806 w 10000"/>
                <a:gd name="connsiteY67" fmla="*/ 3975 h 10043"/>
                <a:gd name="connsiteX68" fmla="*/ 1823 w 10000"/>
                <a:gd name="connsiteY68" fmla="*/ 3745 h 10043"/>
                <a:gd name="connsiteX69" fmla="*/ 1841 w 10000"/>
                <a:gd name="connsiteY69" fmla="*/ 3706 h 10043"/>
                <a:gd name="connsiteX70" fmla="*/ 1858 w 10000"/>
                <a:gd name="connsiteY70" fmla="*/ 4222 h 10043"/>
                <a:gd name="connsiteX71" fmla="*/ 1893 w 10000"/>
                <a:gd name="connsiteY71" fmla="*/ 4079 h 10043"/>
                <a:gd name="connsiteX72" fmla="*/ 1929 w 10000"/>
                <a:gd name="connsiteY72" fmla="*/ 4436 h 10043"/>
                <a:gd name="connsiteX73" fmla="*/ 1964 w 10000"/>
                <a:gd name="connsiteY73" fmla="*/ 4142 h 10043"/>
                <a:gd name="connsiteX74" fmla="*/ 2000 w 10000"/>
                <a:gd name="connsiteY74" fmla="*/ 5628 h 10043"/>
                <a:gd name="connsiteX75" fmla="*/ 2032 w 10000"/>
                <a:gd name="connsiteY75" fmla="*/ 5128 h 10043"/>
                <a:gd name="connsiteX76" fmla="*/ 2067 w 10000"/>
                <a:gd name="connsiteY76" fmla="*/ 4763 h 10043"/>
                <a:gd name="connsiteX77" fmla="*/ 2095 w 10000"/>
                <a:gd name="connsiteY77" fmla="*/ 5684 h 10043"/>
                <a:gd name="connsiteX78" fmla="*/ 2122 w 10000"/>
                <a:gd name="connsiteY78" fmla="*/ 5511 h 10043"/>
                <a:gd name="connsiteX79" fmla="*/ 2145 w 10000"/>
                <a:gd name="connsiteY79" fmla="*/ 5438 h 10043"/>
                <a:gd name="connsiteX80" fmla="*/ 2172 w 10000"/>
                <a:gd name="connsiteY80" fmla="*/ 5327 h 10043"/>
                <a:gd name="connsiteX81" fmla="*/ 2200 w 10000"/>
                <a:gd name="connsiteY81" fmla="*/ 5946 h 10043"/>
                <a:gd name="connsiteX82" fmla="*/ 2225 w 10000"/>
                <a:gd name="connsiteY82" fmla="*/ 6020 h 10043"/>
                <a:gd name="connsiteX83" fmla="*/ 2250 w 10000"/>
                <a:gd name="connsiteY83" fmla="*/ 5358 h 10043"/>
                <a:gd name="connsiteX84" fmla="*/ 2277 w 10000"/>
                <a:gd name="connsiteY84" fmla="*/ 5653 h 10043"/>
                <a:gd name="connsiteX85" fmla="*/ 2320 w 10000"/>
                <a:gd name="connsiteY85" fmla="*/ 5311 h 10043"/>
                <a:gd name="connsiteX86" fmla="*/ 2360 w 10000"/>
                <a:gd name="connsiteY86" fmla="*/ 5311 h 10043"/>
                <a:gd name="connsiteX87" fmla="*/ 2403 w 10000"/>
                <a:gd name="connsiteY87" fmla="*/ 4755 h 10043"/>
                <a:gd name="connsiteX88" fmla="*/ 2445 w 10000"/>
                <a:gd name="connsiteY88" fmla="*/ 5009 h 10043"/>
                <a:gd name="connsiteX89" fmla="*/ 2485 w 10000"/>
                <a:gd name="connsiteY89" fmla="*/ 5470 h 10043"/>
                <a:gd name="connsiteX90" fmla="*/ 2504 w 10000"/>
                <a:gd name="connsiteY90" fmla="*/ 4706 h 10043"/>
                <a:gd name="connsiteX91" fmla="*/ 2521 w 10000"/>
                <a:gd name="connsiteY91" fmla="*/ 4373 h 10043"/>
                <a:gd name="connsiteX92" fmla="*/ 2539 w 10000"/>
                <a:gd name="connsiteY92" fmla="*/ 3753 h 10043"/>
                <a:gd name="connsiteX93" fmla="*/ 2556 w 10000"/>
                <a:gd name="connsiteY93" fmla="*/ 3801 h 10043"/>
                <a:gd name="connsiteX94" fmla="*/ 2574 w 10000"/>
                <a:gd name="connsiteY94" fmla="*/ 3833 h 10043"/>
                <a:gd name="connsiteX95" fmla="*/ 2591 w 10000"/>
                <a:gd name="connsiteY95" fmla="*/ 4914 h 10043"/>
                <a:gd name="connsiteX96" fmla="*/ 2609 w 10000"/>
                <a:gd name="connsiteY96" fmla="*/ 3807 h 10043"/>
                <a:gd name="connsiteX97" fmla="*/ 2626 w 10000"/>
                <a:gd name="connsiteY97" fmla="*/ 3897 h 10043"/>
                <a:gd name="connsiteX98" fmla="*/ 2644 w 10000"/>
                <a:gd name="connsiteY98" fmla="*/ 4222 h 10043"/>
                <a:gd name="connsiteX99" fmla="*/ 2661 w 10000"/>
                <a:gd name="connsiteY99" fmla="*/ 3308 h 10043"/>
                <a:gd name="connsiteX100" fmla="*/ 2679 w 10000"/>
                <a:gd name="connsiteY100" fmla="*/ 3689 h 10043"/>
                <a:gd name="connsiteX101" fmla="*/ 2695 w 10000"/>
                <a:gd name="connsiteY101" fmla="*/ 4000 h 10043"/>
                <a:gd name="connsiteX102" fmla="*/ 2725 w 10000"/>
                <a:gd name="connsiteY102" fmla="*/ 2982 h 10043"/>
                <a:gd name="connsiteX103" fmla="*/ 2755 w 10000"/>
                <a:gd name="connsiteY103" fmla="*/ 3594 h 10043"/>
                <a:gd name="connsiteX104" fmla="*/ 2785 w 10000"/>
                <a:gd name="connsiteY104" fmla="*/ 3053 h 10043"/>
                <a:gd name="connsiteX105" fmla="*/ 2815 w 10000"/>
                <a:gd name="connsiteY105" fmla="*/ 3783 h 10043"/>
                <a:gd name="connsiteX106" fmla="*/ 2845 w 10000"/>
                <a:gd name="connsiteY106" fmla="*/ 2494 h 10043"/>
                <a:gd name="connsiteX107" fmla="*/ 2875 w 10000"/>
                <a:gd name="connsiteY107" fmla="*/ 3252 h 10043"/>
                <a:gd name="connsiteX108" fmla="*/ 2905 w 10000"/>
                <a:gd name="connsiteY108" fmla="*/ 3236 h 10043"/>
                <a:gd name="connsiteX109" fmla="*/ 2923 w 10000"/>
                <a:gd name="connsiteY109" fmla="*/ 2726 h 10043"/>
                <a:gd name="connsiteX110" fmla="*/ 2943 w 10000"/>
                <a:gd name="connsiteY110" fmla="*/ 2041 h 10043"/>
                <a:gd name="connsiteX111" fmla="*/ 2963 w 10000"/>
                <a:gd name="connsiteY111" fmla="*/ 2082 h 10043"/>
                <a:gd name="connsiteX112" fmla="*/ 2980 w 10000"/>
                <a:gd name="connsiteY112" fmla="*/ 1365 h 10043"/>
                <a:gd name="connsiteX113" fmla="*/ 3000 w 10000"/>
                <a:gd name="connsiteY113" fmla="*/ 3006 h 10043"/>
                <a:gd name="connsiteX114" fmla="*/ 3020 w 10000"/>
                <a:gd name="connsiteY114" fmla="*/ 2822 h 10043"/>
                <a:gd name="connsiteX115" fmla="*/ 3038 w 10000"/>
                <a:gd name="connsiteY115" fmla="*/ 2734 h 10043"/>
                <a:gd name="connsiteX116" fmla="*/ 3055 w 10000"/>
                <a:gd name="connsiteY116" fmla="*/ 2170 h 10043"/>
                <a:gd name="connsiteX117" fmla="*/ 3075 w 10000"/>
                <a:gd name="connsiteY117" fmla="*/ 2645 h 10043"/>
                <a:gd name="connsiteX118" fmla="*/ 3095 w 10000"/>
                <a:gd name="connsiteY118" fmla="*/ 3228 h 10043"/>
                <a:gd name="connsiteX119" fmla="*/ 3115 w 10000"/>
                <a:gd name="connsiteY119" fmla="*/ 1925 h 10043"/>
                <a:gd name="connsiteX120" fmla="*/ 3138 w 10000"/>
                <a:gd name="connsiteY120" fmla="*/ 3283 h 10043"/>
                <a:gd name="connsiteX121" fmla="*/ 3160 w 10000"/>
                <a:gd name="connsiteY121" fmla="*/ 2872 h 10043"/>
                <a:gd name="connsiteX122" fmla="*/ 3183 w 10000"/>
                <a:gd name="connsiteY122" fmla="*/ 2863 h 10043"/>
                <a:gd name="connsiteX123" fmla="*/ 3206 w 10000"/>
                <a:gd name="connsiteY123" fmla="*/ 3316 h 10043"/>
                <a:gd name="connsiteX124" fmla="*/ 3231 w 10000"/>
                <a:gd name="connsiteY124" fmla="*/ 2847 h 10043"/>
                <a:gd name="connsiteX125" fmla="*/ 3253 w 10000"/>
                <a:gd name="connsiteY125" fmla="*/ 1963 h 10043"/>
                <a:gd name="connsiteX126" fmla="*/ 3278 w 10000"/>
                <a:gd name="connsiteY126" fmla="*/ 2489 h 10043"/>
                <a:gd name="connsiteX127" fmla="*/ 3301 w 10000"/>
                <a:gd name="connsiteY127" fmla="*/ 2863 h 10043"/>
                <a:gd name="connsiteX128" fmla="*/ 3323 w 10000"/>
                <a:gd name="connsiteY128" fmla="*/ 3039 h 10043"/>
                <a:gd name="connsiteX129" fmla="*/ 3363 w 10000"/>
                <a:gd name="connsiteY129" fmla="*/ 2863 h 10043"/>
                <a:gd name="connsiteX130" fmla="*/ 3406 w 10000"/>
                <a:gd name="connsiteY130" fmla="*/ 3244 h 10043"/>
                <a:gd name="connsiteX131" fmla="*/ 3448 w 10000"/>
                <a:gd name="connsiteY131" fmla="*/ 3476 h 10043"/>
                <a:gd name="connsiteX132" fmla="*/ 3489 w 10000"/>
                <a:gd name="connsiteY132" fmla="*/ 3872 h 10043"/>
                <a:gd name="connsiteX133" fmla="*/ 3533 w 10000"/>
                <a:gd name="connsiteY133" fmla="*/ 3269 h 10043"/>
                <a:gd name="connsiteX134" fmla="*/ 3560 w 10000"/>
                <a:gd name="connsiteY134" fmla="*/ 4093 h 10043"/>
                <a:gd name="connsiteX135" fmla="*/ 3585 w 10000"/>
                <a:gd name="connsiteY135" fmla="*/ 3609 h 10043"/>
                <a:gd name="connsiteX136" fmla="*/ 3611 w 10000"/>
                <a:gd name="connsiteY136" fmla="*/ 4763 h 10043"/>
                <a:gd name="connsiteX137" fmla="*/ 3638 w 10000"/>
                <a:gd name="connsiteY137" fmla="*/ 4436 h 10043"/>
                <a:gd name="connsiteX138" fmla="*/ 3666 w 10000"/>
                <a:gd name="connsiteY138" fmla="*/ 4015 h 10043"/>
                <a:gd name="connsiteX139" fmla="*/ 3688 w 10000"/>
                <a:gd name="connsiteY139" fmla="*/ 3864 h 10043"/>
                <a:gd name="connsiteX140" fmla="*/ 3716 w 10000"/>
                <a:gd name="connsiteY140" fmla="*/ 4747 h 10043"/>
                <a:gd name="connsiteX141" fmla="*/ 3743 w 10000"/>
                <a:gd name="connsiteY141" fmla="*/ 4174 h 10043"/>
                <a:gd name="connsiteX142" fmla="*/ 3766 w 10000"/>
                <a:gd name="connsiteY142" fmla="*/ 4906 h 10043"/>
                <a:gd name="connsiteX143" fmla="*/ 3788 w 10000"/>
                <a:gd name="connsiteY143" fmla="*/ 5089 h 10043"/>
                <a:gd name="connsiteX144" fmla="*/ 3811 w 10000"/>
                <a:gd name="connsiteY144" fmla="*/ 4010 h 10043"/>
                <a:gd name="connsiteX145" fmla="*/ 3833 w 10000"/>
                <a:gd name="connsiteY145" fmla="*/ 4612 h 10043"/>
                <a:gd name="connsiteX146" fmla="*/ 3858 w 10000"/>
                <a:gd name="connsiteY146" fmla="*/ 5462 h 10043"/>
                <a:gd name="connsiteX147" fmla="*/ 3881 w 10000"/>
                <a:gd name="connsiteY147" fmla="*/ 5447 h 10043"/>
                <a:gd name="connsiteX148" fmla="*/ 3906 w 10000"/>
                <a:gd name="connsiteY148" fmla="*/ 5613 h 10043"/>
                <a:gd name="connsiteX149" fmla="*/ 3928 w 10000"/>
                <a:gd name="connsiteY149" fmla="*/ 5708 h 10043"/>
                <a:gd name="connsiteX150" fmla="*/ 3951 w 10000"/>
                <a:gd name="connsiteY150" fmla="*/ 5185 h 10043"/>
                <a:gd name="connsiteX151" fmla="*/ 3971 w 10000"/>
                <a:gd name="connsiteY151" fmla="*/ 6322 h 10043"/>
                <a:gd name="connsiteX152" fmla="*/ 3989 w 10000"/>
                <a:gd name="connsiteY152" fmla="*/ 5604 h 10043"/>
                <a:gd name="connsiteX153" fmla="*/ 4006 w 10000"/>
                <a:gd name="connsiteY153" fmla="*/ 5344 h 10043"/>
                <a:gd name="connsiteX154" fmla="*/ 4026 w 10000"/>
                <a:gd name="connsiteY154" fmla="*/ 5377 h 10043"/>
                <a:gd name="connsiteX155" fmla="*/ 4046 w 10000"/>
                <a:gd name="connsiteY155" fmla="*/ 5534 h 10043"/>
                <a:gd name="connsiteX156" fmla="*/ 4066 w 10000"/>
                <a:gd name="connsiteY156" fmla="*/ 5700 h 10043"/>
                <a:gd name="connsiteX157" fmla="*/ 4084 w 10000"/>
                <a:gd name="connsiteY157" fmla="*/ 6065 h 10043"/>
                <a:gd name="connsiteX158" fmla="*/ 4104 w 10000"/>
                <a:gd name="connsiteY158" fmla="*/ 5922 h 10043"/>
                <a:gd name="connsiteX159" fmla="*/ 4121 w 10000"/>
                <a:gd name="connsiteY159" fmla="*/ 6258 h 10043"/>
                <a:gd name="connsiteX160" fmla="*/ 4139 w 10000"/>
                <a:gd name="connsiteY160" fmla="*/ 6250 h 10043"/>
                <a:gd name="connsiteX161" fmla="*/ 4159 w 10000"/>
                <a:gd name="connsiteY161" fmla="*/ 6631 h 10043"/>
                <a:gd name="connsiteX162" fmla="*/ 4201 w 10000"/>
                <a:gd name="connsiteY162" fmla="*/ 6837 h 10043"/>
                <a:gd name="connsiteX163" fmla="*/ 4242 w 10000"/>
                <a:gd name="connsiteY163" fmla="*/ 7592 h 10043"/>
                <a:gd name="connsiteX164" fmla="*/ 4285 w 10000"/>
                <a:gd name="connsiteY164" fmla="*/ 7904 h 10043"/>
                <a:gd name="connsiteX165" fmla="*/ 4327 w 10000"/>
                <a:gd name="connsiteY165" fmla="*/ 6908 h 10043"/>
                <a:gd name="connsiteX166" fmla="*/ 4367 w 10000"/>
                <a:gd name="connsiteY166" fmla="*/ 6441 h 10043"/>
                <a:gd name="connsiteX167" fmla="*/ 4405 w 10000"/>
                <a:gd name="connsiteY167" fmla="*/ 6625 h 10043"/>
                <a:gd name="connsiteX168" fmla="*/ 4440 w 10000"/>
                <a:gd name="connsiteY168" fmla="*/ 6336 h 10043"/>
                <a:gd name="connsiteX169" fmla="*/ 4473 w 10000"/>
                <a:gd name="connsiteY169" fmla="*/ 5867 h 10043"/>
                <a:gd name="connsiteX170" fmla="*/ 4509 w 10000"/>
                <a:gd name="connsiteY170" fmla="*/ 5771 h 10043"/>
                <a:gd name="connsiteX171" fmla="*/ 4544 w 10000"/>
                <a:gd name="connsiteY171" fmla="*/ 5470 h 10043"/>
                <a:gd name="connsiteX172" fmla="*/ 4579 w 10000"/>
                <a:gd name="connsiteY172" fmla="*/ 5883 h 10043"/>
                <a:gd name="connsiteX173" fmla="*/ 4591 w 10000"/>
                <a:gd name="connsiteY173" fmla="*/ 6001 h 10043"/>
                <a:gd name="connsiteX174" fmla="*/ 4601 w 10000"/>
                <a:gd name="connsiteY174" fmla="*/ 5733 h 10043"/>
                <a:gd name="connsiteX175" fmla="*/ 4611 w 10000"/>
                <a:gd name="connsiteY175" fmla="*/ 5628 h 10043"/>
                <a:gd name="connsiteX176" fmla="*/ 4621 w 10000"/>
                <a:gd name="connsiteY176" fmla="*/ 5040 h 10043"/>
                <a:gd name="connsiteX177" fmla="*/ 4634 w 10000"/>
                <a:gd name="connsiteY177" fmla="*/ 5860 h 10043"/>
                <a:gd name="connsiteX178" fmla="*/ 4646 w 10000"/>
                <a:gd name="connsiteY178" fmla="*/ 5693 h 10043"/>
                <a:gd name="connsiteX179" fmla="*/ 4656 w 10000"/>
                <a:gd name="connsiteY179" fmla="*/ 4612 h 10043"/>
                <a:gd name="connsiteX180" fmla="*/ 4666 w 10000"/>
                <a:gd name="connsiteY180" fmla="*/ 4485 h 10043"/>
                <a:gd name="connsiteX181" fmla="*/ 4676 w 10000"/>
                <a:gd name="connsiteY181" fmla="*/ 4888 h 10043"/>
                <a:gd name="connsiteX182" fmla="*/ 4689 w 10000"/>
                <a:gd name="connsiteY182" fmla="*/ 4317 h 10043"/>
                <a:gd name="connsiteX183" fmla="*/ 4701 w 10000"/>
                <a:gd name="connsiteY183" fmla="*/ 4342 h 10043"/>
                <a:gd name="connsiteX184" fmla="*/ 4711 w 10000"/>
                <a:gd name="connsiteY184" fmla="*/ 4247 h 10043"/>
                <a:gd name="connsiteX185" fmla="*/ 4721 w 10000"/>
                <a:gd name="connsiteY185" fmla="*/ 5358 h 10043"/>
                <a:gd name="connsiteX186" fmla="*/ 4731 w 10000"/>
                <a:gd name="connsiteY186" fmla="*/ 4500 h 10043"/>
                <a:gd name="connsiteX187" fmla="*/ 4744 w 10000"/>
                <a:gd name="connsiteY187" fmla="*/ 4626 h 10043"/>
                <a:gd name="connsiteX188" fmla="*/ 4754 w 10000"/>
                <a:gd name="connsiteY188" fmla="*/ 4818 h 10043"/>
                <a:gd name="connsiteX189" fmla="*/ 4766 w 10000"/>
                <a:gd name="connsiteY189" fmla="*/ 4015 h 10043"/>
                <a:gd name="connsiteX190" fmla="*/ 4776 w 10000"/>
                <a:gd name="connsiteY190" fmla="*/ 4167 h 10043"/>
                <a:gd name="connsiteX191" fmla="*/ 4789 w 10000"/>
                <a:gd name="connsiteY191" fmla="*/ 3316 h 10043"/>
                <a:gd name="connsiteX192" fmla="*/ 4829 w 10000"/>
                <a:gd name="connsiteY192" fmla="*/ 3538 h 10043"/>
                <a:gd name="connsiteX193" fmla="*/ 4872 w 10000"/>
                <a:gd name="connsiteY193" fmla="*/ 2934 h 10043"/>
                <a:gd name="connsiteX194" fmla="*/ 4912 w 10000"/>
                <a:gd name="connsiteY194" fmla="*/ 3680 h 10043"/>
                <a:gd name="connsiteX195" fmla="*/ 4954 w 10000"/>
                <a:gd name="connsiteY195" fmla="*/ 3880 h 10043"/>
                <a:gd name="connsiteX196" fmla="*/ 4998 w 10000"/>
                <a:gd name="connsiteY196" fmla="*/ 3514 h 10043"/>
                <a:gd name="connsiteX197" fmla="*/ 5033 w 10000"/>
                <a:gd name="connsiteY197" fmla="*/ 4111 h 10043"/>
                <a:gd name="connsiteX198" fmla="*/ 5068 w 10000"/>
                <a:gd name="connsiteY198" fmla="*/ 3546 h 10043"/>
                <a:gd name="connsiteX199" fmla="*/ 5103 w 10000"/>
                <a:gd name="connsiteY199" fmla="*/ 1710 h 10043"/>
                <a:gd name="connsiteX200" fmla="*/ 5135 w 10000"/>
                <a:gd name="connsiteY200" fmla="*/ 3379 h 10043"/>
                <a:gd name="connsiteX201" fmla="*/ 5170 w 10000"/>
                <a:gd name="connsiteY201" fmla="*/ 3792 h 10043"/>
                <a:gd name="connsiteX202" fmla="*/ 5206 w 10000"/>
                <a:gd name="connsiteY202" fmla="*/ 2934 h 10043"/>
                <a:gd name="connsiteX203" fmla="*/ 5233 w 10000"/>
                <a:gd name="connsiteY203" fmla="*/ 2742 h 10043"/>
                <a:gd name="connsiteX204" fmla="*/ 5258 w 10000"/>
                <a:gd name="connsiteY204" fmla="*/ 3357 h 10043"/>
                <a:gd name="connsiteX205" fmla="*/ 5286 w 10000"/>
                <a:gd name="connsiteY205" fmla="*/ 4015 h 10043"/>
                <a:gd name="connsiteX206" fmla="*/ 5311 w 10000"/>
                <a:gd name="connsiteY206" fmla="*/ 3483 h 10043"/>
                <a:gd name="connsiteX207" fmla="*/ 5338 w 10000"/>
                <a:gd name="connsiteY207" fmla="*/ 4039 h 10043"/>
                <a:gd name="connsiteX208" fmla="*/ 5363 w 10000"/>
                <a:gd name="connsiteY208" fmla="*/ 4779 h 10043"/>
                <a:gd name="connsiteX209" fmla="*/ 5388 w 10000"/>
                <a:gd name="connsiteY209" fmla="*/ 4088 h 10043"/>
                <a:gd name="connsiteX210" fmla="*/ 5416 w 10000"/>
                <a:gd name="connsiteY210" fmla="*/ 3920 h 10043"/>
                <a:gd name="connsiteX211" fmla="*/ 5423 w 10000"/>
                <a:gd name="connsiteY211" fmla="*/ 4818 h 10043"/>
                <a:gd name="connsiteX212" fmla="*/ 5431 w 10000"/>
                <a:gd name="connsiteY212" fmla="*/ 3864 h 10043"/>
                <a:gd name="connsiteX213" fmla="*/ 5438 w 10000"/>
                <a:gd name="connsiteY213" fmla="*/ 4093 h 10043"/>
                <a:gd name="connsiteX214" fmla="*/ 5446 w 10000"/>
                <a:gd name="connsiteY214" fmla="*/ 4167 h 10043"/>
                <a:gd name="connsiteX215" fmla="*/ 5453 w 10000"/>
                <a:gd name="connsiteY215" fmla="*/ 2768 h 10043"/>
                <a:gd name="connsiteX216" fmla="*/ 5461 w 10000"/>
                <a:gd name="connsiteY216" fmla="*/ 3339 h 10043"/>
                <a:gd name="connsiteX217" fmla="*/ 5468 w 10000"/>
                <a:gd name="connsiteY217" fmla="*/ 1980 h 10043"/>
                <a:gd name="connsiteX218" fmla="*/ 5476 w 10000"/>
                <a:gd name="connsiteY218" fmla="*/ 4779 h 10043"/>
                <a:gd name="connsiteX219" fmla="*/ 5483 w 10000"/>
                <a:gd name="connsiteY219" fmla="*/ 6393 h 10043"/>
                <a:gd name="connsiteX220" fmla="*/ 5493 w 10000"/>
                <a:gd name="connsiteY220" fmla="*/ 5812 h 10043"/>
                <a:gd name="connsiteX221" fmla="*/ 5502 w 10000"/>
                <a:gd name="connsiteY221" fmla="*/ 7179 h 10043"/>
                <a:gd name="connsiteX222" fmla="*/ 5507 w 10000"/>
                <a:gd name="connsiteY222" fmla="*/ 6780 h 10043"/>
                <a:gd name="connsiteX223" fmla="*/ 5517 w 10000"/>
                <a:gd name="connsiteY223" fmla="*/ 5716 h 10043"/>
                <a:gd name="connsiteX224" fmla="*/ 5524 w 10000"/>
                <a:gd name="connsiteY224" fmla="*/ 5828 h 10043"/>
                <a:gd name="connsiteX225" fmla="*/ 5532 w 10000"/>
                <a:gd name="connsiteY225" fmla="*/ 6941 h 10043"/>
                <a:gd name="connsiteX226" fmla="*/ 5539 w 10000"/>
                <a:gd name="connsiteY226" fmla="*/ 6447 h 10043"/>
                <a:gd name="connsiteX227" fmla="*/ 5547 w 10000"/>
                <a:gd name="connsiteY227" fmla="*/ 3880 h 10043"/>
                <a:gd name="connsiteX228" fmla="*/ 5557 w 10000"/>
                <a:gd name="connsiteY228" fmla="*/ 1971 h 10043"/>
                <a:gd name="connsiteX229" fmla="*/ 5531 w 10000"/>
                <a:gd name="connsiteY229" fmla="*/ 3971 h 10043"/>
                <a:gd name="connsiteX230" fmla="*/ 5569 w 10000"/>
                <a:gd name="connsiteY230" fmla="*/ 2210 h 10043"/>
                <a:gd name="connsiteX231" fmla="*/ 5579 w 10000"/>
                <a:gd name="connsiteY231" fmla="*/ 5344 h 10043"/>
                <a:gd name="connsiteX232" fmla="*/ 5587 w 10000"/>
                <a:gd name="connsiteY232" fmla="*/ 5178 h 10043"/>
                <a:gd name="connsiteX233" fmla="*/ 5592 w 10000"/>
                <a:gd name="connsiteY233" fmla="*/ 7888 h 10043"/>
                <a:gd name="connsiteX234" fmla="*/ 5602 w 10000"/>
                <a:gd name="connsiteY234" fmla="*/ 6948 h 10043"/>
                <a:gd name="connsiteX235" fmla="*/ 5610 w 10000"/>
                <a:gd name="connsiteY235" fmla="*/ 7998 h 10043"/>
                <a:gd name="connsiteX236" fmla="*/ 5617 w 10000"/>
                <a:gd name="connsiteY236" fmla="*/ 6393 h 10043"/>
                <a:gd name="connsiteX237" fmla="*/ 5625 w 10000"/>
                <a:gd name="connsiteY237" fmla="*/ 7450 h 10043"/>
                <a:gd name="connsiteX238" fmla="*/ 5640 w 10000"/>
                <a:gd name="connsiteY238" fmla="*/ 7411 h 10043"/>
                <a:gd name="connsiteX239" fmla="*/ 5652 w 10000"/>
                <a:gd name="connsiteY239" fmla="*/ 7904 h 10043"/>
                <a:gd name="connsiteX240" fmla="*/ 5667 w 10000"/>
                <a:gd name="connsiteY240" fmla="*/ 7371 h 10043"/>
                <a:gd name="connsiteX241" fmla="*/ 5680 w 10000"/>
                <a:gd name="connsiteY241" fmla="*/ 6528 h 10043"/>
                <a:gd name="connsiteX242" fmla="*/ 5695 w 10000"/>
                <a:gd name="connsiteY242" fmla="*/ 6241 h 10043"/>
                <a:gd name="connsiteX243" fmla="*/ 5707 w 10000"/>
                <a:gd name="connsiteY243" fmla="*/ 6105 h 10043"/>
                <a:gd name="connsiteX244" fmla="*/ 5722 w 10000"/>
                <a:gd name="connsiteY244" fmla="*/ 5408 h 10043"/>
                <a:gd name="connsiteX245" fmla="*/ 5737 w 10000"/>
                <a:gd name="connsiteY245" fmla="*/ 2896 h 10043"/>
                <a:gd name="connsiteX246" fmla="*/ 5750 w 10000"/>
                <a:gd name="connsiteY246" fmla="*/ 3880 h 10043"/>
                <a:gd name="connsiteX247" fmla="*/ 5766 w 10000"/>
                <a:gd name="connsiteY247" fmla="*/ 4946 h 10043"/>
                <a:gd name="connsiteX248" fmla="*/ 5778 w 10000"/>
                <a:gd name="connsiteY248" fmla="*/ 5358 h 10043"/>
                <a:gd name="connsiteX249" fmla="*/ 5791 w 10000"/>
                <a:gd name="connsiteY249" fmla="*/ 5782 h 10043"/>
                <a:gd name="connsiteX250" fmla="*/ 5806 w 10000"/>
                <a:gd name="connsiteY250" fmla="*/ 6767 h 10043"/>
                <a:gd name="connsiteX251" fmla="*/ 5821 w 10000"/>
                <a:gd name="connsiteY251" fmla="*/ 6060 h 10043"/>
                <a:gd name="connsiteX252" fmla="*/ 5833 w 10000"/>
                <a:gd name="connsiteY252" fmla="*/ 5551 h 10043"/>
                <a:gd name="connsiteX253" fmla="*/ 5876 w 10000"/>
                <a:gd name="connsiteY253" fmla="*/ 5638 h 10043"/>
                <a:gd name="connsiteX254" fmla="*/ 5918 w 10000"/>
                <a:gd name="connsiteY254" fmla="*/ 6008 h 10043"/>
                <a:gd name="connsiteX255" fmla="*/ 5958 w 10000"/>
                <a:gd name="connsiteY255" fmla="*/ 5875 h 10043"/>
                <a:gd name="connsiteX256" fmla="*/ 6001 w 10000"/>
                <a:gd name="connsiteY256" fmla="*/ 5225 h 10043"/>
                <a:gd name="connsiteX257" fmla="*/ 6044 w 10000"/>
                <a:gd name="connsiteY257" fmla="*/ 5693 h 10043"/>
                <a:gd name="connsiteX258" fmla="*/ 6086 w 10000"/>
                <a:gd name="connsiteY258" fmla="*/ 5604 h 10043"/>
                <a:gd name="connsiteX259" fmla="*/ 6126 w 10000"/>
                <a:gd name="connsiteY259" fmla="*/ 4604 h 10043"/>
                <a:gd name="connsiteX260" fmla="*/ 6169 w 10000"/>
                <a:gd name="connsiteY260" fmla="*/ 6329 h 10043"/>
                <a:gd name="connsiteX261" fmla="*/ 6211 w 10000"/>
                <a:gd name="connsiteY261" fmla="*/ 7498 h 10043"/>
                <a:gd name="connsiteX262" fmla="*/ 6251 w 10000"/>
                <a:gd name="connsiteY262" fmla="*/ 5281 h 10043"/>
                <a:gd name="connsiteX263" fmla="*/ 6281 w 10000"/>
                <a:gd name="connsiteY263" fmla="*/ 6163 h 10043"/>
                <a:gd name="connsiteX264" fmla="*/ 6311 w 10000"/>
                <a:gd name="connsiteY264" fmla="*/ 6144 h 10043"/>
                <a:gd name="connsiteX265" fmla="*/ 6341 w 10000"/>
                <a:gd name="connsiteY265" fmla="*/ 6487 h 10043"/>
                <a:gd name="connsiteX266" fmla="*/ 6371 w 10000"/>
                <a:gd name="connsiteY266" fmla="*/ 6496 h 10043"/>
                <a:gd name="connsiteX267" fmla="*/ 6402 w 10000"/>
                <a:gd name="connsiteY267" fmla="*/ 6105 h 10043"/>
                <a:gd name="connsiteX268" fmla="*/ 6432 w 10000"/>
                <a:gd name="connsiteY268" fmla="*/ 5421 h 10043"/>
                <a:gd name="connsiteX269" fmla="*/ 6459 w 10000"/>
                <a:gd name="connsiteY269" fmla="*/ 6097 h 10043"/>
                <a:gd name="connsiteX270" fmla="*/ 6494 w 10000"/>
                <a:gd name="connsiteY270" fmla="*/ 7705 h 10043"/>
                <a:gd name="connsiteX271" fmla="*/ 6533 w 10000"/>
                <a:gd name="connsiteY271" fmla="*/ 6065 h 10043"/>
                <a:gd name="connsiteX272" fmla="*/ 6566 w 10000"/>
                <a:gd name="connsiteY272" fmla="*/ 6035 h 10043"/>
                <a:gd name="connsiteX273" fmla="*/ 6601 w 10000"/>
                <a:gd name="connsiteY273" fmla="*/ 6774 h 10043"/>
                <a:gd name="connsiteX274" fmla="*/ 6636 w 10000"/>
                <a:gd name="connsiteY274" fmla="*/ 6487 h 10043"/>
                <a:gd name="connsiteX275" fmla="*/ 6671 w 10000"/>
                <a:gd name="connsiteY275" fmla="*/ 5646 h 10043"/>
                <a:gd name="connsiteX276" fmla="*/ 6714 w 10000"/>
                <a:gd name="connsiteY276" fmla="*/ 6584 h 10043"/>
                <a:gd name="connsiteX277" fmla="*/ 6754 w 10000"/>
                <a:gd name="connsiteY277" fmla="*/ 6926 h 10043"/>
                <a:gd name="connsiteX278" fmla="*/ 6797 w 10000"/>
                <a:gd name="connsiteY278" fmla="*/ 7312 h 10043"/>
                <a:gd name="connsiteX279" fmla="*/ 6839 w 10000"/>
                <a:gd name="connsiteY279" fmla="*/ 6210 h 10043"/>
                <a:gd name="connsiteX280" fmla="*/ 6882 w 10000"/>
                <a:gd name="connsiteY280" fmla="*/ 5860 h 10043"/>
                <a:gd name="connsiteX281" fmla="*/ 6922 w 10000"/>
                <a:gd name="connsiteY281" fmla="*/ 5835 h 10043"/>
                <a:gd name="connsiteX282" fmla="*/ 6964 w 10000"/>
                <a:gd name="connsiteY282" fmla="*/ 6980 h 10043"/>
                <a:gd name="connsiteX283" fmla="*/ 7007 w 10000"/>
                <a:gd name="connsiteY283" fmla="*/ 6035 h 10043"/>
                <a:gd name="connsiteX284" fmla="*/ 7047 w 10000"/>
                <a:gd name="connsiteY284" fmla="*/ 4612 h 10043"/>
                <a:gd name="connsiteX285" fmla="*/ 7089 w 10000"/>
                <a:gd name="connsiteY285" fmla="*/ 5589 h 10043"/>
                <a:gd name="connsiteX286" fmla="*/ 7117 w 10000"/>
                <a:gd name="connsiteY286" fmla="*/ 4667 h 10043"/>
                <a:gd name="connsiteX287" fmla="*/ 7139 w 10000"/>
                <a:gd name="connsiteY287" fmla="*/ 5168 h 10043"/>
                <a:gd name="connsiteX288" fmla="*/ 7167 w 10000"/>
                <a:gd name="connsiteY288" fmla="*/ 4976 h 10043"/>
                <a:gd name="connsiteX289" fmla="*/ 7195 w 10000"/>
                <a:gd name="connsiteY289" fmla="*/ 5534 h 10043"/>
                <a:gd name="connsiteX290" fmla="*/ 7220 w 10000"/>
                <a:gd name="connsiteY290" fmla="*/ 5581 h 10043"/>
                <a:gd name="connsiteX291" fmla="*/ 7245 w 10000"/>
                <a:gd name="connsiteY291" fmla="*/ 4723 h 10043"/>
                <a:gd name="connsiteX292" fmla="*/ 7272 w 10000"/>
                <a:gd name="connsiteY292" fmla="*/ 4976 h 10043"/>
                <a:gd name="connsiteX293" fmla="*/ 7297 w 10000"/>
                <a:gd name="connsiteY293" fmla="*/ 4755 h 10043"/>
                <a:gd name="connsiteX294" fmla="*/ 7326 w 10000"/>
                <a:gd name="connsiteY294" fmla="*/ 6226 h 10043"/>
                <a:gd name="connsiteX295" fmla="*/ 7351 w 10000"/>
                <a:gd name="connsiteY295" fmla="*/ 5178 h 10043"/>
                <a:gd name="connsiteX296" fmla="*/ 7376 w 10000"/>
                <a:gd name="connsiteY296" fmla="*/ 5534 h 10043"/>
                <a:gd name="connsiteX297" fmla="*/ 7403 w 10000"/>
                <a:gd name="connsiteY297" fmla="*/ 4562 h 10043"/>
                <a:gd name="connsiteX298" fmla="*/ 7428 w 10000"/>
                <a:gd name="connsiteY298" fmla="*/ 5377 h 10043"/>
                <a:gd name="connsiteX299" fmla="*/ 7453 w 10000"/>
                <a:gd name="connsiteY299" fmla="*/ 6163 h 10043"/>
                <a:gd name="connsiteX300" fmla="*/ 7481 w 10000"/>
                <a:gd name="connsiteY300" fmla="*/ 5860 h 10043"/>
                <a:gd name="connsiteX301" fmla="*/ 7509 w 10000"/>
                <a:gd name="connsiteY301" fmla="*/ 5669 h 10043"/>
                <a:gd name="connsiteX302" fmla="*/ 7549 w 10000"/>
                <a:gd name="connsiteY302" fmla="*/ 4658 h 10043"/>
                <a:gd name="connsiteX303" fmla="*/ 7592 w 10000"/>
                <a:gd name="connsiteY303" fmla="*/ 5438 h 10043"/>
                <a:gd name="connsiteX304" fmla="*/ 7635 w 10000"/>
                <a:gd name="connsiteY304" fmla="*/ 5447 h 10043"/>
                <a:gd name="connsiteX305" fmla="*/ 7675 w 10000"/>
                <a:gd name="connsiteY305" fmla="*/ 5867 h 10043"/>
                <a:gd name="connsiteX306" fmla="*/ 7717 w 10000"/>
                <a:gd name="connsiteY306" fmla="*/ 5302 h 10043"/>
                <a:gd name="connsiteX307" fmla="*/ 7760 w 10000"/>
                <a:gd name="connsiteY307" fmla="*/ 6837 h 10043"/>
                <a:gd name="connsiteX308" fmla="*/ 7800 w 10000"/>
                <a:gd name="connsiteY308" fmla="*/ 6367 h 10043"/>
                <a:gd name="connsiteX309" fmla="*/ 7842 w 10000"/>
                <a:gd name="connsiteY309" fmla="*/ 5455 h 10043"/>
                <a:gd name="connsiteX310" fmla="*/ 7885 w 10000"/>
                <a:gd name="connsiteY310" fmla="*/ 6289 h 10043"/>
                <a:gd name="connsiteX311" fmla="*/ 7925 w 10000"/>
                <a:gd name="connsiteY311" fmla="*/ 5724 h 10043"/>
                <a:gd name="connsiteX312" fmla="*/ 7952 w 10000"/>
                <a:gd name="connsiteY312" fmla="*/ 6702 h 10043"/>
                <a:gd name="connsiteX313" fmla="*/ 7977 w 10000"/>
                <a:gd name="connsiteY313" fmla="*/ 5551 h 10043"/>
                <a:gd name="connsiteX314" fmla="*/ 8003 w 10000"/>
                <a:gd name="connsiteY314" fmla="*/ 6433 h 10043"/>
                <a:gd name="connsiteX315" fmla="*/ 8030 w 10000"/>
                <a:gd name="connsiteY315" fmla="*/ 5782 h 10043"/>
                <a:gd name="connsiteX316" fmla="*/ 8055 w 10000"/>
                <a:gd name="connsiteY316" fmla="*/ 5281 h 10043"/>
                <a:gd name="connsiteX317" fmla="*/ 8084 w 10000"/>
                <a:gd name="connsiteY317" fmla="*/ 5051 h 10043"/>
                <a:gd name="connsiteX318" fmla="*/ 8111 w 10000"/>
                <a:gd name="connsiteY318" fmla="*/ 5782 h 10043"/>
                <a:gd name="connsiteX319" fmla="*/ 8134 w 10000"/>
                <a:gd name="connsiteY319" fmla="*/ 6605 h 10043"/>
                <a:gd name="connsiteX320" fmla="*/ 8176 w 10000"/>
                <a:gd name="connsiteY320" fmla="*/ 6528 h 10043"/>
                <a:gd name="connsiteX321" fmla="*/ 8219 w 10000"/>
                <a:gd name="connsiteY321" fmla="*/ 6297 h 10043"/>
                <a:gd name="connsiteX322" fmla="*/ 8261 w 10000"/>
                <a:gd name="connsiteY322" fmla="*/ 5828 h 10043"/>
                <a:gd name="connsiteX323" fmla="*/ 8304 w 10000"/>
                <a:gd name="connsiteY323" fmla="*/ 6241 h 10043"/>
                <a:gd name="connsiteX324" fmla="*/ 8344 w 10000"/>
                <a:gd name="connsiteY324" fmla="*/ 6447 h 10043"/>
                <a:gd name="connsiteX325" fmla="*/ 8379 w 10000"/>
                <a:gd name="connsiteY325" fmla="*/ 5915 h 10043"/>
                <a:gd name="connsiteX326" fmla="*/ 8414 w 10000"/>
                <a:gd name="connsiteY326" fmla="*/ 5875 h 10043"/>
                <a:gd name="connsiteX327" fmla="*/ 8447 w 10000"/>
                <a:gd name="connsiteY327" fmla="*/ 6614 h 10043"/>
                <a:gd name="connsiteX328" fmla="*/ 8484 w 10000"/>
                <a:gd name="connsiteY328" fmla="*/ 6837 h 10043"/>
                <a:gd name="connsiteX329" fmla="*/ 8520 w 10000"/>
                <a:gd name="connsiteY329" fmla="*/ 6073 h 10043"/>
                <a:gd name="connsiteX330" fmla="*/ 8555 w 10000"/>
                <a:gd name="connsiteY330" fmla="*/ 5891 h 10043"/>
                <a:gd name="connsiteX331" fmla="*/ 8595 w 10000"/>
                <a:gd name="connsiteY331" fmla="*/ 6144 h 10043"/>
                <a:gd name="connsiteX332" fmla="*/ 8638 w 10000"/>
                <a:gd name="connsiteY332" fmla="*/ 5344 h 10043"/>
                <a:gd name="connsiteX333" fmla="*/ 8678 w 10000"/>
                <a:gd name="connsiteY333" fmla="*/ 5803 h 10043"/>
                <a:gd name="connsiteX334" fmla="*/ 8720 w 10000"/>
                <a:gd name="connsiteY334" fmla="*/ 5613 h 10043"/>
                <a:gd name="connsiteX335" fmla="*/ 8763 w 10000"/>
                <a:gd name="connsiteY335" fmla="*/ 5891 h 10043"/>
                <a:gd name="connsiteX336" fmla="*/ 8768 w 10000"/>
                <a:gd name="connsiteY336" fmla="*/ 5646 h 10043"/>
                <a:gd name="connsiteX337" fmla="*/ 8770 w 10000"/>
                <a:gd name="connsiteY337" fmla="*/ 5486 h 10043"/>
                <a:gd name="connsiteX338" fmla="*/ 8775 w 10000"/>
                <a:gd name="connsiteY338" fmla="*/ 6354 h 10043"/>
                <a:gd name="connsiteX339" fmla="*/ 8778 w 10000"/>
                <a:gd name="connsiteY339" fmla="*/ 6279 h 10043"/>
                <a:gd name="connsiteX340" fmla="*/ 8783 w 10000"/>
                <a:gd name="connsiteY340" fmla="*/ 5724 h 10043"/>
                <a:gd name="connsiteX341" fmla="*/ 8788 w 10000"/>
                <a:gd name="connsiteY341" fmla="*/ 6090 h 10043"/>
                <a:gd name="connsiteX342" fmla="*/ 8790 w 10000"/>
                <a:gd name="connsiteY342" fmla="*/ 5684 h 10043"/>
                <a:gd name="connsiteX343" fmla="*/ 8798 w 10000"/>
                <a:gd name="connsiteY343" fmla="*/ 5430 h 10043"/>
                <a:gd name="connsiteX344" fmla="*/ 8801 w 10000"/>
                <a:gd name="connsiteY344" fmla="*/ 6065 h 10043"/>
                <a:gd name="connsiteX345" fmla="*/ 8803 w 10000"/>
                <a:gd name="connsiteY345" fmla="*/ 6553 h 10043"/>
                <a:gd name="connsiteX346" fmla="*/ 8808 w 10000"/>
                <a:gd name="connsiteY346" fmla="*/ 6217 h 10043"/>
                <a:gd name="connsiteX347" fmla="*/ 8813 w 10000"/>
                <a:gd name="connsiteY347" fmla="*/ 5756 h 10043"/>
                <a:gd name="connsiteX348" fmla="*/ 8816 w 10000"/>
                <a:gd name="connsiteY348" fmla="*/ 5589 h 10043"/>
                <a:gd name="connsiteX349" fmla="*/ 8821 w 10000"/>
                <a:gd name="connsiteY349" fmla="*/ 5525 h 10043"/>
                <a:gd name="connsiteX350" fmla="*/ 8826 w 10000"/>
                <a:gd name="connsiteY350" fmla="*/ 5985 h 10043"/>
                <a:gd name="connsiteX351" fmla="*/ 8828 w 10000"/>
                <a:gd name="connsiteY351" fmla="*/ 6097 h 10043"/>
                <a:gd name="connsiteX352" fmla="*/ 8833 w 10000"/>
                <a:gd name="connsiteY352" fmla="*/ 6313 h 10043"/>
                <a:gd name="connsiteX353" fmla="*/ 8838 w 10000"/>
                <a:gd name="connsiteY353" fmla="*/ 6528 h 10043"/>
                <a:gd name="connsiteX354" fmla="*/ 8843 w 10000"/>
                <a:gd name="connsiteY354" fmla="*/ 6097 h 10043"/>
                <a:gd name="connsiteX355" fmla="*/ 8847 w 10000"/>
                <a:gd name="connsiteY355" fmla="*/ 6210 h 10043"/>
                <a:gd name="connsiteX356" fmla="*/ 8852 w 10000"/>
                <a:gd name="connsiteY356" fmla="*/ 6090 h 10043"/>
                <a:gd name="connsiteX357" fmla="*/ 8857 w 10000"/>
                <a:gd name="connsiteY357" fmla="*/ 6008 h 10043"/>
                <a:gd name="connsiteX358" fmla="*/ 8859 w 10000"/>
                <a:gd name="connsiteY358" fmla="*/ 5660 h 10043"/>
                <a:gd name="connsiteX359" fmla="*/ 8864 w 10000"/>
                <a:gd name="connsiteY359" fmla="*/ 5023 h 10043"/>
                <a:gd name="connsiteX360" fmla="*/ 8869 w 10000"/>
                <a:gd name="connsiteY360" fmla="*/ 4515 h 10043"/>
                <a:gd name="connsiteX361" fmla="*/ 8872 w 10000"/>
                <a:gd name="connsiteY361" fmla="*/ 3935 h 10043"/>
                <a:gd name="connsiteX362" fmla="*/ 8877 w 10000"/>
                <a:gd name="connsiteY362" fmla="*/ 5040 h 10043"/>
                <a:gd name="connsiteX363" fmla="*/ 8882 w 10000"/>
                <a:gd name="connsiteY363" fmla="*/ 6171 h 10043"/>
                <a:gd name="connsiteX364" fmla="*/ 8884 w 10000"/>
                <a:gd name="connsiteY364" fmla="*/ 7983 h 10043"/>
                <a:gd name="connsiteX365" fmla="*/ 8889 w 10000"/>
                <a:gd name="connsiteY365" fmla="*/ 9685 h 10043"/>
                <a:gd name="connsiteX366" fmla="*/ 8894 w 10000"/>
                <a:gd name="connsiteY366" fmla="*/ 8675 h 10043"/>
                <a:gd name="connsiteX367" fmla="*/ 8897 w 10000"/>
                <a:gd name="connsiteY367" fmla="*/ 8690 h 10043"/>
                <a:gd name="connsiteX368" fmla="*/ 8902 w 10000"/>
                <a:gd name="connsiteY368" fmla="*/ 9167 h 10043"/>
                <a:gd name="connsiteX369" fmla="*/ 8907 w 10000"/>
                <a:gd name="connsiteY369" fmla="*/ 8333 h 10043"/>
                <a:gd name="connsiteX370" fmla="*/ 8909 w 10000"/>
                <a:gd name="connsiteY370" fmla="*/ 8333 h 10043"/>
                <a:gd name="connsiteX371" fmla="*/ 8914 w 10000"/>
                <a:gd name="connsiteY371" fmla="*/ 8753 h 10043"/>
                <a:gd name="connsiteX372" fmla="*/ 8919 w 10000"/>
                <a:gd name="connsiteY372" fmla="*/ 8859 h 10043"/>
                <a:gd name="connsiteX373" fmla="*/ 8922 w 10000"/>
                <a:gd name="connsiteY373" fmla="*/ 9112 h 10043"/>
                <a:gd name="connsiteX374" fmla="*/ 8927 w 10000"/>
                <a:gd name="connsiteY374" fmla="*/ 8666 h 10043"/>
                <a:gd name="connsiteX375" fmla="*/ 8929 w 10000"/>
                <a:gd name="connsiteY375" fmla="*/ 8643 h 10043"/>
                <a:gd name="connsiteX376" fmla="*/ 8934 w 10000"/>
                <a:gd name="connsiteY376" fmla="*/ 8477 h 10043"/>
                <a:gd name="connsiteX377" fmla="*/ 8939 w 10000"/>
                <a:gd name="connsiteY377" fmla="*/ 8215 h 10043"/>
                <a:gd name="connsiteX378" fmla="*/ 8942 w 10000"/>
                <a:gd name="connsiteY378" fmla="*/ 7760 h 10043"/>
                <a:gd name="connsiteX379" fmla="*/ 8949 w 10000"/>
                <a:gd name="connsiteY379" fmla="*/ 6749 h 10043"/>
                <a:gd name="connsiteX380" fmla="*/ 8952 w 10000"/>
                <a:gd name="connsiteY380" fmla="*/ 7775 h 10043"/>
                <a:gd name="connsiteX381" fmla="*/ 8954 w 10000"/>
                <a:gd name="connsiteY381" fmla="*/ 7467 h 10043"/>
                <a:gd name="connsiteX382" fmla="*/ 8959 w 10000"/>
                <a:gd name="connsiteY382" fmla="*/ 7834 h 10043"/>
                <a:gd name="connsiteX383" fmla="*/ 9057 w 10000"/>
                <a:gd name="connsiteY383" fmla="*/ 8782 h 10043"/>
                <a:gd name="connsiteX384" fmla="*/ 8905 w 10000"/>
                <a:gd name="connsiteY384" fmla="*/ 8758 h 10043"/>
                <a:gd name="connsiteX385" fmla="*/ 9273 w 10000"/>
                <a:gd name="connsiteY385" fmla="*/ 7982 h 10043"/>
                <a:gd name="connsiteX386" fmla="*/ 9052 w 10000"/>
                <a:gd name="connsiteY386" fmla="*/ 9255 h 10043"/>
                <a:gd name="connsiteX387" fmla="*/ 8984 w 10000"/>
                <a:gd name="connsiteY387" fmla="*/ 10003 h 10043"/>
                <a:gd name="connsiteX388" fmla="*/ 8989 w 10000"/>
                <a:gd name="connsiteY388" fmla="*/ 9446 h 10043"/>
                <a:gd name="connsiteX389" fmla="*/ 8994 w 10000"/>
                <a:gd name="connsiteY389" fmla="*/ 9270 h 10043"/>
                <a:gd name="connsiteX390" fmla="*/ 8999 w 10000"/>
                <a:gd name="connsiteY390" fmla="*/ 8228 h 10043"/>
                <a:gd name="connsiteX391" fmla="*/ 9004 w 10000"/>
                <a:gd name="connsiteY391" fmla="*/ 8420 h 10043"/>
                <a:gd name="connsiteX392" fmla="*/ 9009 w 10000"/>
                <a:gd name="connsiteY392" fmla="*/ 8046 h 10043"/>
                <a:gd name="connsiteX393" fmla="*/ 9014 w 10000"/>
                <a:gd name="connsiteY393" fmla="*/ 8119 h 10043"/>
                <a:gd name="connsiteX394" fmla="*/ 9019 w 10000"/>
                <a:gd name="connsiteY394" fmla="*/ 8498 h 10043"/>
                <a:gd name="connsiteX395" fmla="*/ 9027 w 10000"/>
                <a:gd name="connsiteY395" fmla="*/ 7952 h 10043"/>
                <a:gd name="connsiteX396" fmla="*/ 9032 w 10000"/>
                <a:gd name="connsiteY396" fmla="*/ 7872 h 10043"/>
                <a:gd name="connsiteX397" fmla="*/ 9037 w 10000"/>
                <a:gd name="connsiteY397" fmla="*/ 7577 h 10043"/>
                <a:gd name="connsiteX398" fmla="*/ 9042 w 10000"/>
                <a:gd name="connsiteY398" fmla="*/ 7299 h 10043"/>
                <a:gd name="connsiteX399" fmla="*/ 9047 w 10000"/>
                <a:gd name="connsiteY399" fmla="*/ 8786 h 10043"/>
                <a:gd name="connsiteX400" fmla="*/ 9052 w 10000"/>
                <a:gd name="connsiteY400" fmla="*/ 8596 h 10043"/>
                <a:gd name="connsiteX401" fmla="*/ 9057 w 10000"/>
                <a:gd name="connsiteY401" fmla="*/ 8826 h 10043"/>
                <a:gd name="connsiteX402" fmla="*/ 9062 w 10000"/>
                <a:gd name="connsiteY402" fmla="*/ 7665 h 10043"/>
                <a:gd name="connsiteX403" fmla="*/ 9069 w 10000"/>
                <a:gd name="connsiteY403" fmla="*/ 7983 h 10043"/>
                <a:gd name="connsiteX404" fmla="*/ 9074 w 10000"/>
                <a:gd name="connsiteY404" fmla="*/ 8317 h 10043"/>
                <a:gd name="connsiteX405" fmla="*/ 9079 w 10000"/>
                <a:gd name="connsiteY405" fmla="*/ 7545 h 10043"/>
                <a:gd name="connsiteX406" fmla="*/ 9084 w 10000"/>
                <a:gd name="connsiteY406" fmla="*/ 7498 h 10043"/>
                <a:gd name="connsiteX407" fmla="*/ 9089 w 10000"/>
                <a:gd name="connsiteY407" fmla="*/ 7721 h 10043"/>
                <a:gd name="connsiteX408" fmla="*/ 9094 w 10000"/>
                <a:gd name="connsiteY408" fmla="*/ 7801 h 10043"/>
                <a:gd name="connsiteX409" fmla="*/ 9099 w 10000"/>
                <a:gd name="connsiteY409" fmla="*/ 8498 h 10043"/>
                <a:gd name="connsiteX410" fmla="*/ 9104 w 10000"/>
                <a:gd name="connsiteY410" fmla="*/ 8446 h 10043"/>
                <a:gd name="connsiteX411" fmla="*/ 9109 w 10000"/>
                <a:gd name="connsiteY411" fmla="*/ 9065 h 10043"/>
                <a:gd name="connsiteX412" fmla="*/ 9117 w 10000"/>
                <a:gd name="connsiteY412" fmla="*/ 8459 h 10043"/>
                <a:gd name="connsiteX413" fmla="*/ 9122 w 10000"/>
                <a:gd name="connsiteY413" fmla="*/ 7957 h 10043"/>
                <a:gd name="connsiteX414" fmla="*/ 9129 w 10000"/>
                <a:gd name="connsiteY414" fmla="*/ 8467 h 10043"/>
                <a:gd name="connsiteX415" fmla="*/ 9134 w 10000"/>
                <a:gd name="connsiteY415" fmla="*/ 9240 h 10043"/>
                <a:gd name="connsiteX416" fmla="*/ 9139 w 10000"/>
                <a:gd name="connsiteY416" fmla="*/ 8238 h 10043"/>
                <a:gd name="connsiteX417" fmla="*/ 9144 w 10000"/>
                <a:gd name="connsiteY417" fmla="*/ 8698 h 10043"/>
                <a:gd name="connsiteX418" fmla="*/ 9149 w 10000"/>
                <a:gd name="connsiteY418" fmla="*/ 8580 h 10043"/>
                <a:gd name="connsiteX419" fmla="*/ 9154 w 10000"/>
                <a:gd name="connsiteY419" fmla="*/ 8357 h 10043"/>
                <a:gd name="connsiteX420" fmla="*/ 9159 w 10000"/>
                <a:gd name="connsiteY420" fmla="*/ 9055 h 10043"/>
                <a:gd name="connsiteX421" fmla="*/ 9164 w 10000"/>
                <a:gd name="connsiteY421" fmla="*/ 8206 h 10043"/>
                <a:gd name="connsiteX422" fmla="*/ 9169 w 10000"/>
                <a:gd name="connsiteY422" fmla="*/ 7353 h 10043"/>
                <a:gd name="connsiteX423" fmla="*/ 9177 w 10000"/>
                <a:gd name="connsiteY423" fmla="*/ 7426 h 10043"/>
                <a:gd name="connsiteX424" fmla="*/ 9182 w 10000"/>
                <a:gd name="connsiteY424" fmla="*/ 7426 h 10043"/>
                <a:gd name="connsiteX425" fmla="*/ 9205 w 10000"/>
                <a:gd name="connsiteY425" fmla="*/ 8245 h 10043"/>
                <a:gd name="connsiteX426" fmla="*/ 9227 w 10000"/>
                <a:gd name="connsiteY426" fmla="*/ 8770 h 10043"/>
                <a:gd name="connsiteX427" fmla="*/ 9250 w 10000"/>
                <a:gd name="connsiteY427" fmla="*/ 8698 h 10043"/>
                <a:gd name="connsiteX428" fmla="*/ 9272 w 10000"/>
                <a:gd name="connsiteY428" fmla="*/ 6329 h 10043"/>
                <a:gd name="connsiteX429" fmla="*/ 9297 w 10000"/>
                <a:gd name="connsiteY429" fmla="*/ 6956 h 10043"/>
                <a:gd name="connsiteX430" fmla="*/ 9320 w 10000"/>
                <a:gd name="connsiteY430" fmla="*/ 8277 h 10043"/>
                <a:gd name="connsiteX431" fmla="*/ 9345 w 10000"/>
                <a:gd name="connsiteY431" fmla="*/ 8260 h 10043"/>
                <a:gd name="connsiteX432" fmla="*/ 9367 w 10000"/>
                <a:gd name="connsiteY432" fmla="*/ 7259 h 10043"/>
                <a:gd name="connsiteX433" fmla="*/ 9390 w 10000"/>
                <a:gd name="connsiteY433" fmla="*/ 6386 h 10043"/>
                <a:gd name="connsiteX434" fmla="*/ 9425 w 10000"/>
                <a:gd name="connsiteY434" fmla="*/ 7010 h 10043"/>
                <a:gd name="connsiteX435" fmla="*/ 9460 w 10000"/>
                <a:gd name="connsiteY435" fmla="*/ 7005 h 10043"/>
                <a:gd name="connsiteX436" fmla="*/ 9495 w 10000"/>
                <a:gd name="connsiteY436" fmla="*/ 6465 h 10043"/>
                <a:gd name="connsiteX437" fmla="*/ 9531 w 10000"/>
                <a:gd name="connsiteY437" fmla="*/ 6424 h 10043"/>
                <a:gd name="connsiteX438" fmla="*/ 9563 w 10000"/>
                <a:gd name="connsiteY438" fmla="*/ 6735 h 10043"/>
                <a:gd name="connsiteX439" fmla="*/ 9598 w 10000"/>
                <a:gd name="connsiteY439" fmla="*/ 6829 h 10043"/>
                <a:gd name="connsiteX440" fmla="*/ 9617 w 10000"/>
                <a:gd name="connsiteY440" fmla="*/ 6631 h 10043"/>
                <a:gd name="connsiteX441" fmla="*/ 9635 w 10000"/>
                <a:gd name="connsiteY441" fmla="*/ 6447 h 10043"/>
                <a:gd name="connsiteX442" fmla="*/ 9655 w 10000"/>
                <a:gd name="connsiteY442" fmla="*/ 6163 h 10043"/>
                <a:gd name="connsiteX443" fmla="*/ 9670 w 10000"/>
                <a:gd name="connsiteY443" fmla="*/ 5955 h 10043"/>
                <a:gd name="connsiteX444" fmla="*/ 9687 w 10000"/>
                <a:gd name="connsiteY444" fmla="*/ 5940 h 10043"/>
                <a:gd name="connsiteX445" fmla="*/ 9705 w 10000"/>
                <a:gd name="connsiteY445" fmla="*/ 6362 h 10043"/>
                <a:gd name="connsiteX446" fmla="*/ 9722 w 10000"/>
                <a:gd name="connsiteY446" fmla="*/ 5470 h 10043"/>
                <a:gd name="connsiteX447" fmla="*/ 9740 w 10000"/>
                <a:gd name="connsiteY447" fmla="*/ 6336 h 10043"/>
                <a:gd name="connsiteX448" fmla="*/ 9757 w 10000"/>
                <a:gd name="connsiteY448" fmla="*/ 5551 h 10043"/>
                <a:gd name="connsiteX449" fmla="*/ 9775 w 10000"/>
                <a:gd name="connsiteY449" fmla="*/ 6025 h 10043"/>
                <a:gd name="connsiteX450" fmla="*/ 9792 w 10000"/>
                <a:gd name="connsiteY450" fmla="*/ 5565 h 10043"/>
                <a:gd name="connsiteX451" fmla="*/ 9810 w 10000"/>
                <a:gd name="connsiteY451" fmla="*/ 5311 h 10043"/>
                <a:gd name="connsiteX452" fmla="*/ 9852 w 10000"/>
                <a:gd name="connsiteY452" fmla="*/ 4763 h 10043"/>
                <a:gd name="connsiteX453" fmla="*/ 9892 w 10000"/>
                <a:gd name="connsiteY453" fmla="*/ 5843 h 10043"/>
                <a:gd name="connsiteX454" fmla="*/ 9935 w 10000"/>
                <a:gd name="connsiteY454" fmla="*/ 4810 h 10043"/>
                <a:gd name="connsiteX455" fmla="*/ 9977 w 10000"/>
                <a:gd name="connsiteY455" fmla="*/ 5319 h 10043"/>
                <a:gd name="connsiteX456" fmla="*/ 10000 w 10000"/>
                <a:gd name="connsiteY456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04 w 10000"/>
                <a:gd name="connsiteY52" fmla="*/ 1105 h 10043"/>
                <a:gd name="connsiteX53" fmla="*/ 1520 w 10000"/>
                <a:gd name="connsiteY53" fmla="*/ 1686 h 10043"/>
                <a:gd name="connsiteX54" fmla="*/ 1545 w 10000"/>
                <a:gd name="connsiteY54" fmla="*/ 58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598 w 10000"/>
                <a:gd name="connsiteY57" fmla="*/ 2440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04 w 10000"/>
                <a:gd name="connsiteY52" fmla="*/ 1105 h 10043"/>
                <a:gd name="connsiteX53" fmla="*/ 1520 w 10000"/>
                <a:gd name="connsiteY53" fmla="*/ 1686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598 w 10000"/>
                <a:gd name="connsiteY57" fmla="*/ 2440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04 w 10000"/>
                <a:gd name="connsiteY52" fmla="*/ 1105 h 10043"/>
                <a:gd name="connsiteX53" fmla="*/ 1520 w 10000"/>
                <a:gd name="connsiteY53" fmla="*/ 1266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598 w 10000"/>
                <a:gd name="connsiteY57" fmla="*/ 2440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04 w 10000"/>
                <a:gd name="connsiteY52" fmla="*/ 1105 h 10043"/>
                <a:gd name="connsiteX53" fmla="*/ 1520 w 10000"/>
                <a:gd name="connsiteY53" fmla="*/ 1266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598 w 10000"/>
                <a:gd name="connsiteY57" fmla="*/ 2440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504 w 10000"/>
                <a:gd name="connsiteY52" fmla="*/ 1105 h 10043"/>
                <a:gd name="connsiteX53" fmla="*/ 1520 w 10000"/>
                <a:gd name="connsiteY53" fmla="*/ 1266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491 w 10000"/>
                <a:gd name="connsiteY52" fmla="*/ 1074 h 10043"/>
                <a:gd name="connsiteX53" fmla="*/ 1520 w 10000"/>
                <a:gd name="connsiteY53" fmla="*/ 1266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491 w 10000"/>
                <a:gd name="connsiteY52" fmla="*/ 1074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492 w 10000"/>
                <a:gd name="connsiteY51" fmla="*/ 1241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3 w 10000"/>
                <a:gd name="connsiteY56" fmla="*/ 1876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11 w 10000"/>
                <a:gd name="connsiteY57" fmla="*/ 2143 h 10043"/>
                <a:gd name="connsiteX58" fmla="*/ 1623 w 10000"/>
                <a:gd name="connsiteY58" fmla="*/ 221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11 w 10000"/>
                <a:gd name="connsiteY57" fmla="*/ 2143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5628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32 w 10000"/>
                <a:gd name="connsiteY76" fmla="*/ 512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25 w 10000"/>
                <a:gd name="connsiteY83" fmla="*/ 6020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2 w 10000"/>
                <a:gd name="connsiteY81" fmla="*/ 5327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77 w 10000"/>
                <a:gd name="connsiteY81" fmla="*/ 5495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631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8 w 10000"/>
                <a:gd name="connsiteY63" fmla="*/ 2752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91 w 10000"/>
                <a:gd name="connsiteY67" fmla="*/ 3450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668 w 10000"/>
                <a:gd name="connsiteY60" fmla="*/ 2807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06 w 10000"/>
                <a:gd name="connsiteY68" fmla="*/ 3975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58 w 10000"/>
                <a:gd name="connsiteY71" fmla="*/ 4222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436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2027 w 10000"/>
                <a:gd name="connsiteY76" fmla="*/ 4808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64 w 10000"/>
                <a:gd name="connsiteY74" fmla="*/ 4142 h 10043"/>
                <a:gd name="connsiteX75" fmla="*/ 2000 w 10000"/>
                <a:gd name="connsiteY75" fmla="*/ 4870 h 10043"/>
                <a:gd name="connsiteX76" fmla="*/ 1974 w 10000"/>
                <a:gd name="connsiteY76" fmla="*/ 4471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64 w 10000"/>
                <a:gd name="connsiteY74" fmla="*/ 4142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86 w 10000"/>
                <a:gd name="connsiteY67" fmla="*/ 2962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67 w 10000"/>
                <a:gd name="connsiteY77" fmla="*/ 4763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277 w 10000"/>
                <a:gd name="connsiteY85" fmla="*/ 5653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50 w 10000"/>
                <a:gd name="connsiteY55" fmla="*/ 1515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17 w 10000"/>
                <a:gd name="connsiteY58" fmla="*/ 1808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22 w 10000"/>
                <a:gd name="connsiteY58" fmla="*/ 1707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59 w 10000"/>
                <a:gd name="connsiteY74" fmla="*/ 4193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95 w 10000"/>
                <a:gd name="connsiteY78" fmla="*/ 5684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45 w 10000"/>
                <a:gd name="connsiteY80" fmla="*/ 5438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200 w 10000"/>
                <a:gd name="connsiteY82" fmla="*/ 5946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320 w 10000"/>
                <a:gd name="connsiteY86" fmla="*/ 5311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50 w 10000"/>
                <a:gd name="connsiteY84" fmla="*/ 5358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93 w 10000"/>
                <a:gd name="connsiteY84" fmla="*/ 5678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360 w 10000"/>
                <a:gd name="connsiteY87" fmla="*/ 5311 h 10043"/>
                <a:gd name="connsiteX88" fmla="*/ 2403 w 10000"/>
                <a:gd name="connsiteY88" fmla="*/ 4755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93 w 10000"/>
                <a:gd name="connsiteY84" fmla="*/ 5678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360 w 10000"/>
                <a:gd name="connsiteY87" fmla="*/ 5311 h 10043"/>
                <a:gd name="connsiteX88" fmla="*/ 2398 w 10000"/>
                <a:gd name="connsiteY88" fmla="*/ 5412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93 w 10000"/>
                <a:gd name="connsiteY84" fmla="*/ 5678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360 w 10000"/>
                <a:gd name="connsiteY87" fmla="*/ 5311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293 w 10000"/>
                <a:gd name="connsiteY84" fmla="*/ 5678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30 w 10000"/>
                <a:gd name="connsiteY85" fmla="*/ 5400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22 w 10000"/>
                <a:gd name="connsiteY79" fmla="*/ 5511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04 w 10000"/>
                <a:gd name="connsiteY91" fmla="*/ 4706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45 w 10000"/>
                <a:gd name="connsiteY89" fmla="*/ 5009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21 w 10000"/>
                <a:gd name="connsiteY92" fmla="*/ 4373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91 w 10000"/>
                <a:gd name="connsiteY96" fmla="*/ 4914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93 w 10000"/>
                <a:gd name="connsiteY86" fmla="*/ 5850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155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46 w 10000"/>
                <a:gd name="connsiteY84" fmla="*/ 5762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85 w 10000"/>
                <a:gd name="connsiteY90" fmla="*/ 5470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48 w 10000"/>
                <a:gd name="connsiteY96" fmla="*/ 4443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95 w 10000"/>
                <a:gd name="connsiteY102" fmla="*/ 400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31 w 10000"/>
                <a:gd name="connsiteY102" fmla="*/ 3781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4 w 10000"/>
                <a:gd name="connsiteY99" fmla="*/ 4222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815 w 10000"/>
                <a:gd name="connsiteY106" fmla="*/ 3783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574 w 10000"/>
                <a:gd name="connsiteY95" fmla="*/ 3833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556 w 10000"/>
                <a:gd name="connsiteY94" fmla="*/ 3801 h 10043"/>
                <a:gd name="connsiteX95" fmla="*/ 2601 w 10000"/>
                <a:gd name="connsiteY95" fmla="*/ 4136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16 w 10000"/>
                <a:gd name="connsiteY96" fmla="*/ 4275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594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905 w 10000"/>
                <a:gd name="connsiteY109" fmla="*/ 3236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2170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00 w 10000"/>
                <a:gd name="connsiteY114" fmla="*/ 300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1715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20 w 10000"/>
                <a:gd name="connsiteY115" fmla="*/ 2822 h 10043"/>
                <a:gd name="connsiteX116" fmla="*/ 3038 w 10000"/>
                <a:gd name="connsiteY116" fmla="*/ 2734 h 10043"/>
                <a:gd name="connsiteX117" fmla="*/ 3055 w 10000"/>
                <a:gd name="connsiteY117" fmla="*/ 1715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20 w 10000"/>
                <a:gd name="connsiteY115" fmla="*/ 2822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75 w 10000"/>
                <a:gd name="connsiteY118" fmla="*/ 264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20 w 10000"/>
                <a:gd name="connsiteY115" fmla="*/ 2822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63 w 10000"/>
                <a:gd name="connsiteY112" fmla="*/ 2082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23 w 10000"/>
                <a:gd name="connsiteY110" fmla="*/ 2726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75 w 10000"/>
                <a:gd name="connsiteY108" fmla="*/ 3252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8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39 w 10000"/>
                <a:gd name="connsiteY93" fmla="*/ 3753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61 w 10000"/>
                <a:gd name="connsiteY106" fmla="*/ 3008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79 w 10000"/>
                <a:gd name="connsiteY101" fmla="*/ 3689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61 w 10000"/>
                <a:gd name="connsiteY106" fmla="*/ 3008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61 w 10000"/>
                <a:gd name="connsiteY106" fmla="*/ 3008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785 w 10000"/>
                <a:gd name="connsiteY105" fmla="*/ 3053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55 w 10000"/>
                <a:gd name="connsiteY104" fmla="*/ 3072 h 10043"/>
                <a:gd name="connsiteX105" fmla="*/ 2668 w 10000"/>
                <a:gd name="connsiteY105" fmla="*/ 3019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68 w 10000"/>
                <a:gd name="connsiteY105" fmla="*/ 3019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0 w 10000"/>
                <a:gd name="connsiteY88" fmla="*/ 5530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35 w 10000"/>
                <a:gd name="connsiteY88" fmla="*/ 5412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880 w 10000"/>
                <a:gd name="connsiteY108" fmla="*/ 2595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90 w 10000"/>
                <a:gd name="connsiteY108" fmla="*/ 2747 h 10043"/>
                <a:gd name="connsiteX109" fmla="*/ 2894 w 10000"/>
                <a:gd name="connsiteY109" fmla="*/ 2579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90 w 10000"/>
                <a:gd name="connsiteY108" fmla="*/ 2747 h 10043"/>
                <a:gd name="connsiteX109" fmla="*/ 2873 w 10000"/>
                <a:gd name="connsiteY109" fmla="*/ 2427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73 w 10000"/>
                <a:gd name="connsiteY109" fmla="*/ 2427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912 w 10000"/>
                <a:gd name="connsiteY110" fmla="*/ 2322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96 w 10000"/>
                <a:gd name="connsiteY110" fmla="*/ 2221 h 10043"/>
                <a:gd name="connsiteX111" fmla="*/ 2943 w 10000"/>
                <a:gd name="connsiteY111" fmla="*/ 2041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96 w 10000"/>
                <a:gd name="connsiteY110" fmla="*/ 2221 h 10043"/>
                <a:gd name="connsiteX111" fmla="*/ 2916 w 10000"/>
                <a:gd name="connsiteY111" fmla="*/ 2007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58 w 10000"/>
                <a:gd name="connsiteY112" fmla="*/ 1863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16 w 10000"/>
                <a:gd name="connsiteY114" fmla="*/ 1676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55 w 10000"/>
                <a:gd name="connsiteY117" fmla="*/ 1715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043 w 10000"/>
                <a:gd name="connsiteY116" fmla="*/ 1875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138 w 10000"/>
                <a:gd name="connsiteY121" fmla="*/ 3283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095 w 10000"/>
                <a:gd name="connsiteY119" fmla="*/ 3228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38 w 10000"/>
                <a:gd name="connsiteY119" fmla="*/ 2319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06 w 10000"/>
                <a:gd name="connsiteY124" fmla="*/ 3316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38 w 10000"/>
                <a:gd name="connsiteY119" fmla="*/ 2319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160 w 10000"/>
                <a:gd name="connsiteY122" fmla="*/ 2872 h 10043"/>
                <a:gd name="connsiteX123" fmla="*/ 3183 w 10000"/>
                <a:gd name="connsiteY123" fmla="*/ 2863 h 10043"/>
                <a:gd name="connsiteX124" fmla="*/ 3233 w 10000"/>
                <a:gd name="connsiteY124" fmla="*/ 2272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38 w 10000"/>
                <a:gd name="connsiteY119" fmla="*/ 2319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160 w 10000"/>
                <a:gd name="connsiteY122" fmla="*/ 2872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31 w 10000"/>
                <a:gd name="connsiteY125" fmla="*/ 2847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38 w 10000"/>
                <a:gd name="connsiteY119" fmla="*/ 2319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160 w 10000"/>
                <a:gd name="connsiteY122" fmla="*/ 2872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38 w 10000"/>
                <a:gd name="connsiteY119" fmla="*/ 2319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15 w 10000"/>
                <a:gd name="connsiteY120" fmla="*/ 1925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45 w 10000"/>
                <a:gd name="connsiteY107" fmla="*/ 2494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916 w 10000"/>
                <a:gd name="connsiteY111" fmla="*/ 2007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37 w 10000"/>
                <a:gd name="connsiteY112" fmla="*/ 1762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37 w 10000"/>
                <a:gd name="connsiteY114" fmla="*/ 1558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6 w 10000"/>
                <a:gd name="connsiteY118" fmla="*/ 1955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41 w 10000"/>
                <a:gd name="connsiteY115" fmla="*/ 184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46 w 10000"/>
                <a:gd name="connsiteY109" fmla="*/ 2376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64 w 10000"/>
                <a:gd name="connsiteY110" fmla="*/ 2170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23 w 10000"/>
                <a:gd name="connsiteY129" fmla="*/ 3039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863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3 w 10000"/>
                <a:gd name="connsiteY124" fmla="*/ 2272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9 w 10000"/>
                <a:gd name="connsiteY123" fmla="*/ 2274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87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476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06 w 10000"/>
                <a:gd name="connsiteY131" fmla="*/ 3244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63 w 10000"/>
                <a:gd name="connsiteY130" fmla="*/ 2863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18 w 10000"/>
                <a:gd name="connsiteY129" fmla="*/ 2551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01 w 10000"/>
                <a:gd name="connsiteY128" fmla="*/ 2627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02 w 10000"/>
                <a:gd name="connsiteY121" fmla="*/ 2239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278 w 10000"/>
                <a:gd name="connsiteY127" fmla="*/ 2489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69 w 10000"/>
                <a:gd name="connsiteY108" fmla="*/ 2696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32 w 10000"/>
                <a:gd name="connsiteY108" fmla="*/ 2578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16 w 10000"/>
                <a:gd name="connsiteY114" fmla="*/ 1440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16 w 10000"/>
                <a:gd name="connsiteY112" fmla="*/ 1610 h 10043"/>
                <a:gd name="connsiteX113" fmla="*/ 2980 w 10000"/>
                <a:gd name="connsiteY113" fmla="*/ 1365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80 w 10000"/>
                <a:gd name="connsiteY113" fmla="*/ 1365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9 w 10000"/>
                <a:gd name="connsiteY133" fmla="*/ 3316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60 w 10000"/>
                <a:gd name="connsiteY135" fmla="*/ 4093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38 w 10000"/>
                <a:gd name="connsiteY138" fmla="*/ 443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11 w 10000"/>
                <a:gd name="connsiteY137" fmla="*/ 4763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716 w 10000"/>
                <a:gd name="connsiteY141" fmla="*/ 4747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66 w 10000"/>
                <a:gd name="connsiteY143" fmla="*/ 4906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788 w 10000"/>
                <a:gd name="connsiteY144" fmla="*/ 5089 h 10043"/>
                <a:gd name="connsiteX145" fmla="*/ 3811 w 10000"/>
                <a:gd name="connsiteY145" fmla="*/ 4010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788 w 10000"/>
                <a:gd name="connsiteY144" fmla="*/ 5089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06 w 10000"/>
                <a:gd name="connsiteY149" fmla="*/ 5613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857 w 10000"/>
                <a:gd name="connsiteY149" fmla="*/ 5041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81 w 10000"/>
                <a:gd name="connsiteY148" fmla="*/ 5447 h 10043"/>
                <a:gd name="connsiteX149" fmla="*/ 3950 w 10000"/>
                <a:gd name="connsiteY149" fmla="*/ 5327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58 w 10000"/>
                <a:gd name="connsiteY147" fmla="*/ 5462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3971 w 10000"/>
                <a:gd name="connsiteY152" fmla="*/ 6322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28 w 10000"/>
                <a:gd name="connsiteY150" fmla="*/ 5708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10 w 10000"/>
                <a:gd name="connsiteY127" fmla="*/ 2337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53 w 10000"/>
                <a:gd name="connsiteY126" fmla="*/ 1963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38 w 10000"/>
                <a:gd name="connsiteY124" fmla="*/ 2087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4 w 10000"/>
                <a:gd name="connsiteY123" fmla="*/ 1836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52 w 10000"/>
                <a:gd name="connsiteY120" fmla="*/ 1723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36 w 10000"/>
                <a:gd name="connsiteY120" fmla="*/ 1555 h 10043"/>
                <a:gd name="connsiteX121" fmla="*/ 3245 w 10000"/>
                <a:gd name="connsiteY121" fmla="*/ 2020 h 10043"/>
                <a:gd name="connsiteX122" fmla="*/ 3218 w 10000"/>
                <a:gd name="connsiteY122" fmla="*/ 2081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36 w 10000"/>
                <a:gd name="connsiteY120" fmla="*/ 1555 h 10043"/>
                <a:gd name="connsiteX121" fmla="*/ 3245 w 10000"/>
                <a:gd name="connsiteY121" fmla="*/ 202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86 w 10000"/>
                <a:gd name="connsiteY119" fmla="*/ 1982 h 10043"/>
                <a:gd name="connsiteX120" fmla="*/ 3136 w 10000"/>
                <a:gd name="connsiteY120" fmla="*/ 1555 h 10043"/>
                <a:gd name="connsiteX121" fmla="*/ 3278 w 10000"/>
                <a:gd name="connsiteY121" fmla="*/ 1767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75 w 10000"/>
                <a:gd name="connsiteY118" fmla="*/ 1568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78 w 10000"/>
                <a:gd name="connsiteY121" fmla="*/ 1767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559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78 w 10000"/>
                <a:gd name="connsiteY121" fmla="*/ 1767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78 w 10000"/>
                <a:gd name="connsiteY121" fmla="*/ 1767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268 w 10000"/>
                <a:gd name="connsiteY125" fmla="*/ 2224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78 w 10000"/>
                <a:gd name="connsiteY121" fmla="*/ 1767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21 w 10000"/>
                <a:gd name="connsiteY127" fmla="*/ 2202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38 w 10000"/>
                <a:gd name="connsiteY128" fmla="*/ 2459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50 w 10000"/>
                <a:gd name="connsiteY129" fmla="*/ 2568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8 w 10000"/>
                <a:gd name="connsiteY129" fmla="*/ 2467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8 w 10000"/>
                <a:gd name="connsiteY129" fmla="*/ 2416 h 10043"/>
                <a:gd name="connsiteX130" fmla="*/ 3395 w 10000"/>
                <a:gd name="connsiteY130" fmla="*/ 2728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8 w 10000"/>
                <a:gd name="connsiteY129" fmla="*/ 2416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484 w 10000"/>
                <a:gd name="connsiteY133" fmla="*/ 3232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8 w 10000"/>
                <a:gd name="connsiteY129" fmla="*/ 2416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48 w 10000"/>
                <a:gd name="connsiteY132" fmla="*/ 3055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8 w 10000"/>
                <a:gd name="connsiteY129" fmla="*/ 2416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802 w 10000"/>
                <a:gd name="connsiteY107" fmla="*/ 2477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814 w 10000"/>
                <a:gd name="connsiteY109" fmla="*/ 2309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03 w 10000"/>
                <a:gd name="connsiteY87" fmla="*/ 5479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58 w 10000"/>
                <a:gd name="connsiteY90" fmla="*/ 5335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2027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74 w 10000"/>
                <a:gd name="connsiteY90" fmla="*/ 5386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98 w 10000"/>
                <a:gd name="connsiteY89" fmla="*/ 5127 h 10043"/>
                <a:gd name="connsiteX90" fmla="*/ 2474 w 10000"/>
                <a:gd name="connsiteY90" fmla="*/ 5386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531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85 w 10000"/>
                <a:gd name="connsiteY96" fmla="*/ 4342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892 w 10000"/>
                <a:gd name="connsiteY148" fmla="*/ 5127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33 w 10000"/>
                <a:gd name="connsiteY146" fmla="*/ 4612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509 w 10000"/>
                <a:gd name="connsiteY171" fmla="*/ 5771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473 w 10000"/>
                <a:gd name="connsiteY170" fmla="*/ 5867 h 10043"/>
                <a:gd name="connsiteX171" fmla="*/ 4602 w 10000"/>
                <a:gd name="connsiteY171" fmla="*/ 6209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11 w 10000"/>
                <a:gd name="connsiteY176" fmla="*/ 5628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21 w 10000"/>
                <a:gd name="connsiteY186" fmla="*/ 5358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544 w 10000"/>
                <a:gd name="connsiteY172" fmla="*/ 5470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39 w 10000"/>
                <a:gd name="connsiteY161" fmla="*/ 6250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159 w 10000"/>
                <a:gd name="connsiteY162" fmla="*/ 6631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01 w 10000"/>
                <a:gd name="connsiteY163" fmla="*/ 6837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76 w 10000"/>
                <a:gd name="connsiteY176" fmla="*/ 5982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33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60 w 10000"/>
                <a:gd name="connsiteY170" fmla="*/ 6389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440 w 10000"/>
                <a:gd name="connsiteY169" fmla="*/ 6336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66 w 10000"/>
                <a:gd name="connsiteY186" fmla="*/ 5004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46 w 10000"/>
                <a:gd name="connsiteY179" fmla="*/ 5693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34 w 10000"/>
                <a:gd name="connsiteY178" fmla="*/ 5860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78 w 10000"/>
                <a:gd name="connsiteY178" fmla="*/ 5911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591 w 10000"/>
                <a:gd name="connsiteY174" fmla="*/ 6001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02 w 10000"/>
                <a:gd name="connsiteY171" fmla="*/ 6209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656 w 10000"/>
                <a:gd name="connsiteY174" fmla="*/ 6153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656 w 10000"/>
                <a:gd name="connsiteY174" fmla="*/ 6153 h 10043"/>
                <a:gd name="connsiteX175" fmla="*/ 4601 w 10000"/>
                <a:gd name="connsiteY175" fmla="*/ 5733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579 w 10000"/>
                <a:gd name="connsiteY173" fmla="*/ 5883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576 w 10000"/>
                <a:gd name="connsiteY170" fmla="*/ 674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711 w 10000"/>
                <a:gd name="connsiteY178" fmla="*/ 5995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54 w 10000"/>
                <a:gd name="connsiteY189" fmla="*/ 4818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44 w 10000"/>
                <a:gd name="connsiteY188" fmla="*/ 4626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54 w 10000"/>
                <a:gd name="connsiteY196" fmla="*/ 3880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49 w 10000"/>
                <a:gd name="connsiteY196" fmla="*/ 3728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29 w 10000"/>
                <a:gd name="connsiteY193" fmla="*/ 3538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18 w 10000"/>
                <a:gd name="connsiteY193" fmla="*/ 3269 h 10043"/>
                <a:gd name="connsiteX194" fmla="*/ 4872 w 10000"/>
                <a:gd name="connsiteY194" fmla="*/ 2934 h 10043"/>
                <a:gd name="connsiteX195" fmla="*/ 4912 w 10000"/>
                <a:gd name="connsiteY195" fmla="*/ 368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18 w 10000"/>
                <a:gd name="connsiteY193" fmla="*/ 3269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66 w 10000"/>
                <a:gd name="connsiteY190" fmla="*/ 4015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76 w 10000"/>
                <a:gd name="connsiteY191" fmla="*/ 4167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263 w 10000"/>
                <a:gd name="connsiteY162" fmla="*/ 6547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70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31 w 10000"/>
                <a:gd name="connsiteY170" fmla="*/ 6945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500 w 10000"/>
                <a:gd name="connsiteY169" fmla="*/ 6925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405 w 10000"/>
                <a:gd name="connsiteY168" fmla="*/ 6625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253 w 10000"/>
                <a:gd name="connsiteY161" fmla="*/ 6183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312 w 10000"/>
                <a:gd name="connsiteY162" fmla="*/ 6294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367 w 10000"/>
                <a:gd name="connsiteY167" fmla="*/ 6441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327 w 10000"/>
                <a:gd name="connsiteY166" fmla="*/ 6908 h 10043"/>
                <a:gd name="connsiteX167" fmla="*/ 4465 w 10000"/>
                <a:gd name="connsiteY167" fmla="*/ 7232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242 w 10000"/>
                <a:gd name="connsiteY164" fmla="*/ 7592 h 10043"/>
                <a:gd name="connsiteX165" fmla="*/ 4285 w 10000"/>
                <a:gd name="connsiteY165" fmla="*/ 7904 h 10043"/>
                <a:gd name="connsiteX166" fmla="*/ 4452 w 10000"/>
                <a:gd name="connsiteY166" fmla="*/ 7531 h 10043"/>
                <a:gd name="connsiteX167" fmla="*/ 4465 w 10000"/>
                <a:gd name="connsiteY167" fmla="*/ 7232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285 w 10000"/>
                <a:gd name="connsiteY165" fmla="*/ 7904 h 10043"/>
                <a:gd name="connsiteX166" fmla="*/ 4452 w 10000"/>
                <a:gd name="connsiteY166" fmla="*/ 7531 h 10043"/>
                <a:gd name="connsiteX167" fmla="*/ 4465 w 10000"/>
                <a:gd name="connsiteY167" fmla="*/ 7232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65 w 10000"/>
                <a:gd name="connsiteY167" fmla="*/ 7232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69 w 10000"/>
                <a:gd name="connsiteY170" fmla="*/ 7164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82 w 10000"/>
                <a:gd name="connsiteY176" fmla="*/ 6874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704 w 10000"/>
                <a:gd name="connsiteY186" fmla="*/ 5206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82 w 10000"/>
                <a:gd name="connsiteY190" fmla="*/ 3712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500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65 w 10000"/>
                <a:gd name="connsiteY196" fmla="*/ 3324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38 w 10000"/>
                <a:gd name="connsiteY196" fmla="*/ 3021 h 10043"/>
                <a:gd name="connsiteX197" fmla="*/ 4998 w 10000"/>
                <a:gd name="connsiteY197" fmla="*/ 3514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38 w 10000"/>
                <a:gd name="connsiteY196" fmla="*/ 3021 h 10043"/>
                <a:gd name="connsiteX197" fmla="*/ 5009 w 10000"/>
                <a:gd name="connsiteY197" fmla="*/ 3026 h 10043"/>
                <a:gd name="connsiteX198" fmla="*/ 5033 w 10000"/>
                <a:gd name="connsiteY198" fmla="*/ 4111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38 w 10000"/>
                <a:gd name="connsiteY196" fmla="*/ 3021 h 10043"/>
                <a:gd name="connsiteX197" fmla="*/ 5009 w 10000"/>
                <a:gd name="connsiteY197" fmla="*/ 3026 h 10043"/>
                <a:gd name="connsiteX198" fmla="*/ 5017 w 10000"/>
                <a:gd name="connsiteY198" fmla="*/ 2932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38 w 10000"/>
                <a:gd name="connsiteY196" fmla="*/ 3021 h 10043"/>
                <a:gd name="connsiteX197" fmla="*/ 5009 w 10000"/>
                <a:gd name="connsiteY197" fmla="*/ 3026 h 10043"/>
                <a:gd name="connsiteX198" fmla="*/ 5028 w 10000"/>
                <a:gd name="connsiteY198" fmla="*/ 2629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3310 h 10043"/>
                <a:gd name="connsiteX196" fmla="*/ 4954 w 10000"/>
                <a:gd name="connsiteY196" fmla="*/ 2667 h 10043"/>
                <a:gd name="connsiteX197" fmla="*/ 5009 w 10000"/>
                <a:gd name="connsiteY197" fmla="*/ 3026 h 10043"/>
                <a:gd name="connsiteX198" fmla="*/ 5028 w 10000"/>
                <a:gd name="connsiteY198" fmla="*/ 2629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09 w 10000"/>
                <a:gd name="connsiteY197" fmla="*/ 3026 h 10043"/>
                <a:gd name="connsiteX198" fmla="*/ 5028 w 10000"/>
                <a:gd name="connsiteY198" fmla="*/ 2629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8 w 10000"/>
                <a:gd name="connsiteY199" fmla="*/ 3546 h 10043"/>
                <a:gd name="connsiteX200" fmla="*/ 5103 w 10000"/>
                <a:gd name="connsiteY200" fmla="*/ 1710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8 w 10000"/>
                <a:gd name="connsiteY199" fmla="*/ 3546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58 w 10000"/>
                <a:gd name="connsiteY168" fmla="*/ 7602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604 w 10000"/>
                <a:gd name="connsiteY169" fmla="*/ 7329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609 w 10000"/>
                <a:gd name="connsiteY170" fmla="*/ 7113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49 w 10000"/>
                <a:gd name="connsiteY176" fmla="*/ 6537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42 w 10000"/>
                <a:gd name="connsiteY172" fmla="*/ 5958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1 w 10000"/>
                <a:gd name="connsiteY177" fmla="*/ 5040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40 w 10000"/>
                <a:gd name="connsiteY178" fmla="*/ 5759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4888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47 w 10000"/>
                <a:gd name="connsiteY187" fmla="*/ 4584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656 w 10000"/>
                <a:gd name="connsiteY180" fmla="*/ 4612 h 10043"/>
                <a:gd name="connsiteX181" fmla="*/ 4666 w 10000"/>
                <a:gd name="connsiteY181" fmla="*/ 4485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666 w 10000"/>
                <a:gd name="connsiteY181" fmla="*/ 4485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38 w 10000"/>
                <a:gd name="connsiteY191" fmla="*/ 4032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70 w 10000"/>
                <a:gd name="connsiteY189" fmla="*/ 4195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35 w 10000"/>
                <a:gd name="connsiteY201" fmla="*/ 3379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0 w 10000"/>
                <a:gd name="connsiteY202" fmla="*/ 379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06 w 10000"/>
                <a:gd name="connsiteY203" fmla="*/ 2934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09 w 10000"/>
                <a:gd name="connsiteY168" fmla="*/ 7383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49 w 10000"/>
                <a:gd name="connsiteY169" fmla="*/ 7093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110 h 10043"/>
                <a:gd name="connsiteX170" fmla="*/ 4582 w 10000"/>
                <a:gd name="connsiteY170" fmla="*/ 6860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110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26 w 10000"/>
                <a:gd name="connsiteY177" fmla="*/ 6454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110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41 w 10000"/>
                <a:gd name="connsiteY162" fmla="*/ 6462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82 w 10000"/>
                <a:gd name="connsiteY146" fmla="*/ 4595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731 w 10000"/>
                <a:gd name="connsiteY187" fmla="*/ 4651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626 w 10000"/>
                <a:gd name="connsiteY170" fmla="*/ 689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37 w 10000"/>
                <a:gd name="connsiteY177" fmla="*/ 6521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340 w 10000"/>
                <a:gd name="connsiteY165" fmla="*/ 7281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531 h 10043"/>
                <a:gd name="connsiteX167" fmla="*/ 4470 w 10000"/>
                <a:gd name="connsiteY167" fmla="*/ 756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531 h 10043"/>
                <a:gd name="connsiteX167" fmla="*/ 4481 w 10000"/>
                <a:gd name="connsiteY167" fmla="*/ 724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249 h 10043"/>
                <a:gd name="connsiteX168" fmla="*/ 4525 w 10000"/>
                <a:gd name="connsiteY168" fmla="*/ 7467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249 h 10043"/>
                <a:gd name="connsiteX168" fmla="*/ 4525 w 10000"/>
                <a:gd name="connsiteY168" fmla="*/ 7231 h 10043"/>
                <a:gd name="connsiteX169" fmla="*/ 4565 w 10000"/>
                <a:gd name="connsiteY169" fmla="*/ 7211 h 10043"/>
                <a:gd name="connsiteX170" fmla="*/ 4599 w 10000"/>
                <a:gd name="connsiteY170" fmla="*/ 6911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249 h 10043"/>
                <a:gd name="connsiteX168" fmla="*/ 4525 w 10000"/>
                <a:gd name="connsiteY168" fmla="*/ 7231 h 10043"/>
                <a:gd name="connsiteX169" fmla="*/ 4565 w 10000"/>
                <a:gd name="connsiteY169" fmla="*/ 7211 h 10043"/>
                <a:gd name="connsiteX170" fmla="*/ 4566 w 10000"/>
                <a:gd name="connsiteY170" fmla="*/ 6827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249 h 10043"/>
                <a:gd name="connsiteX168" fmla="*/ 4530 w 10000"/>
                <a:gd name="connsiteY168" fmla="*/ 7416 h 10043"/>
                <a:gd name="connsiteX169" fmla="*/ 4565 w 10000"/>
                <a:gd name="connsiteY169" fmla="*/ 7211 h 10043"/>
                <a:gd name="connsiteX170" fmla="*/ 4566 w 10000"/>
                <a:gd name="connsiteY170" fmla="*/ 6827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65 w 10000"/>
                <a:gd name="connsiteY169" fmla="*/ 7211 h 10043"/>
                <a:gd name="connsiteX170" fmla="*/ 4566 w 10000"/>
                <a:gd name="connsiteY170" fmla="*/ 6827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32 w 10000"/>
                <a:gd name="connsiteY169" fmla="*/ 7177 h 10043"/>
                <a:gd name="connsiteX170" fmla="*/ 4566 w 10000"/>
                <a:gd name="connsiteY170" fmla="*/ 6827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32 w 10000"/>
                <a:gd name="connsiteY169" fmla="*/ 7177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258 w 10000"/>
                <a:gd name="connsiteY205" fmla="*/ 3357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286 w 10000"/>
                <a:gd name="connsiteY206" fmla="*/ 4015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97 w 10000"/>
                <a:gd name="connsiteY279" fmla="*/ 7312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621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7490 h 10043"/>
                <a:gd name="connsiteX281" fmla="*/ 6882 w 10000"/>
                <a:gd name="connsiteY281" fmla="*/ 5860 h 10043"/>
                <a:gd name="connsiteX282" fmla="*/ 6922 w 10000"/>
                <a:gd name="connsiteY282" fmla="*/ 5835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7490 h 10043"/>
                <a:gd name="connsiteX281" fmla="*/ 6882 w 10000"/>
                <a:gd name="connsiteY281" fmla="*/ 5860 h 10043"/>
                <a:gd name="connsiteX282" fmla="*/ 6895 w 10000"/>
                <a:gd name="connsiteY282" fmla="*/ 7098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7490 h 10043"/>
                <a:gd name="connsiteX281" fmla="*/ 6877 w 10000"/>
                <a:gd name="connsiteY281" fmla="*/ 7055 h 10043"/>
                <a:gd name="connsiteX282" fmla="*/ 6895 w 10000"/>
                <a:gd name="connsiteY282" fmla="*/ 7098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7490 h 10043"/>
                <a:gd name="connsiteX281" fmla="*/ 6877 w 10000"/>
                <a:gd name="connsiteY281" fmla="*/ 705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39 w 10000"/>
                <a:gd name="connsiteY280" fmla="*/ 7490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6926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14 w 10000"/>
                <a:gd name="connsiteY277" fmla="*/ 6584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71 w 10000"/>
                <a:gd name="connsiteY276" fmla="*/ 5646 h 10043"/>
                <a:gd name="connsiteX277" fmla="*/ 6709 w 10000"/>
                <a:gd name="connsiteY277" fmla="*/ 7005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709 w 10000"/>
                <a:gd name="connsiteY277" fmla="*/ 7005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4 w 10000"/>
                <a:gd name="connsiteY271" fmla="*/ 7705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601 w 10000"/>
                <a:gd name="connsiteY274" fmla="*/ 6774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6496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41 w 10000"/>
                <a:gd name="connsiteY266" fmla="*/ 6487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211 w 10000"/>
                <a:gd name="connsiteY262" fmla="*/ 7498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1 w 10000"/>
                <a:gd name="connsiteY265" fmla="*/ 614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81 w 10000"/>
                <a:gd name="connsiteY264" fmla="*/ 616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59 w 10000"/>
                <a:gd name="connsiteY270" fmla="*/ 6097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02 w 10000"/>
                <a:gd name="connsiteY268" fmla="*/ 6105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69 w 10000"/>
                <a:gd name="connsiteY261" fmla="*/ 6329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6 w 10000"/>
                <a:gd name="connsiteY259" fmla="*/ 5604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44 w 10000"/>
                <a:gd name="connsiteY258" fmla="*/ 5693 h 10043"/>
                <a:gd name="connsiteX259" fmla="*/ 6081 w 10000"/>
                <a:gd name="connsiteY259" fmla="*/ 4712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22 w 10000"/>
                <a:gd name="connsiteY258" fmla="*/ 4784 h 10043"/>
                <a:gd name="connsiteX259" fmla="*/ 6081 w 10000"/>
                <a:gd name="connsiteY259" fmla="*/ 4712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22 w 10000"/>
                <a:gd name="connsiteY258" fmla="*/ 4784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184 w 10000"/>
                <a:gd name="connsiteY262" fmla="*/ 5174 h 10043"/>
                <a:gd name="connsiteX263" fmla="*/ 6251 w 10000"/>
                <a:gd name="connsiteY263" fmla="*/ 5281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22 w 10000"/>
                <a:gd name="connsiteY258" fmla="*/ 4784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184 w 10000"/>
                <a:gd name="connsiteY262" fmla="*/ 5174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22 w 10000"/>
                <a:gd name="connsiteY258" fmla="*/ 4784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6001 w 10000"/>
                <a:gd name="connsiteY257" fmla="*/ 522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58 w 10000"/>
                <a:gd name="connsiteY256" fmla="*/ 58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18 w 10000"/>
                <a:gd name="connsiteY255" fmla="*/ 6008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76 w 10000"/>
                <a:gd name="connsiteY254" fmla="*/ 5638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33 w 10000"/>
                <a:gd name="connsiteY253" fmla="*/ 5551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21 w 10000"/>
                <a:gd name="connsiteY252" fmla="*/ 6060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806 w 10000"/>
                <a:gd name="connsiteY251" fmla="*/ 676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91 w 10000"/>
                <a:gd name="connsiteY250" fmla="*/ 5782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5358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66 w 10000"/>
                <a:gd name="connsiteY248" fmla="*/ 4946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7 w 10000"/>
                <a:gd name="connsiteY203" fmla="*/ 2766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302 w 10000"/>
                <a:gd name="connsiteY205" fmla="*/ 3189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90 w 10000"/>
                <a:gd name="connsiteY206" fmla="*/ 3577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11 w 10000"/>
                <a:gd name="connsiteY207" fmla="*/ 3483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4088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338 w 10000"/>
                <a:gd name="connsiteY208" fmla="*/ 4039 h 10043"/>
                <a:gd name="connsiteX209" fmla="*/ 5363 w 10000"/>
                <a:gd name="connsiteY209" fmla="*/ 4779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63 w 10000"/>
                <a:gd name="connsiteY209" fmla="*/ 4779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23 w 10000"/>
                <a:gd name="connsiteY212" fmla="*/ 48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63 w 10000"/>
                <a:gd name="connsiteY209" fmla="*/ 4779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75 w 10000"/>
                <a:gd name="connsiteY202" fmla="*/ 2832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42 w 10000"/>
                <a:gd name="connsiteY202" fmla="*/ 2529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629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5063 w 10000"/>
                <a:gd name="connsiteY199" fmla="*/ 2805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69 w 10000"/>
                <a:gd name="connsiteY205" fmla="*/ 2684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24 w 10000"/>
                <a:gd name="connsiteY201" fmla="*/ 2638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34 w 10000"/>
                <a:gd name="connsiteY193" fmla="*/ 3151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789 w 10000"/>
                <a:gd name="connsiteY192" fmla="*/ 3316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49 w 10000"/>
                <a:gd name="connsiteY190" fmla="*/ 3628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798 w 10000"/>
                <a:gd name="connsiteY190" fmla="*/ 3662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17 w 10000"/>
                <a:gd name="connsiteY195" fmla="*/ 2906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39 w 10000"/>
                <a:gd name="connsiteY188" fmla="*/ 4205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11 w 10000"/>
                <a:gd name="connsiteY185" fmla="*/ 4247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01 w 10000"/>
                <a:gd name="connsiteY184" fmla="*/ 4342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698 w 10000"/>
                <a:gd name="connsiteY187" fmla="*/ 4584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689 w 10000"/>
                <a:gd name="connsiteY183" fmla="*/ 4317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744 w 10000"/>
                <a:gd name="connsiteY183" fmla="*/ 4384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777 w 10000"/>
                <a:gd name="connsiteY183" fmla="*/ 4536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771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11 w 10000"/>
                <a:gd name="connsiteY180" fmla="*/ 4713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777 w 10000"/>
                <a:gd name="connsiteY183" fmla="*/ 4536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777 w 10000"/>
                <a:gd name="connsiteY183" fmla="*/ 4536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37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676 w 10000"/>
                <a:gd name="connsiteY182" fmla="*/ 5023 h 10043"/>
                <a:gd name="connsiteX183" fmla="*/ 4777 w 10000"/>
                <a:gd name="connsiteY183" fmla="*/ 4536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61 w 10000"/>
                <a:gd name="connsiteY184" fmla="*/ 4409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33 w 10000"/>
                <a:gd name="connsiteY192" fmla="*/ 3417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72 w 10000"/>
                <a:gd name="connsiteY194" fmla="*/ 2934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87 w 10000"/>
                <a:gd name="connsiteY199" fmla="*/ 2569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5009 w 10000"/>
                <a:gd name="connsiteY199" fmla="*/ 2737 h 10043"/>
                <a:gd name="connsiteX200" fmla="*/ 5098 w 10000"/>
                <a:gd name="connsiteY200" fmla="*/ 2586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5009 w 10000"/>
                <a:gd name="connsiteY199" fmla="*/ 2737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058 w 10000"/>
                <a:gd name="connsiteY197" fmla="*/ 2706 h 10043"/>
                <a:gd name="connsiteX198" fmla="*/ 5028 w 10000"/>
                <a:gd name="connsiteY198" fmla="*/ 2511 h 10043"/>
                <a:gd name="connsiteX199" fmla="*/ 4965 w 10000"/>
                <a:gd name="connsiteY199" fmla="*/ 2535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28 w 10000"/>
                <a:gd name="connsiteY198" fmla="*/ 2511 h 10043"/>
                <a:gd name="connsiteX199" fmla="*/ 4965 w 10000"/>
                <a:gd name="connsiteY199" fmla="*/ 2535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28 w 10000"/>
                <a:gd name="connsiteY198" fmla="*/ 2511 h 10043"/>
                <a:gd name="connsiteX199" fmla="*/ 4965 w 10000"/>
                <a:gd name="connsiteY199" fmla="*/ 2670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65 w 10000"/>
                <a:gd name="connsiteY199" fmla="*/ 2670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09 w 10000"/>
                <a:gd name="connsiteY202" fmla="*/ 2394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65 w 10000"/>
                <a:gd name="connsiteY199" fmla="*/ 2670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12 w 10000"/>
                <a:gd name="connsiteY203" fmla="*/ 2564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65 w 10000"/>
                <a:gd name="connsiteY199" fmla="*/ 2670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33 w 10000"/>
                <a:gd name="connsiteY204" fmla="*/ 2742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65 w 10000"/>
                <a:gd name="connsiteY199" fmla="*/ 2670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44 w 10000"/>
                <a:gd name="connsiteY195" fmla="*/ 3058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58 w 10000"/>
                <a:gd name="connsiteY187" fmla="*/ 4618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09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42 w 10000"/>
                <a:gd name="connsiteY190" fmla="*/ 3713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198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69 w 10000"/>
                <a:gd name="connsiteY231" fmla="*/ 2210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1971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37 w 10000"/>
                <a:gd name="connsiteY246" fmla="*/ 289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722 w 10000"/>
                <a:gd name="connsiteY245" fmla="*/ 5408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707 w 10000"/>
                <a:gd name="connsiteY244" fmla="*/ 6105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95 w 10000"/>
                <a:gd name="connsiteY243" fmla="*/ 6241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80 w 10000"/>
                <a:gd name="connsiteY242" fmla="*/ 6528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667 w 10000"/>
                <a:gd name="connsiteY241" fmla="*/ 7371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640 w 10000"/>
                <a:gd name="connsiteY239" fmla="*/ 7411 h 10043"/>
                <a:gd name="connsiteX240" fmla="*/ 5652 w 10000"/>
                <a:gd name="connsiteY240" fmla="*/ 7904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591 w 10000"/>
                <a:gd name="connsiteY239" fmla="*/ 3319 h 10043"/>
                <a:gd name="connsiteX240" fmla="*/ 5652 w 10000"/>
                <a:gd name="connsiteY240" fmla="*/ 7904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625 w 10000"/>
                <a:gd name="connsiteY238" fmla="*/ 7450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592 w 10000"/>
                <a:gd name="connsiteY234" fmla="*/ 7888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531 w 10000"/>
                <a:gd name="connsiteY230" fmla="*/ 3971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547 w 10000"/>
                <a:gd name="connsiteY228" fmla="*/ 3880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587 w 10000"/>
                <a:gd name="connsiteY233" fmla="*/ 5178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647 w 10000"/>
                <a:gd name="connsiteY233" fmla="*/ 3259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704 w 10000"/>
                <a:gd name="connsiteY246" fmla="*/ 3317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647 w 10000"/>
                <a:gd name="connsiteY233" fmla="*/ 3259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667 w 10000"/>
                <a:gd name="connsiteY245" fmla="*/ 3404 h 10043"/>
                <a:gd name="connsiteX246" fmla="*/ 5573 w 10000"/>
                <a:gd name="connsiteY246" fmla="*/ 321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31 w 10000"/>
                <a:gd name="connsiteY213" fmla="*/ 3864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647 w 10000"/>
                <a:gd name="connsiteY233" fmla="*/ 3259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525 w 10000"/>
                <a:gd name="connsiteY245" fmla="*/ 3353 h 10043"/>
                <a:gd name="connsiteX246" fmla="*/ 5573 w 10000"/>
                <a:gd name="connsiteY246" fmla="*/ 321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416 w 10000"/>
                <a:gd name="connsiteY211" fmla="*/ 3920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647 w 10000"/>
                <a:gd name="connsiteY233" fmla="*/ 3259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525 w 10000"/>
                <a:gd name="connsiteY245" fmla="*/ 3353 h 10043"/>
                <a:gd name="connsiteX246" fmla="*/ 5573 w 10000"/>
                <a:gd name="connsiteY246" fmla="*/ 321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8 w 10000"/>
                <a:gd name="connsiteY214" fmla="*/ 4093 h 10043"/>
                <a:gd name="connsiteX215" fmla="*/ 5446 w 10000"/>
                <a:gd name="connsiteY215" fmla="*/ 4167 h 10043"/>
                <a:gd name="connsiteX216" fmla="*/ 5453 w 10000"/>
                <a:gd name="connsiteY216" fmla="*/ 2768 h 10043"/>
                <a:gd name="connsiteX217" fmla="*/ 5461 w 10000"/>
                <a:gd name="connsiteY217" fmla="*/ 3339 h 10043"/>
                <a:gd name="connsiteX218" fmla="*/ 5468 w 10000"/>
                <a:gd name="connsiteY218" fmla="*/ 2940 h 10043"/>
                <a:gd name="connsiteX219" fmla="*/ 5476 w 10000"/>
                <a:gd name="connsiteY219" fmla="*/ 4779 h 10043"/>
                <a:gd name="connsiteX220" fmla="*/ 5483 w 10000"/>
                <a:gd name="connsiteY220" fmla="*/ 6393 h 10043"/>
                <a:gd name="connsiteX221" fmla="*/ 5493 w 10000"/>
                <a:gd name="connsiteY221" fmla="*/ 5812 h 10043"/>
                <a:gd name="connsiteX222" fmla="*/ 5502 w 10000"/>
                <a:gd name="connsiteY222" fmla="*/ 7179 h 10043"/>
                <a:gd name="connsiteX223" fmla="*/ 5507 w 10000"/>
                <a:gd name="connsiteY223" fmla="*/ 6780 h 10043"/>
                <a:gd name="connsiteX224" fmla="*/ 5517 w 10000"/>
                <a:gd name="connsiteY224" fmla="*/ 5716 h 10043"/>
                <a:gd name="connsiteX225" fmla="*/ 5524 w 10000"/>
                <a:gd name="connsiteY225" fmla="*/ 5828 h 10043"/>
                <a:gd name="connsiteX226" fmla="*/ 5532 w 10000"/>
                <a:gd name="connsiteY226" fmla="*/ 6941 h 10043"/>
                <a:gd name="connsiteX227" fmla="*/ 5539 w 10000"/>
                <a:gd name="connsiteY227" fmla="*/ 6447 h 10043"/>
                <a:gd name="connsiteX228" fmla="*/ 5487 w 10000"/>
                <a:gd name="connsiteY228" fmla="*/ 3156 h 10043"/>
                <a:gd name="connsiteX229" fmla="*/ 5557 w 10000"/>
                <a:gd name="connsiteY229" fmla="*/ 3133 h 10043"/>
                <a:gd name="connsiteX230" fmla="*/ 5476 w 10000"/>
                <a:gd name="connsiteY230" fmla="*/ 3230 h 10043"/>
                <a:gd name="connsiteX231" fmla="*/ 5547 w 10000"/>
                <a:gd name="connsiteY231" fmla="*/ 3203 h 10043"/>
                <a:gd name="connsiteX232" fmla="*/ 5579 w 10000"/>
                <a:gd name="connsiteY232" fmla="*/ 5344 h 10043"/>
                <a:gd name="connsiteX233" fmla="*/ 5647 w 10000"/>
                <a:gd name="connsiteY233" fmla="*/ 3259 h 10043"/>
                <a:gd name="connsiteX234" fmla="*/ 5483 w 10000"/>
                <a:gd name="connsiteY234" fmla="*/ 3274 h 10043"/>
                <a:gd name="connsiteX235" fmla="*/ 5602 w 10000"/>
                <a:gd name="connsiteY235" fmla="*/ 6948 h 10043"/>
                <a:gd name="connsiteX236" fmla="*/ 5610 w 10000"/>
                <a:gd name="connsiteY236" fmla="*/ 7998 h 10043"/>
                <a:gd name="connsiteX237" fmla="*/ 5617 w 10000"/>
                <a:gd name="connsiteY237" fmla="*/ 6393 h 10043"/>
                <a:gd name="connsiteX238" fmla="*/ 5532 w 10000"/>
                <a:gd name="connsiteY238" fmla="*/ 3274 h 10043"/>
                <a:gd name="connsiteX239" fmla="*/ 5591 w 10000"/>
                <a:gd name="connsiteY239" fmla="*/ 3319 h 10043"/>
                <a:gd name="connsiteX240" fmla="*/ 5527 w 10000"/>
                <a:gd name="connsiteY240" fmla="*/ 3173 h 10043"/>
                <a:gd name="connsiteX241" fmla="*/ 5580 w 10000"/>
                <a:gd name="connsiteY241" fmla="*/ 3313 h 10043"/>
                <a:gd name="connsiteX242" fmla="*/ 5609 w 10000"/>
                <a:gd name="connsiteY242" fmla="*/ 3379 h 10043"/>
                <a:gd name="connsiteX243" fmla="*/ 5640 w 10000"/>
                <a:gd name="connsiteY243" fmla="*/ 3379 h 10043"/>
                <a:gd name="connsiteX244" fmla="*/ 5642 w 10000"/>
                <a:gd name="connsiteY244" fmla="*/ 3327 h 10043"/>
                <a:gd name="connsiteX245" fmla="*/ 5525 w 10000"/>
                <a:gd name="connsiteY245" fmla="*/ 3353 h 10043"/>
                <a:gd name="connsiteX246" fmla="*/ 5573 w 10000"/>
                <a:gd name="connsiteY246" fmla="*/ 3216 h 10043"/>
                <a:gd name="connsiteX247" fmla="*/ 5750 w 10000"/>
                <a:gd name="connsiteY247" fmla="*/ 3880 h 10043"/>
                <a:gd name="connsiteX248" fmla="*/ 5739 w 10000"/>
                <a:gd name="connsiteY248" fmla="*/ 3414 h 10043"/>
                <a:gd name="connsiteX249" fmla="*/ 5778 w 10000"/>
                <a:gd name="connsiteY249" fmla="*/ 3624 h 10043"/>
                <a:gd name="connsiteX250" fmla="*/ 5775 w 10000"/>
                <a:gd name="connsiteY250" fmla="*/ 3795 h 10043"/>
                <a:gd name="connsiteX251" fmla="*/ 5795 w 10000"/>
                <a:gd name="connsiteY251" fmla="*/ 4157 h 10043"/>
                <a:gd name="connsiteX252" fmla="*/ 5832 w 10000"/>
                <a:gd name="connsiteY252" fmla="*/ 4124 h 10043"/>
                <a:gd name="connsiteX253" fmla="*/ 5855 w 10000"/>
                <a:gd name="connsiteY253" fmla="*/ 4120 h 10043"/>
                <a:gd name="connsiteX254" fmla="*/ 5881 w 10000"/>
                <a:gd name="connsiteY254" fmla="*/ 4089 h 10043"/>
                <a:gd name="connsiteX255" fmla="*/ 5907 w 10000"/>
                <a:gd name="connsiteY255" fmla="*/ 4206 h 10043"/>
                <a:gd name="connsiteX256" fmla="*/ 5936 w 10000"/>
                <a:gd name="connsiteY256" fmla="*/ 4275 h 10043"/>
                <a:gd name="connsiteX257" fmla="*/ 5974 w 10000"/>
                <a:gd name="connsiteY257" fmla="*/ 4215 h 10043"/>
                <a:gd name="connsiteX258" fmla="*/ 6000 w 10000"/>
                <a:gd name="connsiteY258" fmla="*/ 4329 h 10043"/>
                <a:gd name="connsiteX259" fmla="*/ 6059 w 10000"/>
                <a:gd name="connsiteY259" fmla="*/ 4510 h 10043"/>
                <a:gd name="connsiteX260" fmla="*/ 6126 w 10000"/>
                <a:gd name="connsiteY260" fmla="*/ 4604 h 10043"/>
                <a:gd name="connsiteX261" fmla="*/ 6153 w 10000"/>
                <a:gd name="connsiteY261" fmla="*/ 4881 h 10043"/>
                <a:gd name="connsiteX262" fmla="*/ 6217 w 10000"/>
                <a:gd name="connsiteY262" fmla="*/ 4888 h 10043"/>
                <a:gd name="connsiteX263" fmla="*/ 6273 w 10000"/>
                <a:gd name="connsiteY263" fmla="*/ 5079 h 10043"/>
                <a:gd name="connsiteX264" fmla="*/ 6297 w 10000"/>
                <a:gd name="connsiteY264" fmla="*/ 5523 h 10043"/>
                <a:gd name="connsiteX265" fmla="*/ 6316 w 10000"/>
                <a:gd name="connsiteY265" fmla="*/ 5504 h 10043"/>
                <a:gd name="connsiteX266" fmla="*/ 6330 w 10000"/>
                <a:gd name="connsiteY266" fmla="*/ 5409 h 10043"/>
                <a:gd name="connsiteX267" fmla="*/ 6371 w 10000"/>
                <a:gd name="connsiteY267" fmla="*/ 5469 h 10043"/>
                <a:gd name="connsiteX268" fmla="*/ 6413 w 10000"/>
                <a:gd name="connsiteY268" fmla="*/ 5499 h 10043"/>
                <a:gd name="connsiteX269" fmla="*/ 6432 w 10000"/>
                <a:gd name="connsiteY269" fmla="*/ 5421 h 10043"/>
                <a:gd name="connsiteX270" fmla="*/ 6464 w 10000"/>
                <a:gd name="connsiteY270" fmla="*/ 5626 h 10043"/>
                <a:gd name="connsiteX271" fmla="*/ 6499 w 10000"/>
                <a:gd name="connsiteY271" fmla="*/ 6021 h 10043"/>
                <a:gd name="connsiteX272" fmla="*/ 6533 w 10000"/>
                <a:gd name="connsiteY272" fmla="*/ 6065 h 10043"/>
                <a:gd name="connsiteX273" fmla="*/ 6566 w 10000"/>
                <a:gd name="connsiteY273" fmla="*/ 6035 h 10043"/>
                <a:gd name="connsiteX274" fmla="*/ 6596 w 10000"/>
                <a:gd name="connsiteY274" fmla="*/ 6235 h 10043"/>
                <a:gd name="connsiteX275" fmla="*/ 6636 w 10000"/>
                <a:gd name="connsiteY275" fmla="*/ 6487 h 10043"/>
                <a:gd name="connsiteX276" fmla="*/ 6649 w 10000"/>
                <a:gd name="connsiteY276" fmla="*/ 6808 h 10043"/>
                <a:gd name="connsiteX277" fmla="*/ 6676 w 10000"/>
                <a:gd name="connsiteY277" fmla="*/ 7190 h 10043"/>
                <a:gd name="connsiteX278" fmla="*/ 6754 w 10000"/>
                <a:gd name="connsiteY278" fmla="*/ 7549 h 10043"/>
                <a:gd name="connsiteX279" fmla="*/ 6786 w 10000"/>
                <a:gd name="connsiteY279" fmla="*/ 7851 h 10043"/>
                <a:gd name="connsiteX280" fmla="*/ 6888 w 10000"/>
                <a:gd name="connsiteY280" fmla="*/ 7625 h 10043"/>
                <a:gd name="connsiteX281" fmla="*/ 6899 w 10000"/>
                <a:gd name="connsiteY281" fmla="*/ 7425 h 10043"/>
                <a:gd name="connsiteX282" fmla="*/ 6917 w 10000"/>
                <a:gd name="connsiteY282" fmla="*/ 7283 h 10043"/>
                <a:gd name="connsiteX283" fmla="*/ 6964 w 10000"/>
                <a:gd name="connsiteY283" fmla="*/ 6980 h 10043"/>
                <a:gd name="connsiteX284" fmla="*/ 7007 w 10000"/>
                <a:gd name="connsiteY284" fmla="*/ 6035 h 10043"/>
                <a:gd name="connsiteX285" fmla="*/ 7047 w 10000"/>
                <a:gd name="connsiteY285" fmla="*/ 4612 h 10043"/>
                <a:gd name="connsiteX286" fmla="*/ 7089 w 10000"/>
                <a:gd name="connsiteY286" fmla="*/ 5589 h 10043"/>
                <a:gd name="connsiteX287" fmla="*/ 7117 w 10000"/>
                <a:gd name="connsiteY287" fmla="*/ 4667 h 10043"/>
                <a:gd name="connsiteX288" fmla="*/ 7139 w 10000"/>
                <a:gd name="connsiteY288" fmla="*/ 5168 h 10043"/>
                <a:gd name="connsiteX289" fmla="*/ 7167 w 10000"/>
                <a:gd name="connsiteY289" fmla="*/ 4976 h 10043"/>
                <a:gd name="connsiteX290" fmla="*/ 7195 w 10000"/>
                <a:gd name="connsiteY290" fmla="*/ 5534 h 10043"/>
                <a:gd name="connsiteX291" fmla="*/ 7220 w 10000"/>
                <a:gd name="connsiteY291" fmla="*/ 5581 h 10043"/>
                <a:gd name="connsiteX292" fmla="*/ 7245 w 10000"/>
                <a:gd name="connsiteY292" fmla="*/ 4723 h 10043"/>
                <a:gd name="connsiteX293" fmla="*/ 7272 w 10000"/>
                <a:gd name="connsiteY293" fmla="*/ 4976 h 10043"/>
                <a:gd name="connsiteX294" fmla="*/ 7297 w 10000"/>
                <a:gd name="connsiteY294" fmla="*/ 4755 h 10043"/>
                <a:gd name="connsiteX295" fmla="*/ 7326 w 10000"/>
                <a:gd name="connsiteY295" fmla="*/ 6226 h 10043"/>
                <a:gd name="connsiteX296" fmla="*/ 7351 w 10000"/>
                <a:gd name="connsiteY296" fmla="*/ 5178 h 10043"/>
                <a:gd name="connsiteX297" fmla="*/ 7376 w 10000"/>
                <a:gd name="connsiteY297" fmla="*/ 5534 h 10043"/>
                <a:gd name="connsiteX298" fmla="*/ 7403 w 10000"/>
                <a:gd name="connsiteY298" fmla="*/ 4562 h 10043"/>
                <a:gd name="connsiteX299" fmla="*/ 7428 w 10000"/>
                <a:gd name="connsiteY299" fmla="*/ 5377 h 10043"/>
                <a:gd name="connsiteX300" fmla="*/ 7453 w 10000"/>
                <a:gd name="connsiteY300" fmla="*/ 6163 h 10043"/>
                <a:gd name="connsiteX301" fmla="*/ 7481 w 10000"/>
                <a:gd name="connsiteY301" fmla="*/ 5860 h 10043"/>
                <a:gd name="connsiteX302" fmla="*/ 7509 w 10000"/>
                <a:gd name="connsiteY302" fmla="*/ 5669 h 10043"/>
                <a:gd name="connsiteX303" fmla="*/ 7549 w 10000"/>
                <a:gd name="connsiteY303" fmla="*/ 4658 h 10043"/>
                <a:gd name="connsiteX304" fmla="*/ 7592 w 10000"/>
                <a:gd name="connsiteY304" fmla="*/ 5438 h 10043"/>
                <a:gd name="connsiteX305" fmla="*/ 7635 w 10000"/>
                <a:gd name="connsiteY305" fmla="*/ 5447 h 10043"/>
                <a:gd name="connsiteX306" fmla="*/ 7675 w 10000"/>
                <a:gd name="connsiteY306" fmla="*/ 5867 h 10043"/>
                <a:gd name="connsiteX307" fmla="*/ 7717 w 10000"/>
                <a:gd name="connsiteY307" fmla="*/ 5302 h 10043"/>
                <a:gd name="connsiteX308" fmla="*/ 7760 w 10000"/>
                <a:gd name="connsiteY308" fmla="*/ 6837 h 10043"/>
                <a:gd name="connsiteX309" fmla="*/ 7800 w 10000"/>
                <a:gd name="connsiteY309" fmla="*/ 6367 h 10043"/>
                <a:gd name="connsiteX310" fmla="*/ 7842 w 10000"/>
                <a:gd name="connsiteY310" fmla="*/ 5455 h 10043"/>
                <a:gd name="connsiteX311" fmla="*/ 7885 w 10000"/>
                <a:gd name="connsiteY311" fmla="*/ 6289 h 10043"/>
                <a:gd name="connsiteX312" fmla="*/ 7925 w 10000"/>
                <a:gd name="connsiteY312" fmla="*/ 5724 h 10043"/>
                <a:gd name="connsiteX313" fmla="*/ 7952 w 10000"/>
                <a:gd name="connsiteY313" fmla="*/ 6702 h 10043"/>
                <a:gd name="connsiteX314" fmla="*/ 7977 w 10000"/>
                <a:gd name="connsiteY314" fmla="*/ 5551 h 10043"/>
                <a:gd name="connsiteX315" fmla="*/ 8003 w 10000"/>
                <a:gd name="connsiteY315" fmla="*/ 6433 h 10043"/>
                <a:gd name="connsiteX316" fmla="*/ 8030 w 10000"/>
                <a:gd name="connsiteY316" fmla="*/ 5782 h 10043"/>
                <a:gd name="connsiteX317" fmla="*/ 8055 w 10000"/>
                <a:gd name="connsiteY317" fmla="*/ 5281 h 10043"/>
                <a:gd name="connsiteX318" fmla="*/ 8084 w 10000"/>
                <a:gd name="connsiteY318" fmla="*/ 5051 h 10043"/>
                <a:gd name="connsiteX319" fmla="*/ 8111 w 10000"/>
                <a:gd name="connsiteY319" fmla="*/ 5782 h 10043"/>
                <a:gd name="connsiteX320" fmla="*/ 8134 w 10000"/>
                <a:gd name="connsiteY320" fmla="*/ 6605 h 10043"/>
                <a:gd name="connsiteX321" fmla="*/ 8176 w 10000"/>
                <a:gd name="connsiteY321" fmla="*/ 6528 h 10043"/>
                <a:gd name="connsiteX322" fmla="*/ 8219 w 10000"/>
                <a:gd name="connsiteY322" fmla="*/ 6297 h 10043"/>
                <a:gd name="connsiteX323" fmla="*/ 8261 w 10000"/>
                <a:gd name="connsiteY323" fmla="*/ 5828 h 10043"/>
                <a:gd name="connsiteX324" fmla="*/ 8304 w 10000"/>
                <a:gd name="connsiteY324" fmla="*/ 6241 h 10043"/>
                <a:gd name="connsiteX325" fmla="*/ 8344 w 10000"/>
                <a:gd name="connsiteY325" fmla="*/ 6447 h 10043"/>
                <a:gd name="connsiteX326" fmla="*/ 8379 w 10000"/>
                <a:gd name="connsiteY326" fmla="*/ 5915 h 10043"/>
                <a:gd name="connsiteX327" fmla="*/ 8414 w 10000"/>
                <a:gd name="connsiteY327" fmla="*/ 5875 h 10043"/>
                <a:gd name="connsiteX328" fmla="*/ 8447 w 10000"/>
                <a:gd name="connsiteY328" fmla="*/ 6614 h 10043"/>
                <a:gd name="connsiteX329" fmla="*/ 8484 w 10000"/>
                <a:gd name="connsiteY329" fmla="*/ 6837 h 10043"/>
                <a:gd name="connsiteX330" fmla="*/ 8520 w 10000"/>
                <a:gd name="connsiteY330" fmla="*/ 6073 h 10043"/>
                <a:gd name="connsiteX331" fmla="*/ 8555 w 10000"/>
                <a:gd name="connsiteY331" fmla="*/ 5891 h 10043"/>
                <a:gd name="connsiteX332" fmla="*/ 8595 w 10000"/>
                <a:gd name="connsiteY332" fmla="*/ 6144 h 10043"/>
                <a:gd name="connsiteX333" fmla="*/ 8638 w 10000"/>
                <a:gd name="connsiteY333" fmla="*/ 5344 h 10043"/>
                <a:gd name="connsiteX334" fmla="*/ 8678 w 10000"/>
                <a:gd name="connsiteY334" fmla="*/ 5803 h 10043"/>
                <a:gd name="connsiteX335" fmla="*/ 8720 w 10000"/>
                <a:gd name="connsiteY335" fmla="*/ 5613 h 10043"/>
                <a:gd name="connsiteX336" fmla="*/ 8763 w 10000"/>
                <a:gd name="connsiteY336" fmla="*/ 5891 h 10043"/>
                <a:gd name="connsiteX337" fmla="*/ 8768 w 10000"/>
                <a:gd name="connsiteY337" fmla="*/ 5646 h 10043"/>
                <a:gd name="connsiteX338" fmla="*/ 8770 w 10000"/>
                <a:gd name="connsiteY338" fmla="*/ 5486 h 10043"/>
                <a:gd name="connsiteX339" fmla="*/ 8775 w 10000"/>
                <a:gd name="connsiteY339" fmla="*/ 6354 h 10043"/>
                <a:gd name="connsiteX340" fmla="*/ 8778 w 10000"/>
                <a:gd name="connsiteY340" fmla="*/ 6279 h 10043"/>
                <a:gd name="connsiteX341" fmla="*/ 8783 w 10000"/>
                <a:gd name="connsiteY341" fmla="*/ 5724 h 10043"/>
                <a:gd name="connsiteX342" fmla="*/ 8788 w 10000"/>
                <a:gd name="connsiteY342" fmla="*/ 6090 h 10043"/>
                <a:gd name="connsiteX343" fmla="*/ 8790 w 10000"/>
                <a:gd name="connsiteY343" fmla="*/ 5684 h 10043"/>
                <a:gd name="connsiteX344" fmla="*/ 8798 w 10000"/>
                <a:gd name="connsiteY344" fmla="*/ 5430 h 10043"/>
                <a:gd name="connsiteX345" fmla="*/ 8801 w 10000"/>
                <a:gd name="connsiteY345" fmla="*/ 6065 h 10043"/>
                <a:gd name="connsiteX346" fmla="*/ 8803 w 10000"/>
                <a:gd name="connsiteY346" fmla="*/ 6553 h 10043"/>
                <a:gd name="connsiteX347" fmla="*/ 8808 w 10000"/>
                <a:gd name="connsiteY347" fmla="*/ 6217 h 10043"/>
                <a:gd name="connsiteX348" fmla="*/ 8813 w 10000"/>
                <a:gd name="connsiteY348" fmla="*/ 5756 h 10043"/>
                <a:gd name="connsiteX349" fmla="*/ 8816 w 10000"/>
                <a:gd name="connsiteY349" fmla="*/ 5589 h 10043"/>
                <a:gd name="connsiteX350" fmla="*/ 8821 w 10000"/>
                <a:gd name="connsiteY350" fmla="*/ 5525 h 10043"/>
                <a:gd name="connsiteX351" fmla="*/ 8826 w 10000"/>
                <a:gd name="connsiteY351" fmla="*/ 5985 h 10043"/>
                <a:gd name="connsiteX352" fmla="*/ 8828 w 10000"/>
                <a:gd name="connsiteY352" fmla="*/ 6097 h 10043"/>
                <a:gd name="connsiteX353" fmla="*/ 8833 w 10000"/>
                <a:gd name="connsiteY353" fmla="*/ 6313 h 10043"/>
                <a:gd name="connsiteX354" fmla="*/ 8838 w 10000"/>
                <a:gd name="connsiteY354" fmla="*/ 6528 h 10043"/>
                <a:gd name="connsiteX355" fmla="*/ 8843 w 10000"/>
                <a:gd name="connsiteY355" fmla="*/ 6097 h 10043"/>
                <a:gd name="connsiteX356" fmla="*/ 8847 w 10000"/>
                <a:gd name="connsiteY356" fmla="*/ 6210 h 10043"/>
                <a:gd name="connsiteX357" fmla="*/ 8852 w 10000"/>
                <a:gd name="connsiteY357" fmla="*/ 6090 h 10043"/>
                <a:gd name="connsiteX358" fmla="*/ 8857 w 10000"/>
                <a:gd name="connsiteY358" fmla="*/ 6008 h 10043"/>
                <a:gd name="connsiteX359" fmla="*/ 8859 w 10000"/>
                <a:gd name="connsiteY359" fmla="*/ 5660 h 10043"/>
                <a:gd name="connsiteX360" fmla="*/ 8864 w 10000"/>
                <a:gd name="connsiteY360" fmla="*/ 5023 h 10043"/>
                <a:gd name="connsiteX361" fmla="*/ 8869 w 10000"/>
                <a:gd name="connsiteY361" fmla="*/ 4515 h 10043"/>
                <a:gd name="connsiteX362" fmla="*/ 8872 w 10000"/>
                <a:gd name="connsiteY362" fmla="*/ 3935 h 10043"/>
                <a:gd name="connsiteX363" fmla="*/ 8877 w 10000"/>
                <a:gd name="connsiteY363" fmla="*/ 5040 h 10043"/>
                <a:gd name="connsiteX364" fmla="*/ 8882 w 10000"/>
                <a:gd name="connsiteY364" fmla="*/ 6171 h 10043"/>
                <a:gd name="connsiteX365" fmla="*/ 8884 w 10000"/>
                <a:gd name="connsiteY365" fmla="*/ 7983 h 10043"/>
                <a:gd name="connsiteX366" fmla="*/ 8889 w 10000"/>
                <a:gd name="connsiteY366" fmla="*/ 9685 h 10043"/>
                <a:gd name="connsiteX367" fmla="*/ 8894 w 10000"/>
                <a:gd name="connsiteY367" fmla="*/ 8675 h 10043"/>
                <a:gd name="connsiteX368" fmla="*/ 8897 w 10000"/>
                <a:gd name="connsiteY368" fmla="*/ 8690 h 10043"/>
                <a:gd name="connsiteX369" fmla="*/ 8902 w 10000"/>
                <a:gd name="connsiteY369" fmla="*/ 9167 h 10043"/>
                <a:gd name="connsiteX370" fmla="*/ 8907 w 10000"/>
                <a:gd name="connsiteY370" fmla="*/ 8333 h 10043"/>
                <a:gd name="connsiteX371" fmla="*/ 8909 w 10000"/>
                <a:gd name="connsiteY371" fmla="*/ 8333 h 10043"/>
                <a:gd name="connsiteX372" fmla="*/ 8914 w 10000"/>
                <a:gd name="connsiteY372" fmla="*/ 8753 h 10043"/>
                <a:gd name="connsiteX373" fmla="*/ 8919 w 10000"/>
                <a:gd name="connsiteY373" fmla="*/ 8859 h 10043"/>
                <a:gd name="connsiteX374" fmla="*/ 8922 w 10000"/>
                <a:gd name="connsiteY374" fmla="*/ 9112 h 10043"/>
                <a:gd name="connsiteX375" fmla="*/ 8927 w 10000"/>
                <a:gd name="connsiteY375" fmla="*/ 8666 h 10043"/>
                <a:gd name="connsiteX376" fmla="*/ 8929 w 10000"/>
                <a:gd name="connsiteY376" fmla="*/ 8643 h 10043"/>
                <a:gd name="connsiteX377" fmla="*/ 8934 w 10000"/>
                <a:gd name="connsiteY377" fmla="*/ 8477 h 10043"/>
                <a:gd name="connsiteX378" fmla="*/ 8939 w 10000"/>
                <a:gd name="connsiteY378" fmla="*/ 8215 h 10043"/>
                <a:gd name="connsiteX379" fmla="*/ 8942 w 10000"/>
                <a:gd name="connsiteY379" fmla="*/ 7760 h 10043"/>
                <a:gd name="connsiteX380" fmla="*/ 8949 w 10000"/>
                <a:gd name="connsiteY380" fmla="*/ 6749 h 10043"/>
                <a:gd name="connsiteX381" fmla="*/ 8952 w 10000"/>
                <a:gd name="connsiteY381" fmla="*/ 7775 h 10043"/>
                <a:gd name="connsiteX382" fmla="*/ 8954 w 10000"/>
                <a:gd name="connsiteY382" fmla="*/ 7467 h 10043"/>
                <a:gd name="connsiteX383" fmla="*/ 8959 w 10000"/>
                <a:gd name="connsiteY383" fmla="*/ 7834 h 10043"/>
                <a:gd name="connsiteX384" fmla="*/ 9057 w 10000"/>
                <a:gd name="connsiteY384" fmla="*/ 8782 h 10043"/>
                <a:gd name="connsiteX385" fmla="*/ 8905 w 10000"/>
                <a:gd name="connsiteY385" fmla="*/ 8758 h 10043"/>
                <a:gd name="connsiteX386" fmla="*/ 9273 w 10000"/>
                <a:gd name="connsiteY386" fmla="*/ 7982 h 10043"/>
                <a:gd name="connsiteX387" fmla="*/ 9052 w 10000"/>
                <a:gd name="connsiteY387" fmla="*/ 9255 h 10043"/>
                <a:gd name="connsiteX388" fmla="*/ 8984 w 10000"/>
                <a:gd name="connsiteY388" fmla="*/ 10003 h 10043"/>
                <a:gd name="connsiteX389" fmla="*/ 8989 w 10000"/>
                <a:gd name="connsiteY389" fmla="*/ 9446 h 10043"/>
                <a:gd name="connsiteX390" fmla="*/ 8994 w 10000"/>
                <a:gd name="connsiteY390" fmla="*/ 9270 h 10043"/>
                <a:gd name="connsiteX391" fmla="*/ 8999 w 10000"/>
                <a:gd name="connsiteY391" fmla="*/ 8228 h 10043"/>
                <a:gd name="connsiteX392" fmla="*/ 9004 w 10000"/>
                <a:gd name="connsiteY392" fmla="*/ 8420 h 10043"/>
                <a:gd name="connsiteX393" fmla="*/ 9009 w 10000"/>
                <a:gd name="connsiteY393" fmla="*/ 8046 h 10043"/>
                <a:gd name="connsiteX394" fmla="*/ 9014 w 10000"/>
                <a:gd name="connsiteY394" fmla="*/ 8119 h 10043"/>
                <a:gd name="connsiteX395" fmla="*/ 9019 w 10000"/>
                <a:gd name="connsiteY395" fmla="*/ 8498 h 10043"/>
                <a:gd name="connsiteX396" fmla="*/ 9027 w 10000"/>
                <a:gd name="connsiteY396" fmla="*/ 7952 h 10043"/>
                <a:gd name="connsiteX397" fmla="*/ 9032 w 10000"/>
                <a:gd name="connsiteY397" fmla="*/ 7872 h 10043"/>
                <a:gd name="connsiteX398" fmla="*/ 9037 w 10000"/>
                <a:gd name="connsiteY398" fmla="*/ 7577 h 10043"/>
                <a:gd name="connsiteX399" fmla="*/ 9042 w 10000"/>
                <a:gd name="connsiteY399" fmla="*/ 7299 h 10043"/>
                <a:gd name="connsiteX400" fmla="*/ 9047 w 10000"/>
                <a:gd name="connsiteY400" fmla="*/ 8786 h 10043"/>
                <a:gd name="connsiteX401" fmla="*/ 9052 w 10000"/>
                <a:gd name="connsiteY401" fmla="*/ 8596 h 10043"/>
                <a:gd name="connsiteX402" fmla="*/ 9057 w 10000"/>
                <a:gd name="connsiteY402" fmla="*/ 8826 h 10043"/>
                <a:gd name="connsiteX403" fmla="*/ 9062 w 10000"/>
                <a:gd name="connsiteY403" fmla="*/ 7665 h 10043"/>
                <a:gd name="connsiteX404" fmla="*/ 9069 w 10000"/>
                <a:gd name="connsiteY404" fmla="*/ 7983 h 10043"/>
                <a:gd name="connsiteX405" fmla="*/ 9074 w 10000"/>
                <a:gd name="connsiteY405" fmla="*/ 8317 h 10043"/>
                <a:gd name="connsiteX406" fmla="*/ 9079 w 10000"/>
                <a:gd name="connsiteY406" fmla="*/ 7545 h 10043"/>
                <a:gd name="connsiteX407" fmla="*/ 9084 w 10000"/>
                <a:gd name="connsiteY407" fmla="*/ 7498 h 10043"/>
                <a:gd name="connsiteX408" fmla="*/ 9089 w 10000"/>
                <a:gd name="connsiteY408" fmla="*/ 7721 h 10043"/>
                <a:gd name="connsiteX409" fmla="*/ 9094 w 10000"/>
                <a:gd name="connsiteY409" fmla="*/ 7801 h 10043"/>
                <a:gd name="connsiteX410" fmla="*/ 9099 w 10000"/>
                <a:gd name="connsiteY410" fmla="*/ 8498 h 10043"/>
                <a:gd name="connsiteX411" fmla="*/ 9104 w 10000"/>
                <a:gd name="connsiteY411" fmla="*/ 8446 h 10043"/>
                <a:gd name="connsiteX412" fmla="*/ 9109 w 10000"/>
                <a:gd name="connsiteY412" fmla="*/ 9065 h 10043"/>
                <a:gd name="connsiteX413" fmla="*/ 9117 w 10000"/>
                <a:gd name="connsiteY413" fmla="*/ 8459 h 10043"/>
                <a:gd name="connsiteX414" fmla="*/ 9122 w 10000"/>
                <a:gd name="connsiteY414" fmla="*/ 7957 h 10043"/>
                <a:gd name="connsiteX415" fmla="*/ 9129 w 10000"/>
                <a:gd name="connsiteY415" fmla="*/ 8467 h 10043"/>
                <a:gd name="connsiteX416" fmla="*/ 9134 w 10000"/>
                <a:gd name="connsiteY416" fmla="*/ 9240 h 10043"/>
                <a:gd name="connsiteX417" fmla="*/ 9139 w 10000"/>
                <a:gd name="connsiteY417" fmla="*/ 8238 h 10043"/>
                <a:gd name="connsiteX418" fmla="*/ 9144 w 10000"/>
                <a:gd name="connsiteY418" fmla="*/ 8698 h 10043"/>
                <a:gd name="connsiteX419" fmla="*/ 9149 w 10000"/>
                <a:gd name="connsiteY419" fmla="*/ 8580 h 10043"/>
                <a:gd name="connsiteX420" fmla="*/ 9154 w 10000"/>
                <a:gd name="connsiteY420" fmla="*/ 8357 h 10043"/>
                <a:gd name="connsiteX421" fmla="*/ 9159 w 10000"/>
                <a:gd name="connsiteY421" fmla="*/ 9055 h 10043"/>
                <a:gd name="connsiteX422" fmla="*/ 9164 w 10000"/>
                <a:gd name="connsiteY422" fmla="*/ 8206 h 10043"/>
                <a:gd name="connsiteX423" fmla="*/ 9169 w 10000"/>
                <a:gd name="connsiteY423" fmla="*/ 7353 h 10043"/>
                <a:gd name="connsiteX424" fmla="*/ 9177 w 10000"/>
                <a:gd name="connsiteY424" fmla="*/ 7426 h 10043"/>
                <a:gd name="connsiteX425" fmla="*/ 9182 w 10000"/>
                <a:gd name="connsiteY425" fmla="*/ 7426 h 10043"/>
                <a:gd name="connsiteX426" fmla="*/ 9205 w 10000"/>
                <a:gd name="connsiteY426" fmla="*/ 8245 h 10043"/>
                <a:gd name="connsiteX427" fmla="*/ 9227 w 10000"/>
                <a:gd name="connsiteY427" fmla="*/ 8770 h 10043"/>
                <a:gd name="connsiteX428" fmla="*/ 9250 w 10000"/>
                <a:gd name="connsiteY428" fmla="*/ 8698 h 10043"/>
                <a:gd name="connsiteX429" fmla="*/ 9272 w 10000"/>
                <a:gd name="connsiteY429" fmla="*/ 6329 h 10043"/>
                <a:gd name="connsiteX430" fmla="*/ 9297 w 10000"/>
                <a:gd name="connsiteY430" fmla="*/ 6956 h 10043"/>
                <a:gd name="connsiteX431" fmla="*/ 9320 w 10000"/>
                <a:gd name="connsiteY431" fmla="*/ 8277 h 10043"/>
                <a:gd name="connsiteX432" fmla="*/ 9345 w 10000"/>
                <a:gd name="connsiteY432" fmla="*/ 8260 h 10043"/>
                <a:gd name="connsiteX433" fmla="*/ 9367 w 10000"/>
                <a:gd name="connsiteY433" fmla="*/ 7259 h 10043"/>
                <a:gd name="connsiteX434" fmla="*/ 9390 w 10000"/>
                <a:gd name="connsiteY434" fmla="*/ 6386 h 10043"/>
                <a:gd name="connsiteX435" fmla="*/ 9425 w 10000"/>
                <a:gd name="connsiteY435" fmla="*/ 7010 h 10043"/>
                <a:gd name="connsiteX436" fmla="*/ 9460 w 10000"/>
                <a:gd name="connsiteY436" fmla="*/ 7005 h 10043"/>
                <a:gd name="connsiteX437" fmla="*/ 9495 w 10000"/>
                <a:gd name="connsiteY437" fmla="*/ 6465 h 10043"/>
                <a:gd name="connsiteX438" fmla="*/ 9531 w 10000"/>
                <a:gd name="connsiteY438" fmla="*/ 6424 h 10043"/>
                <a:gd name="connsiteX439" fmla="*/ 9563 w 10000"/>
                <a:gd name="connsiteY439" fmla="*/ 6735 h 10043"/>
                <a:gd name="connsiteX440" fmla="*/ 9598 w 10000"/>
                <a:gd name="connsiteY440" fmla="*/ 6829 h 10043"/>
                <a:gd name="connsiteX441" fmla="*/ 9617 w 10000"/>
                <a:gd name="connsiteY441" fmla="*/ 6631 h 10043"/>
                <a:gd name="connsiteX442" fmla="*/ 9635 w 10000"/>
                <a:gd name="connsiteY442" fmla="*/ 6447 h 10043"/>
                <a:gd name="connsiteX443" fmla="*/ 9655 w 10000"/>
                <a:gd name="connsiteY443" fmla="*/ 6163 h 10043"/>
                <a:gd name="connsiteX444" fmla="*/ 9670 w 10000"/>
                <a:gd name="connsiteY444" fmla="*/ 5955 h 10043"/>
                <a:gd name="connsiteX445" fmla="*/ 9687 w 10000"/>
                <a:gd name="connsiteY445" fmla="*/ 5940 h 10043"/>
                <a:gd name="connsiteX446" fmla="*/ 9705 w 10000"/>
                <a:gd name="connsiteY446" fmla="*/ 6362 h 10043"/>
                <a:gd name="connsiteX447" fmla="*/ 9722 w 10000"/>
                <a:gd name="connsiteY447" fmla="*/ 5470 h 10043"/>
                <a:gd name="connsiteX448" fmla="*/ 9740 w 10000"/>
                <a:gd name="connsiteY448" fmla="*/ 6336 h 10043"/>
                <a:gd name="connsiteX449" fmla="*/ 9757 w 10000"/>
                <a:gd name="connsiteY449" fmla="*/ 5551 h 10043"/>
                <a:gd name="connsiteX450" fmla="*/ 9775 w 10000"/>
                <a:gd name="connsiteY450" fmla="*/ 6025 h 10043"/>
                <a:gd name="connsiteX451" fmla="*/ 9792 w 10000"/>
                <a:gd name="connsiteY451" fmla="*/ 5565 h 10043"/>
                <a:gd name="connsiteX452" fmla="*/ 9810 w 10000"/>
                <a:gd name="connsiteY452" fmla="*/ 5311 h 10043"/>
                <a:gd name="connsiteX453" fmla="*/ 9852 w 10000"/>
                <a:gd name="connsiteY453" fmla="*/ 4763 h 10043"/>
                <a:gd name="connsiteX454" fmla="*/ 9892 w 10000"/>
                <a:gd name="connsiteY454" fmla="*/ 5843 h 10043"/>
                <a:gd name="connsiteX455" fmla="*/ 9935 w 10000"/>
                <a:gd name="connsiteY455" fmla="*/ 4810 h 10043"/>
                <a:gd name="connsiteX456" fmla="*/ 9977 w 10000"/>
                <a:gd name="connsiteY456" fmla="*/ 5319 h 10043"/>
                <a:gd name="connsiteX457" fmla="*/ 10000 w 10000"/>
                <a:gd name="connsiteY457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438 w 10000"/>
                <a:gd name="connsiteY215" fmla="*/ 4093 h 10043"/>
                <a:gd name="connsiteX216" fmla="*/ 5446 w 10000"/>
                <a:gd name="connsiteY216" fmla="*/ 4167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476 w 10000"/>
                <a:gd name="connsiteY220" fmla="*/ 4779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5344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438 w 10000"/>
                <a:gd name="connsiteY215" fmla="*/ 4093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476 w 10000"/>
                <a:gd name="connsiteY220" fmla="*/ 4779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5344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476 w 10000"/>
                <a:gd name="connsiteY220" fmla="*/ 4779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5344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5344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5344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24 w 10000"/>
                <a:gd name="connsiteY226" fmla="*/ 5828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517 w 10000"/>
                <a:gd name="connsiteY225" fmla="*/ 5716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93 w 10000"/>
                <a:gd name="connsiteY222" fmla="*/ 5812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483 w 10000"/>
                <a:gd name="connsiteY221" fmla="*/ 6393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539 w 10000"/>
                <a:gd name="connsiteY228" fmla="*/ 6447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17 w 10000"/>
                <a:gd name="connsiteY238" fmla="*/ 6393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02 w 10000"/>
                <a:gd name="connsiteY236" fmla="*/ 6948 h 10043"/>
                <a:gd name="connsiteX237" fmla="*/ 5610 w 10000"/>
                <a:gd name="connsiteY237" fmla="*/ 7998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10 w 10000"/>
                <a:gd name="connsiteY237" fmla="*/ 7998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507 w 10000"/>
                <a:gd name="connsiteY224" fmla="*/ 6780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532 w 10000"/>
                <a:gd name="connsiteY227" fmla="*/ 6941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502 w 10000"/>
                <a:gd name="connsiteY223" fmla="*/ 7179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739 w 10000"/>
                <a:gd name="connsiteY249" fmla="*/ 3414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75 w 10000"/>
                <a:gd name="connsiteY251" fmla="*/ 3795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37 w 10000"/>
                <a:gd name="connsiteY251" fmla="*/ 3947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17 w 10000"/>
                <a:gd name="connsiteY263" fmla="*/ 4888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37 w 10000"/>
                <a:gd name="connsiteY251" fmla="*/ 3947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73 w 10000"/>
                <a:gd name="connsiteY264" fmla="*/ 5079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37 w 10000"/>
                <a:gd name="connsiteY251" fmla="*/ 3947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64 w 10000"/>
                <a:gd name="connsiteY271" fmla="*/ 5626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37 w 10000"/>
                <a:gd name="connsiteY251" fmla="*/ 3947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432 w 10000"/>
                <a:gd name="connsiteY270" fmla="*/ 5421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37 w 10000"/>
                <a:gd name="connsiteY251" fmla="*/ 3947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86 w 10000"/>
                <a:gd name="connsiteY228" fmla="*/ 2524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96 w 10000"/>
                <a:gd name="connsiteY275" fmla="*/ 6235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32 w 10000"/>
                <a:gd name="connsiteY253" fmla="*/ 4124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676 w 10000"/>
                <a:gd name="connsiteY278" fmla="*/ 7190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54 w 10000"/>
                <a:gd name="connsiteY279" fmla="*/ 7549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786 w 10000"/>
                <a:gd name="connsiteY280" fmla="*/ 7851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089 w 10000"/>
                <a:gd name="connsiteY287" fmla="*/ 5589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084 w 10000"/>
                <a:gd name="connsiteY319" fmla="*/ 5051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55 w 10000"/>
                <a:gd name="connsiteY318" fmla="*/ 5281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30 w 10000"/>
                <a:gd name="connsiteY317" fmla="*/ 5782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77 w 10000"/>
                <a:gd name="connsiteY315" fmla="*/ 5551 h 10043"/>
                <a:gd name="connsiteX316" fmla="*/ 8003 w 10000"/>
                <a:gd name="connsiteY316" fmla="*/ 6433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44 w 10000"/>
                <a:gd name="connsiteY315" fmla="*/ 4221 h 10043"/>
                <a:gd name="connsiteX316" fmla="*/ 8003 w 10000"/>
                <a:gd name="connsiteY316" fmla="*/ 6433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952 w 10000"/>
                <a:gd name="connsiteY314" fmla="*/ 6702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925 w 10000"/>
                <a:gd name="connsiteY313" fmla="*/ 5724 h 10043"/>
                <a:gd name="connsiteX314" fmla="*/ 7897 w 10000"/>
                <a:gd name="connsiteY314" fmla="*/ 4429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885 w 10000"/>
                <a:gd name="connsiteY312" fmla="*/ 6289 h 10043"/>
                <a:gd name="connsiteX313" fmla="*/ 7870 w 10000"/>
                <a:gd name="connsiteY313" fmla="*/ 4411 h 10043"/>
                <a:gd name="connsiteX314" fmla="*/ 7897 w 10000"/>
                <a:gd name="connsiteY314" fmla="*/ 4429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42 w 10000"/>
                <a:gd name="connsiteY311" fmla="*/ 5455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897 w 10000"/>
                <a:gd name="connsiteY314" fmla="*/ 4429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00 w 10000"/>
                <a:gd name="connsiteY310" fmla="*/ 6367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897 w 10000"/>
                <a:gd name="connsiteY314" fmla="*/ 4429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897 w 10000"/>
                <a:gd name="connsiteY314" fmla="*/ 4429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760 w 10000"/>
                <a:gd name="connsiteY309" fmla="*/ 6837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17 w 10000"/>
                <a:gd name="connsiteY308" fmla="*/ 5302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11 w 10000"/>
                <a:gd name="connsiteY320" fmla="*/ 5782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34 w 10000"/>
                <a:gd name="connsiteY321" fmla="*/ 6605 h 10043"/>
                <a:gd name="connsiteX322" fmla="*/ 8176 w 10000"/>
                <a:gd name="connsiteY322" fmla="*/ 6528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34 w 10000"/>
                <a:gd name="connsiteY321" fmla="*/ 6605 h 10043"/>
                <a:gd name="connsiteX322" fmla="*/ 8198 w 10000"/>
                <a:gd name="connsiteY322" fmla="*/ 3935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19 w 10000"/>
                <a:gd name="connsiteY323" fmla="*/ 6297 h 10043"/>
                <a:gd name="connsiteX324" fmla="*/ 8261 w 10000"/>
                <a:gd name="connsiteY324" fmla="*/ 5828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19 w 10000"/>
                <a:gd name="connsiteY323" fmla="*/ 6297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872 w 10000"/>
                <a:gd name="connsiteY363" fmla="*/ 3935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790 w 10000"/>
                <a:gd name="connsiteY363" fmla="*/ 5720 h 10043"/>
                <a:gd name="connsiteX364" fmla="*/ 8877 w 10000"/>
                <a:gd name="connsiteY364" fmla="*/ 5040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869 w 10000"/>
                <a:gd name="connsiteY362" fmla="*/ 4515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864 w 10000"/>
                <a:gd name="connsiteY361" fmla="*/ 5023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17 w 10000"/>
                <a:gd name="connsiteY288" fmla="*/ 4667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047 w 10000"/>
                <a:gd name="connsiteY286" fmla="*/ 4612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899 w 10000"/>
                <a:gd name="connsiteY282" fmla="*/ 7425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17 w 10000"/>
                <a:gd name="connsiteY283" fmla="*/ 7283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50 w 10000"/>
                <a:gd name="connsiteY283" fmla="*/ 7350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64 w 10000"/>
                <a:gd name="connsiteY284" fmla="*/ 6980 h 10043"/>
                <a:gd name="connsiteX285" fmla="*/ 7007 w 10000"/>
                <a:gd name="connsiteY285" fmla="*/ 6035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07 w 10000"/>
                <a:gd name="connsiteY285" fmla="*/ 6035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40 w 10000"/>
                <a:gd name="connsiteY285" fmla="*/ 6086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93 w 10000"/>
                <a:gd name="connsiteY288" fmla="*/ 4465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675 w 10000"/>
                <a:gd name="connsiteY307" fmla="*/ 5867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635 w 10000"/>
                <a:gd name="connsiteY306" fmla="*/ 5447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592 w 10000"/>
                <a:gd name="connsiteY305" fmla="*/ 5438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09 w 10000"/>
                <a:gd name="connsiteY303" fmla="*/ 5669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5860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53 w 10000"/>
                <a:gd name="connsiteY301" fmla="*/ 6163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26 w 10000"/>
                <a:gd name="connsiteY296" fmla="*/ 6226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51 w 10000"/>
                <a:gd name="connsiteY297" fmla="*/ 5178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20 w 10000"/>
                <a:gd name="connsiteY292" fmla="*/ 5581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39 w 10000"/>
                <a:gd name="connsiteY289" fmla="*/ 5168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02 w 10000"/>
                <a:gd name="connsiteY286" fmla="*/ 506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24 w 10000"/>
                <a:gd name="connsiteY307" fmla="*/ 4638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19 w 10000"/>
                <a:gd name="connsiteY305" fmla="*/ 4781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549 w 10000"/>
                <a:gd name="connsiteY304" fmla="*/ 4658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20 w 10000"/>
                <a:gd name="connsiteY303" fmla="*/ 4827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1 w 10000"/>
                <a:gd name="connsiteY302" fmla="*/ 4766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866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28 w 10000"/>
                <a:gd name="connsiteY300" fmla="*/ 5377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76 w 10000"/>
                <a:gd name="connsiteY298" fmla="*/ 5534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06 w 10000"/>
                <a:gd name="connsiteY306" fmla="*/ 472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09 w 10000"/>
                <a:gd name="connsiteY309" fmla="*/ 4345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4393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70 w 10000"/>
                <a:gd name="connsiteY313" fmla="*/ 4411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07 w 10000"/>
                <a:gd name="connsiteY312" fmla="*/ 4403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53 w 10000"/>
                <a:gd name="connsiteY311" fmla="*/ 446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7992 w 10000"/>
                <a:gd name="connsiteY316" fmla="*/ 4177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44 w 10000"/>
                <a:gd name="connsiteY315" fmla="*/ 4221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171 w 10000"/>
                <a:gd name="connsiteY288" fmla="*/ 4768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62 w 10000"/>
                <a:gd name="connsiteY285" fmla="*/ 6120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6991 w 10000"/>
                <a:gd name="connsiteY284" fmla="*/ 6997 h 10043"/>
                <a:gd name="connsiteX285" fmla="*/ 7095 w 10000"/>
                <a:gd name="connsiteY285" fmla="*/ 6339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46 w 10000"/>
                <a:gd name="connsiteY286" fmla="*/ 5707 h 10043"/>
                <a:gd name="connsiteX287" fmla="*/ 7203 w 10000"/>
                <a:gd name="connsiteY287" fmla="*/ 4848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03 w 10000"/>
                <a:gd name="connsiteY287" fmla="*/ 4848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67 w 10000"/>
                <a:gd name="connsiteY290" fmla="*/ 4976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03 w 10000"/>
                <a:gd name="connsiteY287" fmla="*/ 4848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45 w 10000"/>
                <a:gd name="connsiteY293" fmla="*/ 4723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199 w 10000"/>
                <a:gd name="connsiteY289" fmla="*/ 5320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32 w 10000"/>
                <a:gd name="connsiteY289" fmla="*/ 5320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272 w 10000"/>
                <a:gd name="connsiteY294" fmla="*/ 4976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32 w 10000"/>
                <a:gd name="connsiteY289" fmla="*/ 5320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195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297 w 10000"/>
                <a:gd name="connsiteY295" fmla="*/ 4755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486 w 10000"/>
                <a:gd name="connsiteY302" fmla="*/ 4513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58 w 10000"/>
                <a:gd name="connsiteY303" fmla="*/ 4423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99 w 10000"/>
                <a:gd name="connsiteY321" fmla="*/ 4147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46 w 10000"/>
                <a:gd name="connsiteY323" fmla="*/ 4394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04 w 10000"/>
                <a:gd name="connsiteY325" fmla="*/ 624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289 w 10000"/>
                <a:gd name="connsiteY224" fmla="*/ 2453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3 w 10000"/>
                <a:gd name="connsiteY225" fmla="*/ 2753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319 w 10000"/>
                <a:gd name="connsiteY221" fmla="*/ 2605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60 w 10000"/>
                <a:gd name="connsiteY204" fmla="*/ 2557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44 w 10000"/>
                <a:gd name="connsiteY204" fmla="*/ 2338 h 10043"/>
                <a:gd name="connsiteX205" fmla="*/ 5231 w 10000"/>
                <a:gd name="connsiteY205" fmla="*/ 2415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59 w 10000"/>
                <a:gd name="connsiteY228" fmla="*/ 2676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01 w 10000"/>
                <a:gd name="connsiteY203" fmla="*/ 2379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294 w 10000"/>
                <a:gd name="connsiteY228" fmla="*/ 2255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294 w 10000"/>
                <a:gd name="connsiteY228" fmla="*/ 2255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53 w 10000"/>
                <a:gd name="connsiteY202" fmla="*/ 2343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294 w 10000"/>
                <a:gd name="connsiteY228" fmla="*/ 2255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9 w 10000"/>
                <a:gd name="connsiteY197" fmla="*/ 2386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294 w 10000"/>
                <a:gd name="connsiteY228" fmla="*/ 2255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4 w 10000"/>
                <a:gd name="connsiteY197" fmla="*/ 2285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294 w 10000"/>
                <a:gd name="connsiteY228" fmla="*/ 2255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4 w 10000"/>
                <a:gd name="connsiteY197" fmla="*/ 2285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408 w 10000"/>
                <a:gd name="connsiteY225" fmla="*/ 2467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4 w 10000"/>
                <a:gd name="connsiteY197" fmla="*/ 2285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97 w 10000"/>
                <a:gd name="connsiteY251" fmla="*/ 3779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24 w 10000"/>
                <a:gd name="connsiteY197" fmla="*/ 2285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344 w 10000"/>
                <a:gd name="connsiteY207" fmla="*/ 2809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30 w 10000"/>
                <a:gd name="connsiteY206" fmla="*/ 2802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02 w 10000"/>
                <a:gd name="connsiteY201" fmla="*/ 2385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487 w 10000"/>
                <a:gd name="connsiteY229" fmla="*/ 3156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385 w 10000"/>
                <a:gd name="connsiteY209" fmla="*/ 3095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78 w 10000"/>
                <a:gd name="connsiteY250" fmla="*/ 3624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86 w 10000"/>
                <a:gd name="connsiteY251" fmla="*/ 3914 h 10043"/>
                <a:gd name="connsiteX252" fmla="*/ 5795 w 10000"/>
                <a:gd name="connsiteY252" fmla="*/ 4157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86 w 10000"/>
                <a:gd name="connsiteY251" fmla="*/ 3914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55 w 10000"/>
                <a:gd name="connsiteY254" fmla="*/ 4120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86 w 10000"/>
                <a:gd name="connsiteY251" fmla="*/ 3914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84 w 10000"/>
                <a:gd name="connsiteY330" fmla="*/ 6837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47 w 10000"/>
                <a:gd name="connsiteY329" fmla="*/ 6614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31 w 10000"/>
                <a:gd name="connsiteY329" fmla="*/ 5250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14 w 10000"/>
                <a:gd name="connsiteY328" fmla="*/ 5875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79 w 10000"/>
                <a:gd name="connsiteY327" fmla="*/ 5915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44 w 10000"/>
                <a:gd name="connsiteY326" fmla="*/ 6447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0 w 10000"/>
                <a:gd name="connsiteY325" fmla="*/ 5601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3 w 10000"/>
                <a:gd name="connsiteY323" fmla="*/ 5320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46 w 10000"/>
                <a:gd name="connsiteY323" fmla="*/ 4360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55 w 10000"/>
                <a:gd name="connsiteY332" fmla="*/ 5891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46 w 10000"/>
                <a:gd name="connsiteY323" fmla="*/ 4360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0 w 10000"/>
                <a:gd name="connsiteY331" fmla="*/ 6073 h 10043"/>
                <a:gd name="connsiteX332" fmla="*/ 8588 w 10000"/>
                <a:gd name="connsiteY332" fmla="*/ 5537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46 w 10000"/>
                <a:gd name="connsiteY323" fmla="*/ 4360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5 w 10000"/>
                <a:gd name="connsiteY331" fmla="*/ 5517 h 10043"/>
                <a:gd name="connsiteX332" fmla="*/ 8588 w 10000"/>
                <a:gd name="connsiteY332" fmla="*/ 5537 h 10043"/>
                <a:gd name="connsiteX333" fmla="*/ 8595 w 10000"/>
                <a:gd name="connsiteY333" fmla="*/ 6144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46 w 10000"/>
                <a:gd name="connsiteY323" fmla="*/ 4360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5 w 10000"/>
                <a:gd name="connsiteY331" fmla="*/ 5517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831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5 w 10000"/>
                <a:gd name="connsiteY331" fmla="*/ 5517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25 w 10000"/>
                <a:gd name="connsiteY331" fmla="*/ 5517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38 w 10000"/>
                <a:gd name="connsiteY334" fmla="*/ 5344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613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68 w 10000"/>
                <a:gd name="connsiteY338" fmla="*/ 5646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87 w 10000"/>
                <a:gd name="connsiteY362" fmla="*/ 5391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859 w 10000"/>
                <a:gd name="connsiteY360" fmla="*/ 5660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90 w 10000"/>
                <a:gd name="connsiteY363" fmla="*/ 5720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39 w 10000"/>
                <a:gd name="connsiteY326" fmla="*/ 4663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265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1 w 10000"/>
                <a:gd name="connsiteY318" fmla="*/ 4086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38 w 10000"/>
                <a:gd name="connsiteY355" fmla="*/ 6528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65 w 10000"/>
                <a:gd name="connsiteY355" fmla="*/ 7151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367 w 10000"/>
                <a:gd name="connsiteY434" fmla="*/ 7259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65 w 10000"/>
                <a:gd name="connsiteY355" fmla="*/ 7151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297 w 10000"/>
                <a:gd name="connsiteY431" fmla="*/ 6956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443 w 10000"/>
                <a:gd name="connsiteY434" fmla="*/ 8454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65 w 10000"/>
                <a:gd name="connsiteY355" fmla="*/ 7151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272 w 10000"/>
                <a:gd name="connsiteY430" fmla="*/ 6329 h 10043"/>
                <a:gd name="connsiteX431" fmla="*/ 9341 w 10000"/>
                <a:gd name="connsiteY431" fmla="*/ 8505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443 w 10000"/>
                <a:gd name="connsiteY434" fmla="*/ 8454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65 w 10000"/>
                <a:gd name="connsiteY355" fmla="*/ 7151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182 w 10000"/>
                <a:gd name="connsiteY426" fmla="*/ 7426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381 w 10000"/>
                <a:gd name="connsiteY430" fmla="*/ 8350 h 10043"/>
                <a:gd name="connsiteX431" fmla="*/ 9341 w 10000"/>
                <a:gd name="connsiteY431" fmla="*/ 8505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443 w 10000"/>
                <a:gd name="connsiteY434" fmla="*/ 8454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10043"/>
                <a:gd name="connsiteX1" fmla="*/ 1 w 10000"/>
                <a:gd name="connsiteY1" fmla="*/ 2986 h 10043"/>
                <a:gd name="connsiteX2" fmla="*/ 73 w 10000"/>
                <a:gd name="connsiteY2" fmla="*/ 2521 h 10043"/>
                <a:gd name="connsiteX3" fmla="*/ 89 w 10000"/>
                <a:gd name="connsiteY3" fmla="*/ 2388 h 10043"/>
                <a:gd name="connsiteX4" fmla="*/ 158 w 10000"/>
                <a:gd name="connsiteY4" fmla="*/ 2022 h 10043"/>
                <a:gd name="connsiteX5" fmla="*/ 126 w 10000"/>
                <a:gd name="connsiteY5" fmla="*/ 2254 h 10043"/>
                <a:gd name="connsiteX6" fmla="*/ 144 w 10000"/>
                <a:gd name="connsiteY6" fmla="*/ 2117 h 10043"/>
                <a:gd name="connsiteX7" fmla="*/ 122 w 10000"/>
                <a:gd name="connsiteY7" fmla="*/ 2365 h 10043"/>
                <a:gd name="connsiteX8" fmla="*/ 152 w 10000"/>
                <a:gd name="connsiteY8" fmla="*/ 2051 h 10043"/>
                <a:gd name="connsiteX9" fmla="*/ 178 w 10000"/>
                <a:gd name="connsiteY9" fmla="*/ 1897 h 10043"/>
                <a:gd name="connsiteX10" fmla="*/ 250 w 10000"/>
                <a:gd name="connsiteY10" fmla="*/ 1650 h 10043"/>
                <a:gd name="connsiteX11" fmla="*/ 276 w 10000"/>
                <a:gd name="connsiteY11" fmla="*/ 1477 h 10043"/>
                <a:gd name="connsiteX12" fmla="*/ 224 w 10000"/>
                <a:gd name="connsiteY12" fmla="*/ 1779 h 10043"/>
                <a:gd name="connsiteX13" fmla="*/ 313 w 10000"/>
                <a:gd name="connsiteY13" fmla="*/ 1323 h 10043"/>
                <a:gd name="connsiteX14" fmla="*/ 375 w 10000"/>
                <a:gd name="connsiteY14" fmla="*/ 1235 h 10043"/>
                <a:gd name="connsiteX15" fmla="*/ 352 w 10000"/>
                <a:gd name="connsiteY15" fmla="*/ 1259 h 10043"/>
                <a:gd name="connsiteX16" fmla="*/ 414 w 10000"/>
                <a:gd name="connsiteY16" fmla="*/ 1123 h 10043"/>
                <a:gd name="connsiteX17" fmla="*/ 394 w 10000"/>
                <a:gd name="connsiteY17" fmla="*/ 1152 h 10043"/>
                <a:gd name="connsiteX18" fmla="*/ 434 w 10000"/>
                <a:gd name="connsiteY18" fmla="*/ 1046 h 10043"/>
                <a:gd name="connsiteX19" fmla="*/ 448 w 10000"/>
                <a:gd name="connsiteY19" fmla="*/ 1054 h 10043"/>
                <a:gd name="connsiteX20" fmla="*/ 470 w 10000"/>
                <a:gd name="connsiteY20" fmla="*/ 1011 h 10043"/>
                <a:gd name="connsiteX21" fmla="*/ 516 w 10000"/>
                <a:gd name="connsiteY21" fmla="*/ 903 h 10043"/>
                <a:gd name="connsiteX22" fmla="*/ 467 w 10000"/>
                <a:gd name="connsiteY22" fmla="*/ 998 h 10043"/>
                <a:gd name="connsiteX23" fmla="*/ 547 w 10000"/>
                <a:gd name="connsiteY23" fmla="*/ 834 h 10043"/>
                <a:gd name="connsiteX24" fmla="*/ 488 w 10000"/>
                <a:gd name="connsiteY24" fmla="*/ 976 h 10043"/>
                <a:gd name="connsiteX25" fmla="*/ 585 w 10000"/>
                <a:gd name="connsiteY25" fmla="*/ 745 h 10043"/>
                <a:gd name="connsiteX26" fmla="*/ 615 w 10000"/>
                <a:gd name="connsiteY26" fmla="*/ 618 h 10043"/>
                <a:gd name="connsiteX27" fmla="*/ 656 w 10000"/>
                <a:gd name="connsiteY27" fmla="*/ 637 h 10043"/>
                <a:gd name="connsiteX28" fmla="*/ 669 w 10000"/>
                <a:gd name="connsiteY28" fmla="*/ 479 h 10043"/>
                <a:gd name="connsiteX29" fmla="*/ 697 w 10000"/>
                <a:gd name="connsiteY29" fmla="*/ 656 h 10043"/>
                <a:gd name="connsiteX30" fmla="*/ 733 w 10000"/>
                <a:gd name="connsiteY30" fmla="*/ 415 h 10043"/>
                <a:gd name="connsiteX31" fmla="*/ 780 w 10000"/>
                <a:gd name="connsiteY31" fmla="*/ 399 h 10043"/>
                <a:gd name="connsiteX32" fmla="*/ 803 w 10000"/>
                <a:gd name="connsiteY32" fmla="*/ 328 h 10043"/>
                <a:gd name="connsiteX33" fmla="*/ 852 w 10000"/>
                <a:gd name="connsiteY33" fmla="*/ 152 h 10043"/>
                <a:gd name="connsiteX34" fmla="*/ 835 w 10000"/>
                <a:gd name="connsiteY34" fmla="*/ 224 h 10043"/>
                <a:gd name="connsiteX35" fmla="*/ 895 w 10000"/>
                <a:gd name="connsiteY35" fmla="*/ 214 h 10043"/>
                <a:gd name="connsiteX36" fmla="*/ 922 w 10000"/>
                <a:gd name="connsiteY36" fmla="*/ 117 h 10043"/>
                <a:gd name="connsiteX37" fmla="*/ 961 w 10000"/>
                <a:gd name="connsiteY37" fmla="*/ 186 h 10043"/>
                <a:gd name="connsiteX38" fmla="*/ 1003 w 10000"/>
                <a:gd name="connsiteY38" fmla="*/ 213 h 10043"/>
                <a:gd name="connsiteX39" fmla="*/ 1039 w 10000"/>
                <a:gd name="connsiteY39" fmla="*/ 94 h 10043"/>
                <a:gd name="connsiteX40" fmla="*/ 1096 w 10000"/>
                <a:gd name="connsiteY40" fmla="*/ 92 h 10043"/>
                <a:gd name="connsiteX41" fmla="*/ 1124 w 10000"/>
                <a:gd name="connsiteY41" fmla="*/ 175 h 10043"/>
                <a:gd name="connsiteX42" fmla="*/ 1183 w 10000"/>
                <a:gd name="connsiteY42" fmla="*/ 114 h 10043"/>
                <a:gd name="connsiteX43" fmla="*/ 1204 w 10000"/>
                <a:gd name="connsiteY43" fmla="*/ 185 h 10043"/>
                <a:gd name="connsiteX44" fmla="*/ 1229 w 10000"/>
                <a:gd name="connsiteY44" fmla="*/ 229 h 10043"/>
                <a:gd name="connsiteX45" fmla="*/ 1265 w 10000"/>
                <a:gd name="connsiteY45" fmla="*/ 314 h 10043"/>
                <a:gd name="connsiteX46" fmla="*/ 1298 w 10000"/>
                <a:gd name="connsiteY46" fmla="*/ 444 h 10043"/>
                <a:gd name="connsiteX47" fmla="*/ 1341 w 10000"/>
                <a:gd name="connsiteY47" fmla="*/ 537 h 10043"/>
                <a:gd name="connsiteX48" fmla="*/ 1379 w 10000"/>
                <a:gd name="connsiteY48" fmla="*/ 611 h 10043"/>
                <a:gd name="connsiteX49" fmla="*/ 1424 w 10000"/>
                <a:gd name="connsiteY49" fmla="*/ 794 h 10043"/>
                <a:gd name="connsiteX50" fmla="*/ 1464 w 10000"/>
                <a:gd name="connsiteY50" fmla="*/ 866 h 10043"/>
                <a:gd name="connsiteX51" fmla="*/ 1502 w 10000"/>
                <a:gd name="connsiteY51" fmla="*/ 1139 h 10043"/>
                <a:gd name="connsiteX52" fmla="*/ 1491 w 10000"/>
                <a:gd name="connsiteY52" fmla="*/ 1013 h 10043"/>
                <a:gd name="connsiteX53" fmla="*/ 1533 w 10000"/>
                <a:gd name="connsiteY53" fmla="*/ 1205 h 10043"/>
                <a:gd name="connsiteX54" fmla="*/ 1535 w 10000"/>
                <a:gd name="connsiteY54" fmla="*/ 1408 h 10043"/>
                <a:gd name="connsiteX55" fmla="*/ 1577 w 10000"/>
                <a:gd name="connsiteY55" fmla="*/ 1498 h 10043"/>
                <a:gd name="connsiteX56" fmla="*/ 1579 w 10000"/>
                <a:gd name="connsiteY56" fmla="*/ 1733 h 10043"/>
                <a:gd name="connsiteX57" fmla="*/ 1643 w 10000"/>
                <a:gd name="connsiteY57" fmla="*/ 2051 h 10043"/>
                <a:gd name="connsiteX58" fmla="*/ 1643 w 10000"/>
                <a:gd name="connsiteY58" fmla="*/ 1640 h 10043"/>
                <a:gd name="connsiteX59" fmla="*/ 1651 w 10000"/>
                <a:gd name="connsiteY59" fmla="*/ 2395 h 10043"/>
                <a:gd name="connsiteX60" fmla="*/ 1711 w 10000"/>
                <a:gd name="connsiteY60" fmla="*/ 2723 h 10043"/>
                <a:gd name="connsiteX61" fmla="*/ 1686 w 10000"/>
                <a:gd name="connsiteY61" fmla="*/ 2194 h 10043"/>
                <a:gd name="connsiteX62" fmla="*/ 1701 w 10000"/>
                <a:gd name="connsiteY62" fmla="*/ 2942 h 10043"/>
                <a:gd name="connsiteX63" fmla="*/ 1713 w 10000"/>
                <a:gd name="connsiteY63" fmla="*/ 2415 h 10043"/>
                <a:gd name="connsiteX64" fmla="*/ 1736 w 10000"/>
                <a:gd name="connsiteY64" fmla="*/ 3316 h 10043"/>
                <a:gd name="connsiteX65" fmla="*/ 1753 w 10000"/>
                <a:gd name="connsiteY65" fmla="*/ 3014 h 10043"/>
                <a:gd name="connsiteX66" fmla="*/ 1771 w 10000"/>
                <a:gd name="connsiteY66" fmla="*/ 2888 h 10043"/>
                <a:gd name="connsiteX67" fmla="*/ 1765 w 10000"/>
                <a:gd name="connsiteY67" fmla="*/ 3265 h 10043"/>
                <a:gd name="connsiteX68" fmla="*/ 1811 w 10000"/>
                <a:gd name="connsiteY68" fmla="*/ 3571 h 10043"/>
                <a:gd name="connsiteX69" fmla="*/ 1823 w 10000"/>
                <a:gd name="connsiteY69" fmla="*/ 3745 h 10043"/>
                <a:gd name="connsiteX70" fmla="*/ 1841 w 10000"/>
                <a:gd name="connsiteY70" fmla="*/ 3706 h 10043"/>
                <a:gd name="connsiteX71" fmla="*/ 1863 w 10000"/>
                <a:gd name="connsiteY71" fmla="*/ 3986 h 10043"/>
                <a:gd name="connsiteX72" fmla="*/ 1893 w 10000"/>
                <a:gd name="connsiteY72" fmla="*/ 4079 h 10043"/>
                <a:gd name="connsiteX73" fmla="*/ 1929 w 10000"/>
                <a:gd name="connsiteY73" fmla="*/ 4200 h 10043"/>
                <a:gd name="connsiteX74" fmla="*/ 1948 w 10000"/>
                <a:gd name="connsiteY74" fmla="*/ 4244 h 10043"/>
                <a:gd name="connsiteX75" fmla="*/ 1994 w 10000"/>
                <a:gd name="connsiteY75" fmla="*/ 4685 h 10043"/>
                <a:gd name="connsiteX76" fmla="*/ 1974 w 10000"/>
                <a:gd name="connsiteY76" fmla="*/ 4471 h 10043"/>
                <a:gd name="connsiteX77" fmla="*/ 2030 w 10000"/>
                <a:gd name="connsiteY77" fmla="*/ 4847 h 10043"/>
                <a:gd name="connsiteX78" fmla="*/ 2068 w 10000"/>
                <a:gd name="connsiteY78" fmla="*/ 5196 h 10043"/>
                <a:gd name="connsiteX79" fmla="*/ 2106 w 10000"/>
                <a:gd name="connsiteY79" fmla="*/ 5545 h 10043"/>
                <a:gd name="connsiteX80" fmla="*/ 2118 w 10000"/>
                <a:gd name="connsiteY80" fmla="*/ 5590 h 10043"/>
                <a:gd name="connsiteX81" fmla="*/ 2140 w 10000"/>
                <a:gd name="connsiteY81" fmla="*/ 5849 h 10043"/>
                <a:gd name="connsiteX82" fmla="*/ 2168 w 10000"/>
                <a:gd name="connsiteY82" fmla="*/ 6114 h 10043"/>
                <a:gd name="connsiteX83" fmla="*/ 2241 w 10000"/>
                <a:gd name="connsiteY83" fmla="*/ 6273 h 10043"/>
                <a:gd name="connsiteX84" fmla="*/ 2351 w 10000"/>
                <a:gd name="connsiteY84" fmla="*/ 5947 h 10043"/>
                <a:gd name="connsiteX85" fmla="*/ 2394 w 10000"/>
                <a:gd name="connsiteY85" fmla="*/ 5737 h 10043"/>
                <a:gd name="connsiteX86" fmla="*/ 2282 w 10000"/>
                <a:gd name="connsiteY86" fmla="*/ 6271 h 10043"/>
                <a:gd name="connsiteX87" fmla="*/ 2436 w 10000"/>
                <a:gd name="connsiteY87" fmla="*/ 5496 h 10043"/>
                <a:gd name="connsiteX88" fmla="*/ 2440 w 10000"/>
                <a:gd name="connsiteY88" fmla="*/ 5345 h 10043"/>
                <a:gd name="connsiteX89" fmla="*/ 2487 w 10000"/>
                <a:gd name="connsiteY89" fmla="*/ 5060 h 10043"/>
                <a:gd name="connsiteX90" fmla="*/ 2474 w 10000"/>
                <a:gd name="connsiteY90" fmla="*/ 5386 h 10043"/>
                <a:gd name="connsiteX91" fmla="*/ 2498 w 10000"/>
                <a:gd name="connsiteY91" fmla="*/ 4807 h 10043"/>
                <a:gd name="connsiteX92" fmla="*/ 2537 w 10000"/>
                <a:gd name="connsiteY92" fmla="*/ 4642 h 10043"/>
                <a:gd name="connsiteX93" fmla="*/ 2555 w 10000"/>
                <a:gd name="connsiteY93" fmla="*/ 4325 h 10043"/>
                <a:gd name="connsiteX94" fmla="*/ 2604 w 10000"/>
                <a:gd name="connsiteY94" fmla="*/ 4020 h 10043"/>
                <a:gd name="connsiteX95" fmla="*/ 2601 w 10000"/>
                <a:gd name="connsiteY95" fmla="*/ 4136 h 10043"/>
                <a:gd name="connsiteX96" fmla="*/ 2530 w 10000"/>
                <a:gd name="connsiteY96" fmla="*/ 4460 h 10043"/>
                <a:gd name="connsiteX97" fmla="*/ 2609 w 10000"/>
                <a:gd name="connsiteY97" fmla="*/ 3807 h 10043"/>
                <a:gd name="connsiteX98" fmla="*/ 2626 w 10000"/>
                <a:gd name="connsiteY98" fmla="*/ 3897 h 10043"/>
                <a:gd name="connsiteX99" fmla="*/ 2649 w 10000"/>
                <a:gd name="connsiteY99" fmla="*/ 3717 h 10043"/>
                <a:gd name="connsiteX100" fmla="*/ 2661 w 10000"/>
                <a:gd name="connsiteY100" fmla="*/ 3308 h 10043"/>
                <a:gd name="connsiteX101" fmla="*/ 2652 w 10000"/>
                <a:gd name="connsiteY101" fmla="*/ 3521 h 10043"/>
                <a:gd name="connsiteX102" fmla="*/ 2610 w 10000"/>
                <a:gd name="connsiteY102" fmla="*/ 3730 h 10043"/>
                <a:gd name="connsiteX103" fmla="*/ 2725 w 10000"/>
                <a:gd name="connsiteY103" fmla="*/ 2982 h 10043"/>
                <a:gd name="connsiteX104" fmla="*/ 2712 w 10000"/>
                <a:gd name="connsiteY104" fmla="*/ 2988 h 10043"/>
                <a:gd name="connsiteX105" fmla="*/ 2689 w 10000"/>
                <a:gd name="connsiteY105" fmla="*/ 3120 h 10043"/>
                <a:gd name="connsiteX106" fmla="*/ 2708 w 10000"/>
                <a:gd name="connsiteY106" fmla="*/ 3025 h 10043"/>
                <a:gd name="connsiteX107" fmla="*/ 2775 w 10000"/>
                <a:gd name="connsiteY107" fmla="*/ 2443 h 10043"/>
                <a:gd name="connsiteX108" fmla="*/ 2748 w 10000"/>
                <a:gd name="connsiteY108" fmla="*/ 2713 h 10043"/>
                <a:gd name="connsiteX109" fmla="*/ 2792 w 10000"/>
                <a:gd name="connsiteY109" fmla="*/ 2292 h 10043"/>
                <a:gd name="connsiteX110" fmla="*/ 2827 w 10000"/>
                <a:gd name="connsiteY110" fmla="*/ 2086 h 10043"/>
                <a:gd name="connsiteX111" fmla="*/ 2868 w 10000"/>
                <a:gd name="connsiteY111" fmla="*/ 1872 h 10043"/>
                <a:gd name="connsiteX112" fmla="*/ 2927 w 10000"/>
                <a:gd name="connsiteY112" fmla="*/ 1694 h 10043"/>
                <a:gd name="connsiteX113" fmla="*/ 2969 w 10000"/>
                <a:gd name="connsiteY113" fmla="*/ 1550 h 10043"/>
                <a:gd name="connsiteX114" fmla="*/ 3000 w 10000"/>
                <a:gd name="connsiteY114" fmla="*/ 1592 h 10043"/>
                <a:gd name="connsiteX115" fmla="*/ 3020 w 10000"/>
                <a:gd name="connsiteY115" fmla="*/ 1475 h 10043"/>
                <a:gd name="connsiteX116" fmla="*/ 3101 w 10000"/>
                <a:gd name="connsiteY116" fmla="*/ 1639 h 10043"/>
                <a:gd name="connsiteX117" fmla="*/ 3066 w 10000"/>
                <a:gd name="connsiteY117" fmla="*/ 1446 h 10043"/>
                <a:gd name="connsiteX118" fmla="*/ 3080 w 10000"/>
                <a:gd name="connsiteY118" fmla="*/ 1501 h 10043"/>
                <a:gd name="connsiteX119" fmla="*/ 3170 w 10000"/>
                <a:gd name="connsiteY119" fmla="*/ 1679 h 10043"/>
                <a:gd name="connsiteX120" fmla="*/ 3136 w 10000"/>
                <a:gd name="connsiteY120" fmla="*/ 1555 h 10043"/>
                <a:gd name="connsiteX121" fmla="*/ 3240 w 10000"/>
                <a:gd name="connsiteY121" fmla="*/ 1750 h 10043"/>
                <a:gd name="connsiteX122" fmla="*/ 3256 w 10000"/>
                <a:gd name="connsiteY122" fmla="*/ 1879 h 10043"/>
                <a:gd name="connsiteX123" fmla="*/ 3199 w 10000"/>
                <a:gd name="connsiteY123" fmla="*/ 1634 h 10043"/>
                <a:gd name="connsiteX124" fmla="*/ 3276 w 10000"/>
                <a:gd name="connsiteY124" fmla="*/ 1935 h 10043"/>
                <a:gd name="connsiteX125" fmla="*/ 3306 w 10000"/>
                <a:gd name="connsiteY125" fmla="*/ 2056 h 10043"/>
                <a:gd name="connsiteX126" fmla="*/ 3269 w 10000"/>
                <a:gd name="connsiteY126" fmla="*/ 1845 h 10043"/>
                <a:gd name="connsiteX127" fmla="*/ 3332 w 10000"/>
                <a:gd name="connsiteY127" fmla="*/ 2151 h 10043"/>
                <a:gd name="connsiteX128" fmla="*/ 3354 w 10000"/>
                <a:gd name="connsiteY128" fmla="*/ 2425 h 10043"/>
                <a:gd name="connsiteX129" fmla="*/ 3383 w 10000"/>
                <a:gd name="connsiteY129" fmla="*/ 2264 h 10043"/>
                <a:gd name="connsiteX130" fmla="*/ 3417 w 10000"/>
                <a:gd name="connsiteY130" fmla="*/ 2593 h 10043"/>
                <a:gd name="connsiteX131" fmla="*/ 3449 w 10000"/>
                <a:gd name="connsiteY131" fmla="*/ 2907 h 10043"/>
                <a:gd name="connsiteX132" fmla="*/ 3492 w 10000"/>
                <a:gd name="connsiteY132" fmla="*/ 2988 h 10043"/>
                <a:gd name="connsiteX133" fmla="*/ 3506 w 10000"/>
                <a:gd name="connsiteY133" fmla="*/ 3165 h 10043"/>
                <a:gd name="connsiteX134" fmla="*/ 3533 w 10000"/>
                <a:gd name="connsiteY134" fmla="*/ 3269 h 10043"/>
                <a:gd name="connsiteX135" fmla="*/ 3571 w 10000"/>
                <a:gd name="connsiteY135" fmla="*/ 3537 h 10043"/>
                <a:gd name="connsiteX136" fmla="*/ 3585 w 10000"/>
                <a:gd name="connsiteY136" fmla="*/ 3609 h 10043"/>
                <a:gd name="connsiteX137" fmla="*/ 3655 w 10000"/>
                <a:gd name="connsiteY137" fmla="*/ 3972 h 10043"/>
                <a:gd name="connsiteX138" fmla="*/ 3622 w 10000"/>
                <a:gd name="connsiteY138" fmla="*/ 3796 h 10043"/>
                <a:gd name="connsiteX139" fmla="*/ 3666 w 10000"/>
                <a:gd name="connsiteY139" fmla="*/ 4015 h 10043"/>
                <a:gd name="connsiteX140" fmla="*/ 3688 w 10000"/>
                <a:gd name="connsiteY140" fmla="*/ 3864 h 10043"/>
                <a:gd name="connsiteX141" fmla="*/ 3694 w 10000"/>
                <a:gd name="connsiteY141" fmla="*/ 4259 h 10043"/>
                <a:gd name="connsiteX142" fmla="*/ 3743 w 10000"/>
                <a:gd name="connsiteY142" fmla="*/ 4174 h 10043"/>
                <a:gd name="connsiteX143" fmla="*/ 3793 w 10000"/>
                <a:gd name="connsiteY143" fmla="*/ 4519 h 10043"/>
                <a:gd name="connsiteX144" fmla="*/ 3843 w 10000"/>
                <a:gd name="connsiteY144" fmla="*/ 4836 h 10043"/>
                <a:gd name="connsiteX145" fmla="*/ 3795 w 10000"/>
                <a:gd name="connsiteY145" fmla="*/ 4347 h 10043"/>
                <a:gd name="connsiteX146" fmla="*/ 3817 w 10000"/>
                <a:gd name="connsiteY146" fmla="*/ 4679 h 10043"/>
                <a:gd name="connsiteX147" fmla="*/ 3880 w 10000"/>
                <a:gd name="connsiteY147" fmla="*/ 5108 h 10043"/>
                <a:gd name="connsiteX148" fmla="*/ 3925 w 10000"/>
                <a:gd name="connsiteY148" fmla="*/ 5009 h 10043"/>
                <a:gd name="connsiteX149" fmla="*/ 3950 w 10000"/>
                <a:gd name="connsiteY149" fmla="*/ 5327 h 10043"/>
                <a:gd name="connsiteX150" fmla="*/ 3983 w 10000"/>
                <a:gd name="connsiteY150" fmla="*/ 5439 h 10043"/>
                <a:gd name="connsiteX151" fmla="*/ 3951 w 10000"/>
                <a:gd name="connsiteY151" fmla="*/ 5185 h 10043"/>
                <a:gd name="connsiteX152" fmla="*/ 4036 w 10000"/>
                <a:gd name="connsiteY152" fmla="*/ 5733 h 10043"/>
                <a:gd name="connsiteX153" fmla="*/ 3989 w 10000"/>
                <a:gd name="connsiteY153" fmla="*/ 5604 h 10043"/>
                <a:gd name="connsiteX154" fmla="*/ 4006 w 10000"/>
                <a:gd name="connsiteY154" fmla="*/ 5344 h 10043"/>
                <a:gd name="connsiteX155" fmla="*/ 4026 w 10000"/>
                <a:gd name="connsiteY155" fmla="*/ 5377 h 10043"/>
                <a:gd name="connsiteX156" fmla="*/ 4046 w 10000"/>
                <a:gd name="connsiteY156" fmla="*/ 5534 h 10043"/>
                <a:gd name="connsiteX157" fmla="*/ 4066 w 10000"/>
                <a:gd name="connsiteY157" fmla="*/ 5700 h 10043"/>
                <a:gd name="connsiteX158" fmla="*/ 4084 w 10000"/>
                <a:gd name="connsiteY158" fmla="*/ 6065 h 10043"/>
                <a:gd name="connsiteX159" fmla="*/ 4104 w 10000"/>
                <a:gd name="connsiteY159" fmla="*/ 5922 h 10043"/>
                <a:gd name="connsiteX160" fmla="*/ 4121 w 10000"/>
                <a:gd name="connsiteY160" fmla="*/ 6258 h 10043"/>
                <a:gd name="connsiteX161" fmla="*/ 4166 w 10000"/>
                <a:gd name="connsiteY161" fmla="*/ 6419 h 10043"/>
                <a:gd name="connsiteX162" fmla="*/ 4225 w 10000"/>
                <a:gd name="connsiteY162" fmla="*/ 6580 h 10043"/>
                <a:gd name="connsiteX163" fmla="*/ 4261 w 10000"/>
                <a:gd name="connsiteY163" fmla="*/ 6719 h 10043"/>
                <a:gd name="connsiteX164" fmla="*/ 4302 w 10000"/>
                <a:gd name="connsiteY164" fmla="*/ 6902 h 10043"/>
                <a:gd name="connsiteX165" fmla="*/ 4400 w 10000"/>
                <a:gd name="connsiteY165" fmla="*/ 7180 h 10043"/>
                <a:gd name="connsiteX166" fmla="*/ 4452 w 10000"/>
                <a:gd name="connsiteY166" fmla="*/ 7278 h 10043"/>
                <a:gd name="connsiteX167" fmla="*/ 4481 w 10000"/>
                <a:gd name="connsiteY167" fmla="*/ 7434 h 10043"/>
                <a:gd name="connsiteX168" fmla="*/ 4530 w 10000"/>
                <a:gd name="connsiteY168" fmla="*/ 7416 h 10043"/>
                <a:gd name="connsiteX169" fmla="*/ 4576 w 10000"/>
                <a:gd name="connsiteY169" fmla="*/ 7228 h 10043"/>
                <a:gd name="connsiteX170" fmla="*/ 4610 w 10000"/>
                <a:gd name="connsiteY170" fmla="*/ 6844 h 10043"/>
                <a:gd name="connsiteX171" fmla="*/ 4657 w 10000"/>
                <a:gd name="connsiteY171" fmla="*/ 6310 h 10043"/>
                <a:gd name="connsiteX172" fmla="*/ 4664 w 10000"/>
                <a:gd name="connsiteY172" fmla="*/ 5941 h 10043"/>
                <a:gd name="connsiteX173" fmla="*/ 4650 w 10000"/>
                <a:gd name="connsiteY173" fmla="*/ 6102 h 10043"/>
                <a:gd name="connsiteX174" fmla="*/ 4656 w 10000"/>
                <a:gd name="connsiteY174" fmla="*/ 6153 h 10043"/>
                <a:gd name="connsiteX175" fmla="*/ 4672 w 10000"/>
                <a:gd name="connsiteY175" fmla="*/ 6087 h 10043"/>
                <a:gd name="connsiteX176" fmla="*/ 4611 w 10000"/>
                <a:gd name="connsiteY176" fmla="*/ 6486 h 10043"/>
                <a:gd name="connsiteX177" fmla="*/ 4604 w 10000"/>
                <a:gd name="connsiteY177" fmla="*/ 6622 h 10043"/>
                <a:gd name="connsiteX178" fmla="*/ 4673 w 10000"/>
                <a:gd name="connsiteY178" fmla="*/ 5708 h 10043"/>
                <a:gd name="connsiteX179" fmla="*/ 4662 w 10000"/>
                <a:gd name="connsiteY179" fmla="*/ 5474 h 10043"/>
                <a:gd name="connsiteX180" fmla="*/ 4727 w 10000"/>
                <a:gd name="connsiteY180" fmla="*/ 4730 h 10043"/>
                <a:gd name="connsiteX181" fmla="*/ 4721 w 10000"/>
                <a:gd name="connsiteY181" fmla="*/ 4384 h 10043"/>
                <a:gd name="connsiteX182" fmla="*/ 4714 w 10000"/>
                <a:gd name="connsiteY182" fmla="*/ 5006 h 10043"/>
                <a:gd name="connsiteX183" fmla="*/ 4777 w 10000"/>
                <a:gd name="connsiteY183" fmla="*/ 4536 h 10043"/>
                <a:gd name="connsiteX184" fmla="*/ 4794 w 10000"/>
                <a:gd name="connsiteY184" fmla="*/ 4510 h 10043"/>
                <a:gd name="connsiteX185" fmla="*/ 4771 w 10000"/>
                <a:gd name="connsiteY185" fmla="*/ 4281 h 10043"/>
                <a:gd name="connsiteX186" fmla="*/ 4682 w 10000"/>
                <a:gd name="connsiteY186" fmla="*/ 5189 h 10043"/>
                <a:gd name="connsiteX187" fmla="*/ 4720 w 10000"/>
                <a:gd name="connsiteY187" fmla="*/ 4433 h 10043"/>
                <a:gd name="connsiteX188" fmla="*/ 4766 w 10000"/>
                <a:gd name="connsiteY188" fmla="*/ 4171 h 10043"/>
                <a:gd name="connsiteX189" fmla="*/ 4781 w 10000"/>
                <a:gd name="connsiteY189" fmla="*/ 4010 h 10043"/>
                <a:gd name="connsiteX190" fmla="*/ 4820 w 10000"/>
                <a:gd name="connsiteY190" fmla="*/ 3612 h 10043"/>
                <a:gd name="connsiteX191" fmla="*/ 4825 w 10000"/>
                <a:gd name="connsiteY191" fmla="*/ 3914 h 10043"/>
                <a:gd name="connsiteX192" fmla="*/ 4855 w 10000"/>
                <a:gd name="connsiteY192" fmla="*/ 3518 h 10043"/>
                <a:gd name="connsiteX193" fmla="*/ 4861 w 10000"/>
                <a:gd name="connsiteY193" fmla="*/ 3269 h 10043"/>
                <a:gd name="connsiteX194" fmla="*/ 4894 w 10000"/>
                <a:gd name="connsiteY194" fmla="*/ 3153 h 10043"/>
                <a:gd name="connsiteX195" fmla="*/ 4922 w 10000"/>
                <a:gd name="connsiteY195" fmla="*/ 2923 h 10043"/>
                <a:gd name="connsiteX196" fmla="*/ 4954 w 10000"/>
                <a:gd name="connsiteY196" fmla="*/ 2667 h 10043"/>
                <a:gd name="connsiteX197" fmla="*/ 5146 w 10000"/>
                <a:gd name="connsiteY197" fmla="*/ 2167 h 10043"/>
                <a:gd name="connsiteX198" fmla="*/ 5039 w 10000"/>
                <a:gd name="connsiteY198" fmla="*/ 2343 h 10043"/>
                <a:gd name="connsiteX199" fmla="*/ 4987 w 10000"/>
                <a:gd name="connsiteY199" fmla="*/ 2552 h 10043"/>
                <a:gd name="connsiteX200" fmla="*/ 5098 w 10000"/>
                <a:gd name="connsiteY200" fmla="*/ 2300 h 10043"/>
                <a:gd name="connsiteX201" fmla="*/ 5146 w 10000"/>
                <a:gd name="connsiteY201" fmla="*/ 2149 h 10043"/>
                <a:gd name="connsiteX202" fmla="*/ 5197 w 10000"/>
                <a:gd name="connsiteY202" fmla="*/ 2208 h 10043"/>
                <a:gd name="connsiteX203" fmla="*/ 5245 w 10000"/>
                <a:gd name="connsiteY203" fmla="*/ 2160 h 10043"/>
                <a:gd name="connsiteX204" fmla="*/ 5244 w 10000"/>
                <a:gd name="connsiteY204" fmla="*/ 2338 h 10043"/>
                <a:gd name="connsiteX205" fmla="*/ 5264 w 10000"/>
                <a:gd name="connsiteY205" fmla="*/ 2247 h 10043"/>
                <a:gd name="connsiteX206" fmla="*/ 5379 w 10000"/>
                <a:gd name="connsiteY206" fmla="*/ 2516 h 10043"/>
                <a:gd name="connsiteX207" fmla="*/ 5409 w 10000"/>
                <a:gd name="connsiteY207" fmla="*/ 2691 h 10043"/>
                <a:gd name="connsiteX208" fmla="*/ 5431 w 10000"/>
                <a:gd name="connsiteY208" fmla="*/ 3029 h 10043"/>
                <a:gd name="connsiteX209" fmla="*/ 5505 w 10000"/>
                <a:gd name="connsiteY209" fmla="*/ 2994 h 10043"/>
                <a:gd name="connsiteX210" fmla="*/ 5388 w 10000"/>
                <a:gd name="connsiteY210" fmla="*/ 2926 h 10043"/>
                <a:gd name="connsiteX211" fmla="*/ 5394 w 10000"/>
                <a:gd name="connsiteY211" fmla="*/ 2927 h 10043"/>
                <a:gd name="connsiteX212" fmla="*/ 5488 w 10000"/>
                <a:gd name="connsiteY212" fmla="*/ 3218 h 10043"/>
                <a:gd name="connsiteX213" fmla="*/ 5426 w 10000"/>
                <a:gd name="connsiteY213" fmla="*/ 3022 h 10043"/>
                <a:gd name="connsiteX214" fmla="*/ 5432 w 10000"/>
                <a:gd name="connsiteY214" fmla="*/ 3119 h 10043"/>
                <a:gd name="connsiteX215" fmla="*/ 5514 w 10000"/>
                <a:gd name="connsiteY215" fmla="*/ 3268 h 10043"/>
                <a:gd name="connsiteX216" fmla="*/ 5473 w 10000"/>
                <a:gd name="connsiteY216" fmla="*/ 3291 h 10043"/>
                <a:gd name="connsiteX217" fmla="*/ 5453 w 10000"/>
                <a:gd name="connsiteY217" fmla="*/ 2768 h 10043"/>
                <a:gd name="connsiteX218" fmla="*/ 5461 w 10000"/>
                <a:gd name="connsiteY218" fmla="*/ 3339 h 10043"/>
                <a:gd name="connsiteX219" fmla="*/ 5468 w 10000"/>
                <a:gd name="connsiteY219" fmla="*/ 2940 h 10043"/>
                <a:gd name="connsiteX220" fmla="*/ 5563 w 10000"/>
                <a:gd name="connsiteY220" fmla="*/ 3432 h 10043"/>
                <a:gd name="connsiteX221" fmla="*/ 5292 w 10000"/>
                <a:gd name="connsiteY221" fmla="*/ 2352 h 10043"/>
                <a:gd name="connsiteX222" fmla="*/ 5482 w 10000"/>
                <a:gd name="connsiteY222" fmla="*/ 3253 h 10043"/>
                <a:gd name="connsiteX223" fmla="*/ 5475 w 10000"/>
                <a:gd name="connsiteY223" fmla="*/ 2835 h 10043"/>
                <a:gd name="connsiteX224" fmla="*/ 5305 w 10000"/>
                <a:gd name="connsiteY224" fmla="*/ 2268 h 10043"/>
                <a:gd name="connsiteX225" fmla="*/ 5397 w 10000"/>
                <a:gd name="connsiteY225" fmla="*/ 2585 h 10043"/>
                <a:gd name="connsiteX226" fmla="*/ 5540 w 10000"/>
                <a:gd name="connsiteY226" fmla="*/ 3454 h 10043"/>
                <a:gd name="connsiteX227" fmla="*/ 5439 w 10000"/>
                <a:gd name="connsiteY227" fmla="*/ 2900 h 10043"/>
                <a:gd name="connsiteX228" fmla="*/ 5316 w 10000"/>
                <a:gd name="connsiteY228" fmla="*/ 2491 h 10043"/>
                <a:gd name="connsiteX229" fmla="*/ 5547 w 10000"/>
                <a:gd name="connsiteY229" fmla="*/ 3072 h 10043"/>
                <a:gd name="connsiteX230" fmla="*/ 5557 w 10000"/>
                <a:gd name="connsiteY230" fmla="*/ 3133 h 10043"/>
                <a:gd name="connsiteX231" fmla="*/ 5476 w 10000"/>
                <a:gd name="connsiteY231" fmla="*/ 3230 h 10043"/>
                <a:gd name="connsiteX232" fmla="*/ 5547 w 10000"/>
                <a:gd name="connsiteY232" fmla="*/ 3203 h 10043"/>
                <a:gd name="connsiteX233" fmla="*/ 5579 w 10000"/>
                <a:gd name="connsiteY233" fmla="*/ 3526 h 10043"/>
                <a:gd name="connsiteX234" fmla="*/ 5647 w 10000"/>
                <a:gd name="connsiteY234" fmla="*/ 3259 h 10043"/>
                <a:gd name="connsiteX235" fmla="*/ 5483 w 10000"/>
                <a:gd name="connsiteY235" fmla="*/ 3274 h 10043"/>
                <a:gd name="connsiteX236" fmla="*/ 5618 w 10000"/>
                <a:gd name="connsiteY236" fmla="*/ 3463 h 10043"/>
                <a:gd name="connsiteX237" fmla="*/ 5626 w 10000"/>
                <a:gd name="connsiteY237" fmla="*/ 3603 h 10043"/>
                <a:gd name="connsiteX238" fmla="*/ 5655 w 10000"/>
                <a:gd name="connsiteY238" fmla="*/ 3581 h 10043"/>
                <a:gd name="connsiteX239" fmla="*/ 5532 w 10000"/>
                <a:gd name="connsiteY239" fmla="*/ 3274 h 10043"/>
                <a:gd name="connsiteX240" fmla="*/ 5591 w 10000"/>
                <a:gd name="connsiteY240" fmla="*/ 3319 h 10043"/>
                <a:gd name="connsiteX241" fmla="*/ 5527 w 10000"/>
                <a:gd name="connsiteY241" fmla="*/ 3173 h 10043"/>
                <a:gd name="connsiteX242" fmla="*/ 5580 w 10000"/>
                <a:gd name="connsiteY242" fmla="*/ 3313 h 10043"/>
                <a:gd name="connsiteX243" fmla="*/ 5609 w 10000"/>
                <a:gd name="connsiteY243" fmla="*/ 3379 h 10043"/>
                <a:gd name="connsiteX244" fmla="*/ 5640 w 10000"/>
                <a:gd name="connsiteY244" fmla="*/ 3379 h 10043"/>
                <a:gd name="connsiteX245" fmla="*/ 5642 w 10000"/>
                <a:gd name="connsiteY245" fmla="*/ 3327 h 10043"/>
                <a:gd name="connsiteX246" fmla="*/ 5525 w 10000"/>
                <a:gd name="connsiteY246" fmla="*/ 3353 h 10043"/>
                <a:gd name="connsiteX247" fmla="*/ 5573 w 10000"/>
                <a:gd name="connsiteY247" fmla="*/ 3216 h 10043"/>
                <a:gd name="connsiteX248" fmla="*/ 5750 w 10000"/>
                <a:gd name="connsiteY248" fmla="*/ 3880 h 10043"/>
                <a:gd name="connsiteX249" fmla="*/ 5690 w 10000"/>
                <a:gd name="connsiteY249" fmla="*/ 3582 h 10043"/>
                <a:gd name="connsiteX250" fmla="*/ 5740 w 10000"/>
                <a:gd name="connsiteY250" fmla="*/ 3691 h 10043"/>
                <a:gd name="connsiteX251" fmla="*/ 5775 w 10000"/>
                <a:gd name="connsiteY251" fmla="*/ 3729 h 10043"/>
                <a:gd name="connsiteX252" fmla="*/ 5844 w 10000"/>
                <a:gd name="connsiteY252" fmla="*/ 3921 h 10043"/>
                <a:gd name="connsiteX253" fmla="*/ 5881 w 10000"/>
                <a:gd name="connsiteY253" fmla="*/ 4006 h 10043"/>
                <a:gd name="connsiteX254" fmla="*/ 5899 w 10000"/>
                <a:gd name="connsiteY254" fmla="*/ 3867 h 10043"/>
                <a:gd name="connsiteX255" fmla="*/ 5881 w 10000"/>
                <a:gd name="connsiteY255" fmla="*/ 4089 h 10043"/>
                <a:gd name="connsiteX256" fmla="*/ 5907 w 10000"/>
                <a:gd name="connsiteY256" fmla="*/ 4206 h 10043"/>
                <a:gd name="connsiteX257" fmla="*/ 5936 w 10000"/>
                <a:gd name="connsiteY257" fmla="*/ 4275 h 10043"/>
                <a:gd name="connsiteX258" fmla="*/ 5974 w 10000"/>
                <a:gd name="connsiteY258" fmla="*/ 4215 h 10043"/>
                <a:gd name="connsiteX259" fmla="*/ 6000 w 10000"/>
                <a:gd name="connsiteY259" fmla="*/ 4329 h 10043"/>
                <a:gd name="connsiteX260" fmla="*/ 6059 w 10000"/>
                <a:gd name="connsiteY260" fmla="*/ 4510 h 10043"/>
                <a:gd name="connsiteX261" fmla="*/ 6126 w 10000"/>
                <a:gd name="connsiteY261" fmla="*/ 4604 h 10043"/>
                <a:gd name="connsiteX262" fmla="*/ 6153 w 10000"/>
                <a:gd name="connsiteY262" fmla="*/ 4881 h 10043"/>
                <a:gd name="connsiteX263" fmla="*/ 6201 w 10000"/>
                <a:gd name="connsiteY263" fmla="*/ 5107 h 10043"/>
                <a:gd name="connsiteX264" fmla="*/ 6251 w 10000"/>
                <a:gd name="connsiteY264" fmla="*/ 5231 h 10043"/>
                <a:gd name="connsiteX265" fmla="*/ 6297 w 10000"/>
                <a:gd name="connsiteY265" fmla="*/ 5523 h 10043"/>
                <a:gd name="connsiteX266" fmla="*/ 6316 w 10000"/>
                <a:gd name="connsiteY266" fmla="*/ 5504 h 10043"/>
                <a:gd name="connsiteX267" fmla="*/ 6330 w 10000"/>
                <a:gd name="connsiteY267" fmla="*/ 5409 h 10043"/>
                <a:gd name="connsiteX268" fmla="*/ 6371 w 10000"/>
                <a:gd name="connsiteY268" fmla="*/ 5469 h 10043"/>
                <a:gd name="connsiteX269" fmla="*/ 6413 w 10000"/>
                <a:gd name="connsiteY269" fmla="*/ 5499 h 10043"/>
                <a:gd name="connsiteX270" fmla="*/ 6372 w 10000"/>
                <a:gd name="connsiteY270" fmla="*/ 5505 h 10043"/>
                <a:gd name="connsiteX271" fmla="*/ 6404 w 10000"/>
                <a:gd name="connsiteY271" fmla="*/ 5727 h 10043"/>
                <a:gd name="connsiteX272" fmla="*/ 6499 w 10000"/>
                <a:gd name="connsiteY272" fmla="*/ 6021 h 10043"/>
                <a:gd name="connsiteX273" fmla="*/ 6533 w 10000"/>
                <a:gd name="connsiteY273" fmla="*/ 6065 h 10043"/>
                <a:gd name="connsiteX274" fmla="*/ 6566 w 10000"/>
                <a:gd name="connsiteY274" fmla="*/ 6035 h 10043"/>
                <a:gd name="connsiteX275" fmla="*/ 6580 w 10000"/>
                <a:gd name="connsiteY275" fmla="*/ 6387 h 10043"/>
                <a:gd name="connsiteX276" fmla="*/ 6636 w 10000"/>
                <a:gd name="connsiteY276" fmla="*/ 6487 h 10043"/>
                <a:gd name="connsiteX277" fmla="*/ 6649 w 10000"/>
                <a:gd name="connsiteY277" fmla="*/ 6808 h 10043"/>
                <a:gd name="connsiteX278" fmla="*/ 6720 w 10000"/>
                <a:gd name="connsiteY278" fmla="*/ 7173 h 10043"/>
                <a:gd name="connsiteX279" fmla="*/ 6787 w 10000"/>
                <a:gd name="connsiteY279" fmla="*/ 7498 h 10043"/>
                <a:gd name="connsiteX280" fmla="*/ 6819 w 10000"/>
                <a:gd name="connsiteY280" fmla="*/ 7699 h 10043"/>
                <a:gd name="connsiteX281" fmla="*/ 6888 w 10000"/>
                <a:gd name="connsiteY281" fmla="*/ 7625 h 10043"/>
                <a:gd name="connsiteX282" fmla="*/ 6926 w 10000"/>
                <a:gd name="connsiteY282" fmla="*/ 7492 h 10043"/>
                <a:gd name="connsiteX283" fmla="*/ 6977 w 10000"/>
                <a:gd name="connsiteY283" fmla="*/ 7350 h 10043"/>
                <a:gd name="connsiteX284" fmla="*/ 7062 w 10000"/>
                <a:gd name="connsiteY284" fmla="*/ 6862 h 10043"/>
                <a:gd name="connsiteX285" fmla="*/ 7095 w 10000"/>
                <a:gd name="connsiteY285" fmla="*/ 6339 h 10043"/>
                <a:gd name="connsiteX286" fmla="*/ 7151 w 10000"/>
                <a:gd name="connsiteY286" fmla="*/ 6010 h 10043"/>
                <a:gd name="connsiteX287" fmla="*/ 7279 w 10000"/>
                <a:gd name="connsiteY287" fmla="*/ 4983 h 10043"/>
                <a:gd name="connsiteX288" fmla="*/ 7247 w 10000"/>
                <a:gd name="connsiteY288" fmla="*/ 5054 h 10043"/>
                <a:gd name="connsiteX289" fmla="*/ 7287 w 10000"/>
                <a:gd name="connsiteY289" fmla="*/ 5404 h 10043"/>
                <a:gd name="connsiteX290" fmla="*/ 7189 w 10000"/>
                <a:gd name="connsiteY290" fmla="*/ 5683 h 10043"/>
                <a:gd name="connsiteX291" fmla="*/ 7228 w 10000"/>
                <a:gd name="connsiteY291" fmla="*/ 5534 h 10043"/>
                <a:gd name="connsiteX292" fmla="*/ 7247 w 10000"/>
                <a:gd name="connsiteY292" fmla="*/ 5093 h 10043"/>
                <a:gd name="connsiteX293" fmla="*/ 7289 w 10000"/>
                <a:gd name="connsiteY293" fmla="*/ 4790 h 10043"/>
                <a:gd name="connsiteX294" fmla="*/ 7332 w 10000"/>
                <a:gd name="connsiteY294" fmla="*/ 5077 h 10043"/>
                <a:gd name="connsiteX295" fmla="*/ 7368 w 10000"/>
                <a:gd name="connsiteY295" fmla="*/ 4923 h 10043"/>
                <a:gd name="connsiteX296" fmla="*/ 7353 w 10000"/>
                <a:gd name="connsiteY296" fmla="*/ 4862 h 10043"/>
                <a:gd name="connsiteX297" fmla="*/ 7373 w 10000"/>
                <a:gd name="connsiteY297" fmla="*/ 4690 h 10043"/>
                <a:gd name="connsiteX298" fmla="*/ 7381 w 10000"/>
                <a:gd name="connsiteY298" fmla="*/ 4810 h 10043"/>
                <a:gd name="connsiteX299" fmla="*/ 7403 w 10000"/>
                <a:gd name="connsiteY299" fmla="*/ 4562 h 10043"/>
                <a:gd name="connsiteX300" fmla="*/ 7417 w 10000"/>
                <a:gd name="connsiteY300" fmla="*/ 4602 h 10043"/>
                <a:gd name="connsiteX301" fmla="*/ 7464 w 10000"/>
                <a:gd name="connsiteY301" fmla="*/ 4664 h 10043"/>
                <a:gd name="connsiteX302" fmla="*/ 7524 w 10000"/>
                <a:gd name="connsiteY302" fmla="*/ 4412 h 10043"/>
                <a:gd name="connsiteX303" fmla="*/ 7563 w 10000"/>
                <a:gd name="connsiteY303" fmla="*/ 4271 h 10043"/>
                <a:gd name="connsiteX304" fmla="*/ 7625 w 10000"/>
                <a:gd name="connsiteY304" fmla="*/ 4153 h 10043"/>
                <a:gd name="connsiteX305" fmla="*/ 7679 w 10000"/>
                <a:gd name="connsiteY305" fmla="*/ 4057 h 10043"/>
                <a:gd name="connsiteX306" fmla="*/ 7711 w 10000"/>
                <a:gd name="connsiteY306" fmla="*/ 4033 h 10043"/>
                <a:gd name="connsiteX307" fmla="*/ 7757 w 10000"/>
                <a:gd name="connsiteY307" fmla="*/ 3863 h 10043"/>
                <a:gd name="connsiteX308" fmla="*/ 7788 w 10000"/>
                <a:gd name="connsiteY308" fmla="*/ 3922 h 10043"/>
                <a:gd name="connsiteX309" fmla="*/ 7820 w 10000"/>
                <a:gd name="connsiteY309" fmla="*/ 3924 h 10043"/>
                <a:gd name="connsiteX310" fmla="*/ 7849 w 10000"/>
                <a:gd name="connsiteY310" fmla="*/ 3926 h 10043"/>
                <a:gd name="connsiteX311" fmla="*/ 7886 w 10000"/>
                <a:gd name="connsiteY311" fmla="*/ 3772 h 10043"/>
                <a:gd name="connsiteX312" fmla="*/ 7945 w 10000"/>
                <a:gd name="connsiteY312" fmla="*/ 3932 h 10043"/>
                <a:gd name="connsiteX313" fmla="*/ 7897 w 10000"/>
                <a:gd name="connsiteY313" fmla="*/ 3906 h 10043"/>
                <a:gd name="connsiteX314" fmla="*/ 7946 w 10000"/>
                <a:gd name="connsiteY314" fmla="*/ 3941 h 10043"/>
                <a:gd name="connsiteX315" fmla="*/ 7999 w 10000"/>
                <a:gd name="connsiteY315" fmla="*/ 3884 h 10043"/>
                <a:gd name="connsiteX316" fmla="*/ 8014 w 10000"/>
                <a:gd name="connsiteY316" fmla="*/ 3908 h 10043"/>
                <a:gd name="connsiteX317" fmla="*/ 8041 w 10000"/>
                <a:gd name="connsiteY317" fmla="*/ 4098 h 10043"/>
                <a:gd name="connsiteX318" fmla="*/ 8016 w 10000"/>
                <a:gd name="connsiteY318" fmla="*/ 3934 h 10043"/>
                <a:gd name="connsiteX319" fmla="*/ 8100 w 10000"/>
                <a:gd name="connsiteY319" fmla="*/ 3872 h 10043"/>
                <a:gd name="connsiteX320" fmla="*/ 8149 w 10000"/>
                <a:gd name="connsiteY320" fmla="*/ 3980 h 10043"/>
                <a:gd name="connsiteX321" fmla="*/ 8177 w 10000"/>
                <a:gd name="connsiteY321" fmla="*/ 4113 h 10043"/>
                <a:gd name="connsiteX322" fmla="*/ 8198 w 10000"/>
                <a:gd name="connsiteY322" fmla="*/ 3935 h 10043"/>
                <a:gd name="connsiteX323" fmla="*/ 8279 w 10000"/>
                <a:gd name="connsiteY323" fmla="*/ 4343 h 10043"/>
                <a:gd name="connsiteX324" fmla="*/ 8234 w 10000"/>
                <a:gd name="connsiteY324" fmla="*/ 4026 h 10043"/>
                <a:gd name="connsiteX325" fmla="*/ 8325 w 10000"/>
                <a:gd name="connsiteY325" fmla="*/ 4725 h 10043"/>
                <a:gd name="connsiteX326" fmla="*/ 8328 w 10000"/>
                <a:gd name="connsiteY326" fmla="*/ 4495 h 10043"/>
                <a:gd name="connsiteX327" fmla="*/ 8368 w 10000"/>
                <a:gd name="connsiteY327" fmla="*/ 4938 h 10043"/>
                <a:gd name="connsiteX328" fmla="*/ 8403 w 10000"/>
                <a:gd name="connsiteY328" fmla="*/ 4814 h 10043"/>
                <a:gd name="connsiteX329" fmla="*/ 8426 w 10000"/>
                <a:gd name="connsiteY329" fmla="*/ 4997 h 10043"/>
                <a:gd name="connsiteX330" fmla="*/ 8479 w 10000"/>
                <a:gd name="connsiteY330" fmla="*/ 5120 h 10043"/>
                <a:gd name="connsiteX331" fmla="*/ 8530 w 10000"/>
                <a:gd name="connsiteY331" fmla="*/ 5399 h 10043"/>
                <a:gd name="connsiteX332" fmla="*/ 8588 w 10000"/>
                <a:gd name="connsiteY332" fmla="*/ 5537 h 10043"/>
                <a:gd name="connsiteX333" fmla="*/ 8606 w 10000"/>
                <a:gd name="connsiteY333" fmla="*/ 5689 h 10043"/>
                <a:gd name="connsiteX334" fmla="*/ 8649 w 10000"/>
                <a:gd name="connsiteY334" fmla="*/ 5613 h 10043"/>
                <a:gd name="connsiteX335" fmla="*/ 8678 w 10000"/>
                <a:gd name="connsiteY335" fmla="*/ 5803 h 10043"/>
                <a:gd name="connsiteX336" fmla="*/ 8720 w 10000"/>
                <a:gd name="connsiteY336" fmla="*/ 5748 h 10043"/>
                <a:gd name="connsiteX337" fmla="*/ 8763 w 10000"/>
                <a:gd name="connsiteY337" fmla="*/ 5891 h 10043"/>
                <a:gd name="connsiteX338" fmla="*/ 8724 w 10000"/>
                <a:gd name="connsiteY338" fmla="*/ 5865 h 10043"/>
                <a:gd name="connsiteX339" fmla="*/ 8770 w 10000"/>
                <a:gd name="connsiteY339" fmla="*/ 5486 h 10043"/>
                <a:gd name="connsiteX340" fmla="*/ 8775 w 10000"/>
                <a:gd name="connsiteY340" fmla="*/ 6354 h 10043"/>
                <a:gd name="connsiteX341" fmla="*/ 8778 w 10000"/>
                <a:gd name="connsiteY341" fmla="*/ 6279 h 10043"/>
                <a:gd name="connsiteX342" fmla="*/ 8783 w 10000"/>
                <a:gd name="connsiteY342" fmla="*/ 5724 h 10043"/>
                <a:gd name="connsiteX343" fmla="*/ 8788 w 10000"/>
                <a:gd name="connsiteY343" fmla="*/ 6090 h 10043"/>
                <a:gd name="connsiteX344" fmla="*/ 8790 w 10000"/>
                <a:gd name="connsiteY344" fmla="*/ 5684 h 10043"/>
                <a:gd name="connsiteX345" fmla="*/ 8798 w 10000"/>
                <a:gd name="connsiteY345" fmla="*/ 5430 h 10043"/>
                <a:gd name="connsiteX346" fmla="*/ 8801 w 10000"/>
                <a:gd name="connsiteY346" fmla="*/ 6065 h 10043"/>
                <a:gd name="connsiteX347" fmla="*/ 8803 w 10000"/>
                <a:gd name="connsiteY347" fmla="*/ 6553 h 10043"/>
                <a:gd name="connsiteX348" fmla="*/ 8808 w 10000"/>
                <a:gd name="connsiteY348" fmla="*/ 6217 h 10043"/>
                <a:gd name="connsiteX349" fmla="*/ 8813 w 10000"/>
                <a:gd name="connsiteY349" fmla="*/ 5756 h 10043"/>
                <a:gd name="connsiteX350" fmla="*/ 8816 w 10000"/>
                <a:gd name="connsiteY350" fmla="*/ 5589 h 10043"/>
                <a:gd name="connsiteX351" fmla="*/ 8821 w 10000"/>
                <a:gd name="connsiteY351" fmla="*/ 5525 h 10043"/>
                <a:gd name="connsiteX352" fmla="*/ 8826 w 10000"/>
                <a:gd name="connsiteY352" fmla="*/ 5985 h 10043"/>
                <a:gd name="connsiteX353" fmla="*/ 8828 w 10000"/>
                <a:gd name="connsiteY353" fmla="*/ 6097 h 10043"/>
                <a:gd name="connsiteX354" fmla="*/ 8833 w 10000"/>
                <a:gd name="connsiteY354" fmla="*/ 6313 h 10043"/>
                <a:gd name="connsiteX355" fmla="*/ 8865 w 10000"/>
                <a:gd name="connsiteY355" fmla="*/ 7151 h 10043"/>
                <a:gd name="connsiteX356" fmla="*/ 8843 w 10000"/>
                <a:gd name="connsiteY356" fmla="*/ 6097 h 10043"/>
                <a:gd name="connsiteX357" fmla="*/ 8847 w 10000"/>
                <a:gd name="connsiteY357" fmla="*/ 6210 h 10043"/>
                <a:gd name="connsiteX358" fmla="*/ 8852 w 10000"/>
                <a:gd name="connsiteY358" fmla="*/ 6090 h 10043"/>
                <a:gd name="connsiteX359" fmla="*/ 8857 w 10000"/>
                <a:gd name="connsiteY359" fmla="*/ 6008 h 10043"/>
                <a:gd name="connsiteX360" fmla="*/ 8788 w 10000"/>
                <a:gd name="connsiteY360" fmla="*/ 6064 h 10043"/>
                <a:gd name="connsiteX361" fmla="*/ 8793 w 10000"/>
                <a:gd name="connsiteY361" fmla="*/ 5865 h 10043"/>
                <a:gd name="connsiteX362" fmla="*/ 8749 w 10000"/>
                <a:gd name="connsiteY362" fmla="*/ 5812 h 10043"/>
                <a:gd name="connsiteX363" fmla="*/ 8725 w 10000"/>
                <a:gd name="connsiteY363" fmla="*/ 6074 h 10043"/>
                <a:gd name="connsiteX364" fmla="*/ 8861 w 10000"/>
                <a:gd name="connsiteY364" fmla="*/ 5899 h 10043"/>
                <a:gd name="connsiteX365" fmla="*/ 8882 w 10000"/>
                <a:gd name="connsiteY365" fmla="*/ 6171 h 10043"/>
                <a:gd name="connsiteX366" fmla="*/ 8884 w 10000"/>
                <a:gd name="connsiteY366" fmla="*/ 7983 h 10043"/>
                <a:gd name="connsiteX367" fmla="*/ 8889 w 10000"/>
                <a:gd name="connsiteY367" fmla="*/ 9685 h 10043"/>
                <a:gd name="connsiteX368" fmla="*/ 8894 w 10000"/>
                <a:gd name="connsiteY368" fmla="*/ 8675 h 10043"/>
                <a:gd name="connsiteX369" fmla="*/ 8897 w 10000"/>
                <a:gd name="connsiteY369" fmla="*/ 8690 h 10043"/>
                <a:gd name="connsiteX370" fmla="*/ 8902 w 10000"/>
                <a:gd name="connsiteY370" fmla="*/ 9167 h 10043"/>
                <a:gd name="connsiteX371" fmla="*/ 8907 w 10000"/>
                <a:gd name="connsiteY371" fmla="*/ 8333 h 10043"/>
                <a:gd name="connsiteX372" fmla="*/ 8909 w 10000"/>
                <a:gd name="connsiteY372" fmla="*/ 8333 h 10043"/>
                <a:gd name="connsiteX373" fmla="*/ 8914 w 10000"/>
                <a:gd name="connsiteY373" fmla="*/ 8753 h 10043"/>
                <a:gd name="connsiteX374" fmla="*/ 8919 w 10000"/>
                <a:gd name="connsiteY374" fmla="*/ 8859 h 10043"/>
                <a:gd name="connsiteX375" fmla="*/ 8922 w 10000"/>
                <a:gd name="connsiteY375" fmla="*/ 9112 h 10043"/>
                <a:gd name="connsiteX376" fmla="*/ 8927 w 10000"/>
                <a:gd name="connsiteY376" fmla="*/ 8666 h 10043"/>
                <a:gd name="connsiteX377" fmla="*/ 8929 w 10000"/>
                <a:gd name="connsiteY377" fmla="*/ 8643 h 10043"/>
                <a:gd name="connsiteX378" fmla="*/ 8934 w 10000"/>
                <a:gd name="connsiteY378" fmla="*/ 8477 h 10043"/>
                <a:gd name="connsiteX379" fmla="*/ 8939 w 10000"/>
                <a:gd name="connsiteY379" fmla="*/ 8215 h 10043"/>
                <a:gd name="connsiteX380" fmla="*/ 8942 w 10000"/>
                <a:gd name="connsiteY380" fmla="*/ 7760 h 10043"/>
                <a:gd name="connsiteX381" fmla="*/ 8949 w 10000"/>
                <a:gd name="connsiteY381" fmla="*/ 6749 h 10043"/>
                <a:gd name="connsiteX382" fmla="*/ 8952 w 10000"/>
                <a:gd name="connsiteY382" fmla="*/ 7775 h 10043"/>
                <a:gd name="connsiteX383" fmla="*/ 8954 w 10000"/>
                <a:gd name="connsiteY383" fmla="*/ 7467 h 10043"/>
                <a:gd name="connsiteX384" fmla="*/ 8959 w 10000"/>
                <a:gd name="connsiteY384" fmla="*/ 7834 h 10043"/>
                <a:gd name="connsiteX385" fmla="*/ 9057 w 10000"/>
                <a:gd name="connsiteY385" fmla="*/ 8782 h 10043"/>
                <a:gd name="connsiteX386" fmla="*/ 8905 w 10000"/>
                <a:gd name="connsiteY386" fmla="*/ 8758 h 10043"/>
                <a:gd name="connsiteX387" fmla="*/ 9273 w 10000"/>
                <a:gd name="connsiteY387" fmla="*/ 7982 h 10043"/>
                <a:gd name="connsiteX388" fmla="*/ 9052 w 10000"/>
                <a:gd name="connsiteY388" fmla="*/ 9255 h 10043"/>
                <a:gd name="connsiteX389" fmla="*/ 8984 w 10000"/>
                <a:gd name="connsiteY389" fmla="*/ 10003 h 10043"/>
                <a:gd name="connsiteX390" fmla="*/ 8989 w 10000"/>
                <a:gd name="connsiteY390" fmla="*/ 9446 h 10043"/>
                <a:gd name="connsiteX391" fmla="*/ 8994 w 10000"/>
                <a:gd name="connsiteY391" fmla="*/ 9270 h 10043"/>
                <a:gd name="connsiteX392" fmla="*/ 8999 w 10000"/>
                <a:gd name="connsiteY392" fmla="*/ 8228 h 10043"/>
                <a:gd name="connsiteX393" fmla="*/ 9004 w 10000"/>
                <a:gd name="connsiteY393" fmla="*/ 8420 h 10043"/>
                <a:gd name="connsiteX394" fmla="*/ 9009 w 10000"/>
                <a:gd name="connsiteY394" fmla="*/ 8046 h 10043"/>
                <a:gd name="connsiteX395" fmla="*/ 9014 w 10000"/>
                <a:gd name="connsiteY395" fmla="*/ 8119 h 10043"/>
                <a:gd name="connsiteX396" fmla="*/ 9019 w 10000"/>
                <a:gd name="connsiteY396" fmla="*/ 8498 h 10043"/>
                <a:gd name="connsiteX397" fmla="*/ 9027 w 10000"/>
                <a:gd name="connsiteY397" fmla="*/ 7952 h 10043"/>
                <a:gd name="connsiteX398" fmla="*/ 9032 w 10000"/>
                <a:gd name="connsiteY398" fmla="*/ 7872 h 10043"/>
                <a:gd name="connsiteX399" fmla="*/ 9037 w 10000"/>
                <a:gd name="connsiteY399" fmla="*/ 7577 h 10043"/>
                <a:gd name="connsiteX400" fmla="*/ 9042 w 10000"/>
                <a:gd name="connsiteY400" fmla="*/ 7299 h 10043"/>
                <a:gd name="connsiteX401" fmla="*/ 9047 w 10000"/>
                <a:gd name="connsiteY401" fmla="*/ 8786 h 10043"/>
                <a:gd name="connsiteX402" fmla="*/ 9052 w 10000"/>
                <a:gd name="connsiteY402" fmla="*/ 8596 h 10043"/>
                <a:gd name="connsiteX403" fmla="*/ 9057 w 10000"/>
                <a:gd name="connsiteY403" fmla="*/ 8826 h 10043"/>
                <a:gd name="connsiteX404" fmla="*/ 9062 w 10000"/>
                <a:gd name="connsiteY404" fmla="*/ 7665 h 10043"/>
                <a:gd name="connsiteX405" fmla="*/ 9069 w 10000"/>
                <a:gd name="connsiteY405" fmla="*/ 7983 h 10043"/>
                <a:gd name="connsiteX406" fmla="*/ 9074 w 10000"/>
                <a:gd name="connsiteY406" fmla="*/ 8317 h 10043"/>
                <a:gd name="connsiteX407" fmla="*/ 9079 w 10000"/>
                <a:gd name="connsiteY407" fmla="*/ 7545 h 10043"/>
                <a:gd name="connsiteX408" fmla="*/ 9084 w 10000"/>
                <a:gd name="connsiteY408" fmla="*/ 7498 h 10043"/>
                <a:gd name="connsiteX409" fmla="*/ 9089 w 10000"/>
                <a:gd name="connsiteY409" fmla="*/ 7721 h 10043"/>
                <a:gd name="connsiteX410" fmla="*/ 9094 w 10000"/>
                <a:gd name="connsiteY410" fmla="*/ 7801 h 10043"/>
                <a:gd name="connsiteX411" fmla="*/ 9099 w 10000"/>
                <a:gd name="connsiteY411" fmla="*/ 8498 h 10043"/>
                <a:gd name="connsiteX412" fmla="*/ 9104 w 10000"/>
                <a:gd name="connsiteY412" fmla="*/ 8446 h 10043"/>
                <a:gd name="connsiteX413" fmla="*/ 9109 w 10000"/>
                <a:gd name="connsiteY413" fmla="*/ 9065 h 10043"/>
                <a:gd name="connsiteX414" fmla="*/ 9117 w 10000"/>
                <a:gd name="connsiteY414" fmla="*/ 8459 h 10043"/>
                <a:gd name="connsiteX415" fmla="*/ 9122 w 10000"/>
                <a:gd name="connsiteY415" fmla="*/ 7957 h 10043"/>
                <a:gd name="connsiteX416" fmla="*/ 9129 w 10000"/>
                <a:gd name="connsiteY416" fmla="*/ 8467 h 10043"/>
                <a:gd name="connsiteX417" fmla="*/ 9134 w 10000"/>
                <a:gd name="connsiteY417" fmla="*/ 9240 h 10043"/>
                <a:gd name="connsiteX418" fmla="*/ 9139 w 10000"/>
                <a:gd name="connsiteY418" fmla="*/ 8238 h 10043"/>
                <a:gd name="connsiteX419" fmla="*/ 9144 w 10000"/>
                <a:gd name="connsiteY419" fmla="*/ 8698 h 10043"/>
                <a:gd name="connsiteX420" fmla="*/ 9149 w 10000"/>
                <a:gd name="connsiteY420" fmla="*/ 8580 h 10043"/>
                <a:gd name="connsiteX421" fmla="*/ 9154 w 10000"/>
                <a:gd name="connsiteY421" fmla="*/ 8357 h 10043"/>
                <a:gd name="connsiteX422" fmla="*/ 9159 w 10000"/>
                <a:gd name="connsiteY422" fmla="*/ 9055 h 10043"/>
                <a:gd name="connsiteX423" fmla="*/ 9164 w 10000"/>
                <a:gd name="connsiteY423" fmla="*/ 8206 h 10043"/>
                <a:gd name="connsiteX424" fmla="*/ 9169 w 10000"/>
                <a:gd name="connsiteY424" fmla="*/ 7353 h 10043"/>
                <a:gd name="connsiteX425" fmla="*/ 9177 w 10000"/>
                <a:gd name="connsiteY425" fmla="*/ 7426 h 10043"/>
                <a:gd name="connsiteX426" fmla="*/ 9286 w 10000"/>
                <a:gd name="connsiteY426" fmla="*/ 8689 h 10043"/>
                <a:gd name="connsiteX427" fmla="*/ 9205 w 10000"/>
                <a:gd name="connsiteY427" fmla="*/ 8245 h 10043"/>
                <a:gd name="connsiteX428" fmla="*/ 9227 w 10000"/>
                <a:gd name="connsiteY428" fmla="*/ 8770 h 10043"/>
                <a:gd name="connsiteX429" fmla="*/ 9250 w 10000"/>
                <a:gd name="connsiteY429" fmla="*/ 8698 h 10043"/>
                <a:gd name="connsiteX430" fmla="*/ 9381 w 10000"/>
                <a:gd name="connsiteY430" fmla="*/ 8350 h 10043"/>
                <a:gd name="connsiteX431" fmla="*/ 9341 w 10000"/>
                <a:gd name="connsiteY431" fmla="*/ 8505 h 10043"/>
                <a:gd name="connsiteX432" fmla="*/ 9320 w 10000"/>
                <a:gd name="connsiteY432" fmla="*/ 8277 h 10043"/>
                <a:gd name="connsiteX433" fmla="*/ 9345 w 10000"/>
                <a:gd name="connsiteY433" fmla="*/ 8260 h 10043"/>
                <a:gd name="connsiteX434" fmla="*/ 9443 w 10000"/>
                <a:gd name="connsiteY434" fmla="*/ 8454 h 10043"/>
                <a:gd name="connsiteX435" fmla="*/ 9390 w 10000"/>
                <a:gd name="connsiteY435" fmla="*/ 6386 h 10043"/>
                <a:gd name="connsiteX436" fmla="*/ 9425 w 10000"/>
                <a:gd name="connsiteY436" fmla="*/ 7010 h 10043"/>
                <a:gd name="connsiteX437" fmla="*/ 9460 w 10000"/>
                <a:gd name="connsiteY437" fmla="*/ 7005 h 10043"/>
                <a:gd name="connsiteX438" fmla="*/ 9495 w 10000"/>
                <a:gd name="connsiteY438" fmla="*/ 6465 h 10043"/>
                <a:gd name="connsiteX439" fmla="*/ 9531 w 10000"/>
                <a:gd name="connsiteY439" fmla="*/ 6424 h 10043"/>
                <a:gd name="connsiteX440" fmla="*/ 9563 w 10000"/>
                <a:gd name="connsiteY440" fmla="*/ 6735 h 10043"/>
                <a:gd name="connsiteX441" fmla="*/ 9598 w 10000"/>
                <a:gd name="connsiteY441" fmla="*/ 6829 h 10043"/>
                <a:gd name="connsiteX442" fmla="*/ 9617 w 10000"/>
                <a:gd name="connsiteY442" fmla="*/ 6631 h 10043"/>
                <a:gd name="connsiteX443" fmla="*/ 9635 w 10000"/>
                <a:gd name="connsiteY443" fmla="*/ 6447 h 10043"/>
                <a:gd name="connsiteX444" fmla="*/ 9655 w 10000"/>
                <a:gd name="connsiteY444" fmla="*/ 6163 h 10043"/>
                <a:gd name="connsiteX445" fmla="*/ 9670 w 10000"/>
                <a:gd name="connsiteY445" fmla="*/ 5955 h 10043"/>
                <a:gd name="connsiteX446" fmla="*/ 9687 w 10000"/>
                <a:gd name="connsiteY446" fmla="*/ 5940 h 10043"/>
                <a:gd name="connsiteX447" fmla="*/ 9705 w 10000"/>
                <a:gd name="connsiteY447" fmla="*/ 6362 h 10043"/>
                <a:gd name="connsiteX448" fmla="*/ 9722 w 10000"/>
                <a:gd name="connsiteY448" fmla="*/ 5470 h 10043"/>
                <a:gd name="connsiteX449" fmla="*/ 9740 w 10000"/>
                <a:gd name="connsiteY449" fmla="*/ 6336 h 10043"/>
                <a:gd name="connsiteX450" fmla="*/ 9757 w 10000"/>
                <a:gd name="connsiteY450" fmla="*/ 5551 h 10043"/>
                <a:gd name="connsiteX451" fmla="*/ 9775 w 10000"/>
                <a:gd name="connsiteY451" fmla="*/ 6025 h 10043"/>
                <a:gd name="connsiteX452" fmla="*/ 9792 w 10000"/>
                <a:gd name="connsiteY452" fmla="*/ 5565 h 10043"/>
                <a:gd name="connsiteX453" fmla="*/ 9810 w 10000"/>
                <a:gd name="connsiteY453" fmla="*/ 5311 h 10043"/>
                <a:gd name="connsiteX454" fmla="*/ 9852 w 10000"/>
                <a:gd name="connsiteY454" fmla="*/ 4763 h 10043"/>
                <a:gd name="connsiteX455" fmla="*/ 9892 w 10000"/>
                <a:gd name="connsiteY455" fmla="*/ 5843 h 10043"/>
                <a:gd name="connsiteX456" fmla="*/ 9935 w 10000"/>
                <a:gd name="connsiteY456" fmla="*/ 4810 h 10043"/>
                <a:gd name="connsiteX457" fmla="*/ 9977 w 10000"/>
                <a:gd name="connsiteY457" fmla="*/ 5319 h 10043"/>
                <a:gd name="connsiteX458" fmla="*/ 10000 w 10000"/>
                <a:gd name="connsiteY458" fmla="*/ 4994 h 10043"/>
                <a:gd name="connsiteX0" fmla="*/ 38 w 10000"/>
                <a:gd name="connsiteY0" fmla="*/ 2715 h 9685"/>
                <a:gd name="connsiteX1" fmla="*/ 1 w 10000"/>
                <a:gd name="connsiteY1" fmla="*/ 2986 h 9685"/>
                <a:gd name="connsiteX2" fmla="*/ 73 w 10000"/>
                <a:gd name="connsiteY2" fmla="*/ 2521 h 9685"/>
                <a:gd name="connsiteX3" fmla="*/ 89 w 10000"/>
                <a:gd name="connsiteY3" fmla="*/ 2388 h 9685"/>
                <a:gd name="connsiteX4" fmla="*/ 158 w 10000"/>
                <a:gd name="connsiteY4" fmla="*/ 2022 h 9685"/>
                <a:gd name="connsiteX5" fmla="*/ 126 w 10000"/>
                <a:gd name="connsiteY5" fmla="*/ 2254 h 9685"/>
                <a:gd name="connsiteX6" fmla="*/ 144 w 10000"/>
                <a:gd name="connsiteY6" fmla="*/ 2117 h 9685"/>
                <a:gd name="connsiteX7" fmla="*/ 122 w 10000"/>
                <a:gd name="connsiteY7" fmla="*/ 2365 h 9685"/>
                <a:gd name="connsiteX8" fmla="*/ 152 w 10000"/>
                <a:gd name="connsiteY8" fmla="*/ 2051 h 9685"/>
                <a:gd name="connsiteX9" fmla="*/ 178 w 10000"/>
                <a:gd name="connsiteY9" fmla="*/ 1897 h 9685"/>
                <a:gd name="connsiteX10" fmla="*/ 250 w 10000"/>
                <a:gd name="connsiteY10" fmla="*/ 1650 h 9685"/>
                <a:gd name="connsiteX11" fmla="*/ 276 w 10000"/>
                <a:gd name="connsiteY11" fmla="*/ 1477 h 9685"/>
                <a:gd name="connsiteX12" fmla="*/ 224 w 10000"/>
                <a:gd name="connsiteY12" fmla="*/ 1779 h 9685"/>
                <a:gd name="connsiteX13" fmla="*/ 313 w 10000"/>
                <a:gd name="connsiteY13" fmla="*/ 1323 h 9685"/>
                <a:gd name="connsiteX14" fmla="*/ 375 w 10000"/>
                <a:gd name="connsiteY14" fmla="*/ 1235 h 9685"/>
                <a:gd name="connsiteX15" fmla="*/ 352 w 10000"/>
                <a:gd name="connsiteY15" fmla="*/ 1259 h 9685"/>
                <a:gd name="connsiteX16" fmla="*/ 414 w 10000"/>
                <a:gd name="connsiteY16" fmla="*/ 1123 h 9685"/>
                <a:gd name="connsiteX17" fmla="*/ 394 w 10000"/>
                <a:gd name="connsiteY17" fmla="*/ 1152 h 9685"/>
                <a:gd name="connsiteX18" fmla="*/ 434 w 10000"/>
                <a:gd name="connsiteY18" fmla="*/ 1046 h 9685"/>
                <a:gd name="connsiteX19" fmla="*/ 448 w 10000"/>
                <a:gd name="connsiteY19" fmla="*/ 1054 h 9685"/>
                <a:gd name="connsiteX20" fmla="*/ 470 w 10000"/>
                <a:gd name="connsiteY20" fmla="*/ 1011 h 9685"/>
                <a:gd name="connsiteX21" fmla="*/ 516 w 10000"/>
                <a:gd name="connsiteY21" fmla="*/ 903 h 9685"/>
                <a:gd name="connsiteX22" fmla="*/ 467 w 10000"/>
                <a:gd name="connsiteY22" fmla="*/ 998 h 9685"/>
                <a:gd name="connsiteX23" fmla="*/ 547 w 10000"/>
                <a:gd name="connsiteY23" fmla="*/ 834 h 9685"/>
                <a:gd name="connsiteX24" fmla="*/ 488 w 10000"/>
                <a:gd name="connsiteY24" fmla="*/ 976 h 9685"/>
                <a:gd name="connsiteX25" fmla="*/ 585 w 10000"/>
                <a:gd name="connsiteY25" fmla="*/ 745 h 9685"/>
                <a:gd name="connsiteX26" fmla="*/ 615 w 10000"/>
                <a:gd name="connsiteY26" fmla="*/ 618 h 9685"/>
                <a:gd name="connsiteX27" fmla="*/ 656 w 10000"/>
                <a:gd name="connsiteY27" fmla="*/ 637 h 9685"/>
                <a:gd name="connsiteX28" fmla="*/ 669 w 10000"/>
                <a:gd name="connsiteY28" fmla="*/ 479 h 9685"/>
                <a:gd name="connsiteX29" fmla="*/ 697 w 10000"/>
                <a:gd name="connsiteY29" fmla="*/ 656 h 9685"/>
                <a:gd name="connsiteX30" fmla="*/ 733 w 10000"/>
                <a:gd name="connsiteY30" fmla="*/ 415 h 9685"/>
                <a:gd name="connsiteX31" fmla="*/ 780 w 10000"/>
                <a:gd name="connsiteY31" fmla="*/ 399 h 9685"/>
                <a:gd name="connsiteX32" fmla="*/ 803 w 10000"/>
                <a:gd name="connsiteY32" fmla="*/ 328 h 9685"/>
                <a:gd name="connsiteX33" fmla="*/ 852 w 10000"/>
                <a:gd name="connsiteY33" fmla="*/ 152 h 9685"/>
                <a:gd name="connsiteX34" fmla="*/ 835 w 10000"/>
                <a:gd name="connsiteY34" fmla="*/ 224 h 9685"/>
                <a:gd name="connsiteX35" fmla="*/ 895 w 10000"/>
                <a:gd name="connsiteY35" fmla="*/ 214 h 9685"/>
                <a:gd name="connsiteX36" fmla="*/ 922 w 10000"/>
                <a:gd name="connsiteY36" fmla="*/ 117 h 9685"/>
                <a:gd name="connsiteX37" fmla="*/ 961 w 10000"/>
                <a:gd name="connsiteY37" fmla="*/ 186 h 9685"/>
                <a:gd name="connsiteX38" fmla="*/ 1003 w 10000"/>
                <a:gd name="connsiteY38" fmla="*/ 213 h 9685"/>
                <a:gd name="connsiteX39" fmla="*/ 1039 w 10000"/>
                <a:gd name="connsiteY39" fmla="*/ 94 h 9685"/>
                <a:gd name="connsiteX40" fmla="*/ 1096 w 10000"/>
                <a:gd name="connsiteY40" fmla="*/ 92 h 9685"/>
                <a:gd name="connsiteX41" fmla="*/ 1124 w 10000"/>
                <a:gd name="connsiteY41" fmla="*/ 175 h 9685"/>
                <a:gd name="connsiteX42" fmla="*/ 1183 w 10000"/>
                <a:gd name="connsiteY42" fmla="*/ 114 h 9685"/>
                <a:gd name="connsiteX43" fmla="*/ 1204 w 10000"/>
                <a:gd name="connsiteY43" fmla="*/ 185 h 9685"/>
                <a:gd name="connsiteX44" fmla="*/ 1229 w 10000"/>
                <a:gd name="connsiteY44" fmla="*/ 229 h 9685"/>
                <a:gd name="connsiteX45" fmla="*/ 1265 w 10000"/>
                <a:gd name="connsiteY45" fmla="*/ 314 h 9685"/>
                <a:gd name="connsiteX46" fmla="*/ 1298 w 10000"/>
                <a:gd name="connsiteY46" fmla="*/ 444 h 9685"/>
                <a:gd name="connsiteX47" fmla="*/ 1341 w 10000"/>
                <a:gd name="connsiteY47" fmla="*/ 537 h 9685"/>
                <a:gd name="connsiteX48" fmla="*/ 1379 w 10000"/>
                <a:gd name="connsiteY48" fmla="*/ 611 h 9685"/>
                <a:gd name="connsiteX49" fmla="*/ 1424 w 10000"/>
                <a:gd name="connsiteY49" fmla="*/ 794 h 9685"/>
                <a:gd name="connsiteX50" fmla="*/ 1464 w 10000"/>
                <a:gd name="connsiteY50" fmla="*/ 866 h 9685"/>
                <a:gd name="connsiteX51" fmla="*/ 1502 w 10000"/>
                <a:gd name="connsiteY51" fmla="*/ 1139 h 9685"/>
                <a:gd name="connsiteX52" fmla="*/ 1491 w 10000"/>
                <a:gd name="connsiteY52" fmla="*/ 1013 h 9685"/>
                <a:gd name="connsiteX53" fmla="*/ 1533 w 10000"/>
                <a:gd name="connsiteY53" fmla="*/ 1205 h 9685"/>
                <a:gd name="connsiteX54" fmla="*/ 1535 w 10000"/>
                <a:gd name="connsiteY54" fmla="*/ 1408 h 9685"/>
                <a:gd name="connsiteX55" fmla="*/ 1577 w 10000"/>
                <a:gd name="connsiteY55" fmla="*/ 1498 h 9685"/>
                <a:gd name="connsiteX56" fmla="*/ 1579 w 10000"/>
                <a:gd name="connsiteY56" fmla="*/ 1733 h 9685"/>
                <a:gd name="connsiteX57" fmla="*/ 1643 w 10000"/>
                <a:gd name="connsiteY57" fmla="*/ 2051 h 9685"/>
                <a:gd name="connsiteX58" fmla="*/ 1643 w 10000"/>
                <a:gd name="connsiteY58" fmla="*/ 1640 h 9685"/>
                <a:gd name="connsiteX59" fmla="*/ 1651 w 10000"/>
                <a:gd name="connsiteY59" fmla="*/ 2395 h 9685"/>
                <a:gd name="connsiteX60" fmla="*/ 1711 w 10000"/>
                <a:gd name="connsiteY60" fmla="*/ 2723 h 9685"/>
                <a:gd name="connsiteX61" fmla="*/ 1686 w 10000"/>
                <a:gd name="connsiteY61" fmla="*/ 2194 h 9685"/>
                <a:gd name="connsiteX62" fmla="*/ 1701 w 10000"/>
                <a:gd name="connsiteY62" fmla="*/ 2942 h 9685"/>
                <a:gd name="connsiteX63" fmla="*/ 1713 w 10000"/>
                <a:gd name="connsiteY63" fmla="*/ 2415 h 9685"/>
                <a:gd name="connsiteX64" fmla="*/ 1736 w 10000"/>
                <a:gd name="connsiteY64" fmla="*/ 3316 h 9685"/>
                <a:gd name="connsiteX65" fmla="*/ 1753 w 10000"/>
                <a:gd name="connsiteY65" fmla="*/ 3014 h 9685"/>
                <a:gd name="connsiteX66" fmla="*/ 1771 w 10000"/>
                <a:gd name="connsiteY66" fmla="*/ 2888 h 9685"/>
                <a:gd name="connsiteX67" fmla="*/ 1765 w 10000"/>
                <a:gd name="connsiteY67" fmla="*/ 3265 h 9685"/>
                <a:gd name="connsiteX68" fmla="*/ 1811 w 10000"/>
                <a:gd name="connsiteY68" fmla="*/ 3571 h 9685"/>
                <a:gd name="connsiteX69" fmla="*/ 1823 w 10000"/>
                <a:gd name="connsiteY69" fmla="*/ 3745 h 9685"/>
                <a:gd name="connsiteX70" fmla="*/ 1841 w 10000"/>
                <a:gd name="connsiteY70" fmla="*/ 3706 h 9685"/>
                <a:gd name="connsiteX71" fmla="*/ 1863 w 10000"/>
                <a:gd name="connsiteY71" fmla="*/ 3986 h 9685"/>
                <a:gd name="connsiteX72" fmla="*/ 1893 w 10000"/>
                <a:gd name="connsiteY72" fmla="*/ 4079 h 9685"/>
                <a:gd name="connsiteX73" fmla="*/ 1929 w 10000"/>
                <a:gd name="connsiteY73" fmla="*/ 4200 h 9685"/>
                <a:gd name="connsiteX74" fmla="*/ 1948 w 10000"/>
                <a:gd name="connsiteY74" fmla="*/ 4244 h 9685"/>
                <a:gd name="connsiteX75" fmla="*/ 1994 w 10000"/>
                <a:gd name="connsiteY75" fmla="*/ 4685 h 9685"/>
                <a:gd name="connsiteX76" fmla="*/ 1974 w 10000"/>
                <a:gd name="connsiteY76" fmla="*/ 4471 h 9685"/>
                <a:gd name="connsiteX77" fmla="*/ 2030 w 10000"/>
                <a:gd name="connsiteY77" fmla="*/ 4847 h 9685"/>
                <a:gd name="connsiteX78" fmla="*/ 2068 w 10000"/>
                <a:gd name="connsiteY78" fmla="*/ 5196 h 9685"/>
                <a:gd name="connsiteX79" fmla="*/ 2106 w 10000"/>
                <a:gd name="connsiteY79" fmla="*/ 5545 h 9685"/>
                <a:gd name="connsiteX80" fmla="*/ 2118 w 10000"/>
                <a:gd name="connsiteY80" fmla="*/ 5590 h 9685"/>
                <a:gd name="connsiteX81" fmla="*/ 2140 w 10000"/>
                <a:gd name="connsiteY81" fmla="*/ 5849 h 9685"/>
                <a:gd name="connsiteX82" fmla="*/ 2168 w 10000"/>
                <a:gd name="connsiteY82" fmla="*/ 6114 h 9685"/>
                <a:gd name="connsiteX83" fmla="*/ 2241 w 10000"/>
                <a:gd name="connsiteY83" fmla="*/ 6273 h 9685"/>
                <a:gd name="connsiteX84" fmla="*/ 2351 w 10000"/>
                <a:gd name="connsiteY84" fmla="*/ 5947 h 9685"/>
                <a:gd name="connsiteX85" fmla="*/ 2394 w 10000"/>
                <a:gd name="connsiteY85" fmla="*/ 5737 h 9685"/>
                <a:gd name="connsiteX86" fmla="*/ 2282 w 10000"/>
                <a:gd name="connsiteY86" fmla="*/ 6271 h 9685"/>
                <a:gd name="connsiteX87" fmla="*/ 2436 w 10000"/>
                <a:gd name="connsiteY87" fmla="*/ 5496 h 9685"/>
                <a:gd name="connsiteX88" fmla="*/ 2440 w 10000"/>
                <a:gd name="connsiteY88" fmla="*/ 5345 h 9685"/>
                <a:gd name="connsiteX89" fmla="*/ 2487 w 10000"/>
                <a:gd name="connsiteY89" fmla="*/ 5060 h 9685"/>
                <a:gd name="connsiteX90" fmla="*/ 2474 w 10000"/>
                <a:gd name="connsiteY90" fmla="*/ 5386 h 9685"/>
                <a:gd name="connsiteX91" fmla="*/ 2498 w 10000"/>
                <a:gd name="connsiteY91" fmla="*/ 4807 h 9685"/>
                <a:gd name="connsiteX92" fmla="*/ 2537 w 10000"/>
                <a:gd name="connsiteY92" fmla="*/ 4642 h 9685"/>
                <a:gd name="connsiteX93" fmla="*/ 2555 w 10000"/>
                <a:gd name="connsiteY93" fmla="*/ 4325 h 9685"/>
                <a:gd name="connsiteX94" fmla="*/ 2604 w 10000"/>
                <a:gd name="connsiteY94" fmla="*/ 4020 h 9685"/>
                <a:gd name="connsiteX95" fmla="*/ 2601 w 10000"/>
                <a:gd name="connsiteY95" fmla="*/ 4136 h 9685"/>
                <a:gd name="connsiteX96" fmla="*/ 2530 w 10000"/>
                <a:gd name="connsiteY96" fmla="*/ 4460 h 9685"/>
                <a:gd name="connsiteX97" fmla="*/ 2609 w 10000"/>
                <a:gd name="connsiteY97" fmla="*/ 3807 h 9685"/>
                <a:gd name="connsiteX98" fmla="*/ 2626 w 10000"/>
                <a:gd name="connsiteY98" fmla="*/ 3897 h 9685"/>
                <a:gd name="connsiteX99" fmla="*/ 2649 w 10000"/>
                <a:gd name="connsiteY99" fmla="*/ 3717 h 9685"/>
                <a:gd name="connsiteX100" fmla="*/ 2661 w 10000"/>
                <a:gd name="connsiteY100" fmla="*/ 3308 h 9685"/>
                <a:gd name="connsiteX101" fmla="*/ 2652 w 10000"/>
                <a:gd name="connsiteY101" fmla="*/ 3521 h 9685"/>
                <a:gd name="connsiteX102" fmla="*/ 2610 w 10000"/>
                <a:gd name="connsiteY102" fmla="*/ 3730 h 9685"/>
                <a:gd name="connsiteX103" fmla="*/ 2725 w 10000"/>
                <a:gd name="connsiteY103" fmla="*/ 2982 h 9685"/>
                <a:gd name="connsiteX104" fmla="*/ 2712 w 10000"/>
                <a:gd name="connsiteY104" fmla="*/ 2988 h 9685"/>
                <a:gd name="connsiteX105" fmla="*/ 2689 w 10000"/>
                <a:gd name="connsiteY105" fmla="*/ 3120 h 9685"/>
                <a:gd name="connsiteX106" fmla="*/ 2708 w 10000"/>
                <a:gd name="connsiteY106" fmla="*/ 3025 h 9685"/>
                <a:gd name="connsiteX107" fmla="*/ 2775 w 10000"/>
                <a:gd name="connsiteY107" fmla="*/ 2443 h 9685"/>
                <a:gd name="connsiteX108" fmla="*/ 2748 w 10000"/>
                <a:gd name="connsiteY108" fmla="*/ 2713 h 9685"/>
                <a:gd name="connsiteX109" fmla="*/ 2792 w 10000"/>
                <a:gd name="connsiteY109" fmla="*/ 2292 h 9685"/>
                <a:gd name="connsiteX110" fmla="*/ 2827 w 10000"/>
                <a:gd name="connsiteY110" fmla="*/ 2086 h 9685"/>
                <a:gd name="connsiteX111" fmla="*/ 2868 w 10000"/>
                <a:gd name="connsiteY111" fmla="*/ 1872 h 9685"/>
                <a:gd name="connsiteX112" fmla="*/ 2927 w 10000"/>
                <a:gd name="connsiteY112" fmla="*/ 1694 h 9685"/>
                <a:gd name="connsiteX113" fmla="*/ 2969 w 10000"/>
                <a:gd name="connsiteY113" fmla="*/ 1550 h 9685"/>
                <a:gd name="connsiteX114" fmla="*/ 3000 w 10000"/>
                <a:gd name="connsiteY114" fmla="*/ 1592 h 9685"/>
                <a:gd name="connsiteX115" fmla="*/ 3020 w 10000"/>
                <a:gd name="connsiteY115" fmla="*/ 1475 h 9685"/>
                <a:gd name="connsiteX116" fmla="*/ 3101 w 10000"/>
                <a:gd name="connsiteY116" fmla="*/ 1639 h 9685"/>
                <a:gd name="connsiteX117" fmla="*/ 3066 w 10000"/>
                <a:gd name="connsiteY117" fmla="*/ 1446 h 9685"/>
                <a:gd name="connsiteX118" fmla="*/ 3080 w 10000"/>
                <a:gd name="connsiteY118" fmla="*/ 1501 h 9685"/>
                <a:gd name="connsiteX119" fmla="*/ 3170 w 10000"/>
                <a:gd name="connsiteY119" fmla="*/ 1679 h 9685"/>
                <a:gd name="connsiteX120" fmla="*/ 3136 w 10000"/>
                <a:gd name="connsiteY120" fmla="*/ 1555 h 9685"/>
                <a:gd name="connsiteX121" fmla="*/ 3240 w 10000"/>
                <a:gd name="connsiteY121" fmla="*/ 1750 h 9685"/>
                <a:gd name="connsiteX122" fmla="*/ 3256 w 10000"/>
                <a:gd name="connsiteY122" fmla="*/ 1879 h 9685"/>
                <a:gd name="connsiteX123" fmla="*/ 3199 w 10000"/>
                <a:gd name="connsiteY123" fmla="*/ 1634 h 9685"/>
                <a:gd name="connsiteX124" fmla="*/ 3276 w 10000"/>
                <a:gd name="connsiteY124" fmla="*/ 1935 h 9685"/>
                <a:gd name="connsiteX125" fmla="*/ 3306 w 10000"/>
                <a:gd name="connsiteY125" fmla="*/ 2056 h 9685"/>
                <a:gd name="connsiteX126" fmla="*/ 3269 w 10000"/>
                <a:gd name="connsiteY126" fmla="*/ 1845 h 9685"/>
                <a:gd name="connsiteX127" fmla="*/ 3332 w 10000"/>
                <a:gd name="connsiteY127" fmla="*/ 2151 h 9685"/>
                <a:gd name="connsiteX128" fmla="*/ 3354 w 10000"/>
                <a:gd name="connsiteY128" fmla="*/ 2425 h 9685"/>
                <a:gd name="connsiteX129" fmla="*/ 3383 w 10000"/>
                <a:gd name="connsiteY129" fmla="*/ 2264 h 9685"/>
                <a:gd name="connsiteX130" fmla="*/ 3417 w 10000"/>
                <a:gd name="connsiteY130" fmla="*/ 2593 h 9685"/>
                <a:gd name="connsiteX131" fmla="*/ 3449 w 10000"/>
                <a:gd name="connsiteY131" fmla="*/ 2907 h 9685"/>
                <a:gd name="connsiteX132" fmla="*/ 3492 w 10000"/>
                <a:gd name="connsiteY132" fmla="*/ 2988 h 9685"/>
                <a:gd name="connsiteX133" fmla="*/ 3506 w 10000"/>
                <a:gd name="connsiteY133" fmla="*/ 3165 h 9685"/>
                <a:gd name="connsiteX134" fmla="*/ 3533 w 10000"/>
                <a:gd name="connsiteY134" fmla="*/ 3269 h 9685"/>
                <a:gd name="connsiteX135" fmla="*/ 3571 w 10000"/>
                <a:gd name="connsiteY135" fmla="*/ 3537 h 9685"/>
                <a:gd name="connsiteX136" fmla="*/ 3585 w 10000"/>
                <a:gd name="connsiteY136" fmla="*/ 3609 h 9685"/>
                <a:gd name="connsiteX137" fmla="*/ 3655 w 10000"/>
                <a:gd name="connsiteY137" fmla="*/ 3972 h 9685"/>
                <a:gd name="connsiteX138" fmla="*/ 3622 w 10000"/>
                <a:gd name="connsiteY138" fmla="*/ 3796 h 9685"/>
                <a:gd name="connsiteX139" fmla="*/ 3666 w 10000"/>
                <a:gd name="connsiteY139" fmla="*/ 4015 h 9685"/>
                <a:gd name="connsiteX140" fmla="*/ 3688 w 10000"/>
                <a:gd name="connsiteY140" fmla="*/ 3864 h 9685"/>
                <a:gd name="connsiteX141" fmla="*/ 3694 w 10000"/>
                <a:gd name="connsiteY141" fmla="*/ 4259 h 9685"/>
                <a:gd name="connsiteX142" fmla="*/ 3743 w 10000"/>
                <a:gd name="connsiteY142" fmla="*/ 4174 h 9685"/>
                <a:gd name="connsiteX143" fmla="*/ 3793 w 10000"/>
                <a:gd name="connsiteY143" fmla="*/ 4519 h 9685"/>
                <a:gd name="connsiteX144" fmla="*/ 3843 w 10000"/>
                <a:gd name="connsiteY144" fmla="*/ 4836 h 9685"/>
                <a:gd name="connsiteX145" fmla="*/ 3795 w 10000"/>
                <a:gd name="connsiteY145" fmla="*/ 4347 h 9685"/>
                <a:gd name="connsiteX146" fmla="*/ 3817 w 10000"/>
                <a:gd name="connsiteY146" fmla="*/ 4679 h 9685"/>
                <a:gd name="connsiteX147" fmla="*/ 3880 w 10000"/>
                <a:gd name="connsiteY147" fmla="*/ 5108 h 9685"/>
                <a:gd name="connsiteX148" fmla="*/ 3925 w 10000"/>
                <a:gd name="connsiteY148" fmla="*/ 5009 h 9685"/>
                <a:gd name="connsiteX149" fmla="*/ 3950 w 10000"/>
                <a:gd name="connsiteY149" fmla="*/ 5327 h 9685"/>
                <a:gd name="connsiteX150" fmla="*/ 3983 w 10000"/>
                <a:gd name="connsiteY150" fmla="*/ 5439 h 9685"/>
                <a:gd name="connsiteX151" fmla="*/ 3951 w 10000"/>
                <a:gd name="connsiteY151" fmla="*/ 5185 h 9685"/>
                <a:gd name="connsiteX152" fmla="*/ 4036 w 10000"/>
                <a:gd name="connsiteY152" fmla="*/ 5733 h 9685"/>
                <a:gd name="connsiteX153" fmla="*/ 3989 w 10000"/>
                <a:gd name="connsiteY153" fmla="*/ 5604 h 9685"/>
                <a:gd name="connsiteX154" fmla="*/ 4006 w 10000"/>
                <a:gd name="connsiteY154" fmla="*/ 5344 h 9685"/>
                <a:gd name="connsiteX155" fmla="*/ 4026 w 10000"/>
                <a:gd name="connsiteY155" fmla="*/ 5377 h 9685"/>
                <a:gd name="connsiteX156" fmla="*/ 4046 w 10000"/>
                <a:gd name="connsiteY156" fmla="*/ 5534 h 9685"/>
                <a:gd name="connsiteX157" fmla="*/ 4066 w 10000"/>
                <a:gd name="connsiteY157" fmla="*/ 5700 h 9685"/>
                <a:gd name="connsiteX158" fmla="*/ 4084 w 10000"/>
                <a:gd name="connsiteY158" fmla="*/ 6065 h 9685"/>
                <a:gd name="connsiteX159" fmla="*/ 4104 w 10000"/>
                <a:gd name="connsiteY159" fmla="*/ 5922 h 9685"/>
                <a:gd name="connsiteX160" fmla="*/ 4121 w 10000"/>
                <a:gd name="connsiteY160" fmla="*/ 6258 h 9685"/>
                <a:gd name="connsiteX161" fmla="*/ 4166 w 10000"/>
                <a:gd name="connsiteY161" fmla="*/ 6419 h 9685"/>
                <a:gd name="connsiteX162" fmla="*/ 4225 w 10000"/>
                <a:gd name="connsiteY162" fmla="*/ 6580 h 9685"/>
                <a:gd name="connsiteX163" fmla="*/ 4261 w 10000"/>
                <a:gd name="connsiteY163" fmla="*/ 6719 h 9685"/>
                <a:gd name="connsiteX164" fmla="*/ 4302 w 10000"/>
                <a:gd name="connsiteY164" fmla="*/ 6902 h 9685"/>
                <a:gd name="connsiteX165" fmla="*/ 4400 w 10000"/>
                <a:gd name="connsiteY165" fmla="*/ 7180 h 9685"/>
                <a:gd name="connsiteX166" fmla="*/ 4452 w 10000"/>
                <a:gd name="connsiteY166" fmla="*/ 7278 h 9685"/>
                <a:gd name="connsiteX167" fmla="*/ 4481 w 10000"/>
                <a:gd name="connsiteY167" fmla="*/ 7434 h 9685"/>
                <a:gd name="connsiteX168" fmla="*/ 4530 w 10000"/>
                <a:gd name="connsiteY168" fmla="*/ 7416 h 9685"/>
                <a:gd name="connsiteX169" fmla="*/ 4576 w 10000"/>
                <a:gd name="connsiteY169" fmla="*/ 7228 h 9685"/>
                <a:gd name="connsiteX170" fmla="*/ 4610 w 10000"/>
                <a:gd name="connsiteY170" fmla="*/ 6844 h 9685"/>
                <a:gd name="connsiteX171" fmla="*/ 4657 w 10000"/>
                <a:gd name="connsiteY171" fmla="*/ 6310 h 9685"/>
                <a:gd name="connsiteX172" fmla="*/ 4664 w 10000"/>
                <a:gd name="connsiteY172" fmla="*/ 5941 h 9685"/>
                <a:gd name="connsiteX173" fmla="*/ 4650 w 10000"/>
                <a:gd name="connsiteY173" fmla="*/ 6102 h 9685"/>
                <a:gd name="connsiteX174" fmla="*/ 4656 w 10000"/>
                <a:gd name="connsiteY174" fmla="*/ 6153 h 9685"/>
                <a:gd name="connsiteX175" fmla="*/ 4672 w 10000"/>
                <a:gd name="connsiteY175" fmla="*/ 6087 h 9685"/>
                <a:gd name="connsiteX176" fmla="*/ 4611 w 10000"/>
                <a:gd name="connsiteY176" fmla="*/ 6486 h 9685"/>
                <a:gd name="connsiteX177" fmla="*/ 4604 w 10000"/>
                <a:gd name="connsiteY177" fmla="*/ 6622 h 9685"/>
                <a:gd name="connsiteX178" fmla="*/ 4673 w 10000"/>
                <a:gd name="connsiteY178" fmla="*/ 5708 h 9685"/>
                <a:gd name="connsiteX179" fmla="*/ 4662 w 10000"/>
                <a:gd name="connsiteY179" fmla="*/ 5474 h 9685"/>
                <a:gd name="connsiteX180" fmla="*/ 4727 w 10000"/>
                <a:gd name="connsiteY180" fmla="*/ 4730 h 9685"/>
                <a:gd name="connsiteX181" fmla="*/ 4721 w 10000"/>
                <a:gd name="connsiteY181" fmla="*/ 4384 h 9685"/>
                <a:gd name="connsiteX182" fmla="*/ 4714 w 10000"/>
                <a:gd name="connsiteY182" fmla="*/ 5006 h 9685"/>
                <a:gd name="connsiteX183" fmla="*/ 4777 w 10000"/>
                <a:gd name="connsiteY183" fmla="*/ 4536 h 9685"/>
                <a:gd name="connsiteX184" fmla="*/ 4794 w 10000"/>
                <a:gd name="connsiteY184" fmla="*/ 4510 h 9685"/>
                <a:gd name="connsiteX185" fmla="*/ 4771 w 10000"/>
                <a:gd name="connsiteY185" fmla="*/ 4281 h 9685"/>
                <a:gd name="connsiteX186" fmla="*/ 4682 w 10000"/>
                <a:gd name="connsiteY186" fmla="*/ 5189 h 9685"/>
                <a:gd name="connsiteX187" fmla="*/ 4720 w 10000"/>
                <a:gd name="connsiteY187" fmla="*/ 4433 h 9685"/>
                <a:gd name="connsiteX188" fmla="*/ 4766 w 10000"/>
                <a:gd name="connsiteY188" fmla="*/ 4171 h 9685"/>
                <a:gd name="connsiteX189" fmla="*/ 4781 w 10000"/>
                <a:gd name="connsiteY189" fmla="*/ 4010 h 9685"/>
                <a:gd name="connsiteX190" fmla="*/ 4820 w 10000"/>
                <a:gd name="connsiteY190" fmla="*/ 3612 h 9685"/>
                <a:gd name="connsiteX191" fmla="*/ 4825 w 10000"/>
                <a:gd name="connsiteY191" fmla="*/ 3914 h 9685"/>
                <a:gd name="connsiteX192" fmla="*/ 4855 w 10000"/>
                <a:gd name="connsiteY192" fmla="*/ 3518 h 9685"/>
                <a:gd name="connsiteX193" fmla="*/ 4861 w 10000"/>
                <a:gd name="connsiteY193" fmla="*/ 3269 h 9685"/>
                <a:gd name="connsiteX194" fmla="*/ 4894 w 10000"/>
                <a:gd name="connsiteY194" fmla="*/ 3153 h 9685"/>
                <a:gd name="connsiteX195" fmla="*/ 4922 w 10000"/>
                <a:gd name="connsiteY195" fmla="*/ 2923 h 9685"/>
                <a:gd name="connsiteX196" fmla="*/ 4954 w 10000"/>
                <a:gd name="connsiteY196" fmla="*/ 2667 h 9685"/>
                <a:gd name="connsiteX197" fmla="*/ 5146 w 10000"/>
                <a:gd name="connsiteY197" fmla="*/ 2167 h 9685"/>
                <a:gd name="connsiteX198" fmla="*/ 5039 w 10000"/>
                <a:gd name="connsiteY198" fmla="*/ 2343 h 9685"/>
                <a:gd name="connsiteX199" fmla="*/ 4987 w 10000"/>
                <a:gd name="connsiteY199" fmla="*/ 2552 h 9685"/>
                <a:gd name="connsiteX200" fmla="*/ 5098 w 10000"/>
                <a:gd name="connsiteY200" fmla="*/ 2300 h 9685"/>
                <a:gd name="connsiteX201" fmla="*/ 5146 w 10000"/>
                <a:gd name="connsiteY201" fmla="*/ 2149 h 9685"/>
                <a:gd name="connsiteX202" fmla="*/ 5197 w 10000"/>
                <a:gd name="connsiteY202" fmla="*/ 2208 h 9685"/>
                <a:gd name="connsiteX203" fmla="*/ 5245 w 10000"/>
                <a:gd name="connsiteY203" fmla="*/ 2160 h 9685"/>
                <a:gd name="connsiteX204" fmla="*/ 5244 w 10000"/>
                <a:gd name="connsiteY204" fmla="*/ 2338 h 9685"/>
                <a:gd name="connsiteX205" fmla="*/ 5264 w 10000"/>
                <a:gd name="connsiteY205" fmla="*/ 2247 h 9685"/>
                <a:gd name="connsiteX206" fmla="*/ 5379 w 10000"/>
                <a:gd name="connsiteY206" fmla="*/ 2516 h 9685"/>
                <a:gd name="connsiteX207" fmla="*/ 5409 w 10000"/>
                <a:gd name="connsiteY207" fmla="*/ 2691 h 9685"/>
                <a:gd name="connsiteX208" fmla="*/ 5431 w 10000"/>
                <a:gd name="connsiteY208" fmla="*/ 3029 h 9685"/>
                <a:gd name="connsiteX209" fmla="*/ 5505 w 10000"/>
                <a:gd name="connsiteY209" fmla="*/ 2994 h 9685"/>
                <a:gd name="connsiteX210" fmla="*/ 5388 w 10000"/>
                <a:gd name="connsiteY210" fmla="*/ 2926 h 9685"/>
                <a:gd name="connsiteX211" fmla="*/ 5394 w 10000"/>
                <a:gd name="connsiteY211" fmla="*/ 2927 h 9685"/>
                <a:gd name="connsiteX212" fmla="*/ 5488 w 10000"/>
                <a:gd name="connsiteY212" fmla="*/ 3218 h 9685"/>
                <a:gd name="connsiteX213" fmla="*/ 5426 w 10000"/>
                <a:gd name="connsiteY213" fmla="*/ 3022 h 9685"/>
                <a:gd name="connsiteX214" fmla="*/ 5432 w 10000"/>
                <a:gd name="connsiteY214" fmla="*/ 3119 h 9685"/>
                <a:gd name="connsiteX215" fmla="*/ 5514 w 10000"/>
                <a:gd name="connsiteY215" fmla="*/ 3268 h 9685"/>
                <a:gd name="connsiteX216" fmla="*/ 5473 w 10000"/>
                <a:gd name="connsiteY216" fmla="*/ 3291 h 9685"/>
                <a:gd name="connsiteX217" fmla="*/ 5453 w 10000"/>
                <a:gd name="connsiteY217" fmla="*/ 2768 h 9685"/>
                <a:gd name="connsiteX218" fmla="*/ 5461 w 10000"/>
                <a:gd name="connsiteY218" fmla="*/ 3339 h 9685"/>
                <a:gd name="connsiteX219" fmla="*/ 5468 w 10000"/>
                <a:gd name="connsiteY219" fmla="*/ 2940 h 9685"/>
                <a:gd name="connsiteX220" fmla="*/ 5563 w 10000"/>
                <a:gd name="connsiteY220" fmla="*/ 3432 h 9685"/>
                <a:gd name="connsiteX221" fmla="*/ 5292 w 10000"/>
                <a:gd name="connsiteY221" fmla="*/ 2352 h 9685"/>
                <a:gd name="connsiteX222" fmla="*/ 5482 w 10000"/>
                <a:gd name="connsiteY222" fmla="*/ 3253 h 9685"/>
                <a:gd name="connsiteX223" fmla="*/ 5475 w 10000"/>
                <a:gd name="connsiteY223" fmla="*/ 2835 h 9685"/>
                <a:gd name="connsiteX224" fmla="*/ 5305 w 10000"/>
                <a:gd name="connsiteY224" fmla="*/ 2268 h 9685"/>
                <a:gd name="connsiteX225" fmla="*/ 5397 w 10000"/>
                <a:gd name="connsiteY225" fmla="*/ 2585 h 9685"/>
                <a:gd name="connsiteX226" fmla="*/ 5540 w 10000"/>
                <a:gd name="connsiteY226" fmla="*/ 3454 h 9685"/>
                <a:gd name="connsiteX227" fmla="*/ 5439 w 10000"/>
                <a:gd name="connsiteY227" fmla="*/ 2900 h 9685"/>
                <a:gd name="connsiteX228" fmla="*/ 5316 w 10000"/>
                <a:gd name="connsiteY228" fmla="*/ 2491 h 9685"/>
                <a:gd name="connsiteX229" fmla="*/ 5547 w 10000"/>
                <a:gd name="connsiteY229" fmla="*/ 3072 h 9685"/>
                <a:gd name="connsiteX230" fmla="*/ 5557 w 10000"/>
                <a:gd name="connsiteY230" fmla="*/ 3133 h 9685"/>
                <a:gd name="connsiteX231" fmla="*/ 5476 w 10000"/>
                <a:gd name="connsiteY231" fmla="*/ 3230 h 9685"/>
                <a:gd name="connsiteX232" fmla="*/ 5547 w 10000"/>
                <a:gd name="connsiteY232" fmla="*/ 3203 h 9685"/>
                <a:gd name="connsiteX233" fmla="*/ 5579 w 10000"/>
                <a:gd name="connsiteY233" fmla="*/ 3526 h 9685"/>
                <a:gd name="connsiteX234" fmla="*/ 5647 w 10000"/>
                <a:gd name="connsiteY234" fmla="*/ 3259 h 9685"/>
                <a:gd name="connsiteX235" fmla="*/ 5483 w 10000"/>
                <a:gd name="connsiteY235" fmla="*/ 3274 h 9685"/>
                <a:gd name="connsiteX236" fmla="*/ 5618 w 10000"/>
                <a:gd name="connsiteY236" fmla="*/ 3463 h 9685"/>
                <a:gd name="connsiteX237" fmla="*/ 5626 w 10000"/>
                <a:gd name="connsiteY237" fmla="*/ 3603 h 9685"/>
                <a:gd name="connsiteX238" fmla="*/ 5655 w 10000"/>
                <a:gd name="connsiteY238" fmla="*/ 3581 h 9685"/>
                <a:gd name="connsiteX239" fmla="*/ 5532 w 10000"/>
                <a:gd name="connsiteY239" fmla="*/ 3274 h 9685"/>
                <a:gd name="connsiteX240" fmla="*/ 5591 w 10000"/>
                <a:gd name="connsiteY240" fmla="*/ 3319 h 9685"/>
                <a:gd name="connsiteX241" fmla="*/ 5527 w 10000"/>
                <a:gd name="connsiteY241" fmla="*/ 3173 h 9685"/>
                <a:gd name="connsiteX242" fmla="*/ 5580 w 10000"/>
                <a:gd name="connsiteY242" fmla="*/ 3313 h 9685"/>
                <a:gd name="connsiteX243" fmla="*/ 5609 w 10000"/>
                <a:gd name="connsiteY243" fmla="*/ 3379 h 9685"/>
                <a:gd name="connsiteX244" fmla="*/ 5640 w 10000"/>
                <a:gd name="connsiteY244" fmla="*/ 3379 h 9685"/>
                <a:gd name="connsiteX245" fmla="*/ 5642 w 10000"/>
                <a:gd name="connsiteY245" fmla="*/ 3327 h 9685"/>
                <a:gd name="connsiteX246" fmla="*/ 5525 w 10000"/>
                <a:gd name="connsiteY246" fmla="*/ 3353 h 9685"/>
                <a:gd name="connsiteX247" fmla="*/ 5573 w 10000"/>
                <a:gd name="connsiteY247" fmla="*/ 3216 h 9685"/>
                <a:gd name="connsiteX248" fmla="*/ 5750 w 10000"/>
                <a:gd name="connsiteY248" fmla="*/ 3880 h 9685"/>
                <a:gd name="connsiteX249" fmla="*/ 5690 w 10000"/>
                <a:gd name="connsiteY249" fmla="*/ 3582 h 9685"/>
                <a:gd name="connsiteX250" fmla="*/ 5740 w 10000"/>
                <a:gd name="connsiteY250" fmla="*/ 3691 h 9685"/>
                <a:gd name="connsiteX251" fmla="*/ 5775 w 10000"/>
                <a:gd name="connsiteY251" fmla="*/ 3729 h 9685"/>
                <a:gd name="connsiteX252" fmla="*/ 5844 w 10000"/>
                <a:gd name="connsiteY252" fmla="*/ 3921 h 9685"/>
                <a:gd name="connsiteX253" fmla="*/ 5881 w 10000"/>
                <a:gd name="connsiteY253" fmla="*/ 4006 h 9685"/>
                <a:gd name="connsiteX254" fmla="*/ 5899 w 10000"/>
                <a:gd name="connsiteY254" fmla="*/ 3867 h 9685"/>
                <a:gd name="connsiteX255" fmla="*/ 5881 w 10000"/>
                <a:gd name="connsiteY255" fmla="*/ 4089 h 9685"/>
                <a:gd name="connsiteX256" fmla="*/ 5907 w 10000"/>
                <a:gd name="connsiteY256" fmla="*/ 4206 h 9685"/>
                <a:gd name="connsiteX257" fmla="*/ 5936 w 10000"/>
                <a:gd name="connsiteY257" fmla="*/ 4275 h 9685"/>
                <a:gd name="connsiteX258" fmla="*/ 5974 w 10000"/>
                <a:gd name="connsiteY258" fmla="*/ 4215 h 9685"/>
                <a:gd name="connsiteX259" fmla="*/ 6000 w 10000"/>
                <a:gd name="connsiteY259" fmla="*/ 4329 h 9685"/>
                <a:gd name="connsiteX260" fmla="*/ 6059 w 10000"/>
                <a:gd name="connsiteY260" fmla="*/ 4510 h 9685"/>
                <a:gd name="connsiteX261" fmla="*/ 6126 w 10000"/>
                <a:gd name="connsiteY261" fmla="*/ 4604 h 9685"/>
                <a:gd name="connsiteX262" fmla="*/ 6153 w 10000"/>
                <a:gd name="connsiteY262" fmla="*/ 4881 h 9685"/>
                <a:gd name="connsiteX263" fmla="*/ 6201 w 10000"/>
                <a:gd name="connsiteY263" fmla="*/ 5107 h 9685"/>
                <a:gd name="connsiteX264" fmla="*/ 6251 w 10000"/>
                <a:gd name="connsiteY264" fmla="*/ 5231 h 9685"/>
                <a:gd name="connsiteX265" fmla="*/ 6297 w 10000"/>
                <a:gd name="connsiteY265" fmla="*/ 5523 h 9685"/>
                <a:gd name="connsiteX266" fmla="*/ 6316 w 10000"/>
                <a:gd name="connsiteY266" fmla="*/ 5504 h 9685"/>
                <a:gd name="connsiteX267" fmla="*/ 6330 w 10000"/>
                <a:gd name="connsiteY267" fmla="*/ 5409 h 9685"/>
                <a:gd name="connsiteX268" fmla="*/ 6371 w 10000"/>
                <a:gd name="connsiteY268" fmla="*/ 5469 h 9685"/>
                <a:gd name="connsiteX269" fmla="*/ 6413 w 10000"/>
                <a:gd name="connsiteY269" fmla="*/ 5499 h 9685"/>
                <a:gd name="connsiteX270" fmla="*/ 6372 w 10000"/>
                <a:gd name="connsiteY270" fmla="*/ 5505 h 9685"/>
                <a:gd name="connsiteX271" fmla="*/ 6404 w 10000"/>
                <a:gd name="connsiteY271" fmla="*/ 5727 h 9685"/>
                <a:gd name="connsiteX272" fmla="*/ 6499 w 10000"/>
                <a:gd name="connsiteY272" fmla="*/ 6021 h 9685"/>
                <a:gd name="connsiteX273" fmla="*/ 6533 w 10000"/>
                <a:gd name="connsiteY273" fmla="*/ 6065 h 9685"/>
                <a:gd name="connsiteX274" fmla="*/ 6566 w 10000"/>
                <a:gd name="connsiteY274" fmla="*/ 6035 h 9685"/>
                <a:gd name="connsiteX275" fmla="*/ 6580 w 10000"/>
                <a:gd name="connsiteY275" fmla="*/ 6387 h 9685"/>
                <a:gd name="connsiteX276" fmla="*/ 6636 w 10000"/>
                <a:gd name="connsiteY276" fmla="*/ 6487 h 9685"/>
                <a:gd name="connsiteX277" fmla="*/ 6649 w 10000"/>
                <a:gd name="connsiteY277" fmla="*/ 6808 h 9685"/>
                <a:gd name="connsiteX278" fmla="*/ 6720 w 10000"/>
                <a:gd name="connsiteY278" fmla="*/ 7173 h 9685"/>
                <a:gd name="connsiteX279" fmla="*/ 6787 w 10000"/>
                <a:gd name="connsiteY279" fmla="*/ 7498 h 9685"/>
                <a:gd name="connsiteX280" fmla="*/ 6819 w 10000"/>
                <a:gd name="connsiteY280" fmla="*/ 7699 h 9685"/>
                <a:gd name="connsiteX281" fmla="*/ 6888 w 10000"/>
                <a:gd name="connsiteY281" fmla="*/ 7625 h 9685"/>
                <a:gd name="connsiteX282" fmla="*/ 6926 w 10000"/>
                <a:gd name="connsiteY282" fmla="*/ 7492 h 9685"/>
                <a:gd name="connsiteX283" fmla="*/ 6977 w 10000"/>
                <a:gd name="connsiteY283" fmla="*/ 7350 h 9685"/>
                <a:gd name="connsiteX284" fmla="*/ 7062 w 10000"/>
                <a:gd name="connsiteY284" fmla="*/ 6862 h 9685"/>
                <a:gd name="connsiteX285" fmla="*/ 7095 w 10000"/>
                <a:gd name="connsiteY285" fmla="*/ 6339 h 9685"/>
                <a:gd name="connsiteX286" fmla="*/ 7151 w 10000"/>
                <a:gd name="connsiteY286" fmla="*/ 6010 h 9685"/>
                <a:gd name="connsiteX287" fmla="*/ 7279 w 10000"/>
                <a:gd name="connsiteY287" fmla="*/ 4983 h 9685"/>
                <a:gd name="connsiteX288" fmla="*/ 7247 w 10000"/>
                <a:gd name="connsiteY288" fmla="*/ 5054 h 9685"/>
                <a:gd name="connsiteX289" fmla="*/ 7287 w 10000"/>
                <a:gd name="connsiteY289" fmla="*/ 5404 h 9685"/>
                <a:gd name="connsiteX290" fmla="*/ 7189 w 10000"/>
                <a:gd name="connsiteY290" fmla="*/ 5683 h 9685"/>
                <a:gd name="connsiteX291" fmla="*/ 7228 w 10000"/>
                <a:gd name="connsiteY291" fmla="*/ 5534 h 9685"/>
                <a:gd name="connsiteX292" fmla="*/ 7247 w 10000"/>
                <a:gd name="connsiteY292" fmla="*/ 5093 h 9685"/>
                <a:gd name="connsiteX293" fmla="*/ 7289 w 10000"/>
                <a:gd name="connsiteY293" fmla="*/ 4790 h 9685"/>
                <a:gd name="connsiteX294" fmla="*/ 7332 w 10000"/>
                <a:gd name="connsiteY294" fmla="*/ 5077 h 9685"/>
                <a:gd name="connsiteX295" fmla="*/ 7368 w 10000"/>
                <a:gd name="connsiteY295" fmla="*/ 4923 h 9685"/>
                <a:gd name="connsiteX296" fmla="*/ 7353 w 10000"/>
                <a:gd name="connsiteY296" fmla="*/ 4862 h 9685"/>
                <a:gd name="connsiteX297" fmla="*/ 7373 w 10000"/>
                <a:gd name="connsiteY297" fmla="*/ 4690 h 9685"/>
                <a:gd name="connsiteX298" fmla="*/ 7381 w 10000"/>
                <a:gd name="connsiteY298" fmla="*/ 4810 h 9685"/>
                <a:gd name="connsiteX299" fmla="*/ 7403 w 10000"/>
                <a:gd name="connsiteY299" fmla="*/ 4562 h 9685"/>
                <a:gd name="connsiteX300" fmla="*/ 7417 w 10000"/>
                <a:gd name="connsiteY300" fmla="*/ 4602 h 9685"/>
                <a:gd name="connsiteX301" fmla="*/ 7464 w 10000"/>
                <a:gd name="connsiteY301" fmla="*/ 4664 h 9685"/>
                <a:gd name="connsiteX302" fmla="*/ 7524 w 10000"/>
                <a:gd name="connsiteY302" fmla="*/ 4412 h 9685"/>
                <a:gd name="connsiteX303" fmla="*/ 7563 w 10000"/>
                <a:gd name="connsiteY303" fmla="*/ 4271 h 9685"/>
                <a:gd name="connsiteX304" fmla="*/ 7625 w 10000"/>
                <a:gd name="connsiteY304" fmla="*/ 4153 h 9685"/>
                <a:gd name="connsiteX305" fmla="*/ 7679 w 10000"/>
                <a:gd name="connsiteY305" fmla="*/ 4057 h 9685"/>
                <a:gd name="connsiteX306" fmla="*/ 7711 w 10000"/>
                <a:gd name="connsiteY306" fmla="*/ 4033 h 9685"/>
                <a:gd name="connsiteX307" fmla="*/ 7757 w 10000"/>
                <a:gd name="connsiteY307" fmla="*/ 3863 h 9685"/>
                <a:gd name="connsiteX308" fmla="*/ 7788 w 10000"/>
                <a:gd name="connsiteY308" fmla="*/ 3922 h 9685"/>
                <a:gd name="connsiteX309" fmla="*/ 7820 w 10000"/>
                <a:gd name="connsiteY309" fmla="*/ 3924 h 9685"/>
                <a:gd name="connsiteX310" fmla="*/ 7849 w 10000"/>
                <a:gd name="connsiteY310" fmla="*/ 3926 h 9685"/>
                <a:gd name="connsiteX311" fmla="*/ 7886 w 10000"/>
                <a:gd name="connsiteY311" fmla="*/ 3772 h 9685"/>
                <a:gd name="connsiteX312" fmla="*/ 7945 w 10000"/>
                <a:gd name="connsiteY312" fmla="*/ 3932 h 9685"/>
                <a:gd name="connsiteX313" fmla="*/ 7897 w 10000"/>
                <a:gd name="connsiteY313" fmla="*/ 3906 h 9685"/>
                <a:gd name="connsiteX314" fmla="*/ 7946 w 10000"/>
                <a:gd name="connsiteY314" fmla="*/ 3941 h 9685"/>
                <a:gd name="connsiteX315" fmla="*/ 7999 w 10000"/>
                <a:gd name="connsiteY315" fmla="*/ 3884 h 9685"/>
                <a:gd name="connsiteX316" fmla="*/ 8014 w 10000"/>
                <a:gd name="connsiteY316" fmla="*/ 3908 h 9685"/>
                <a:gd name="connsiteX317" fmla="*/ 8041 w 10000"/>
                <a:gd name="connsiteY317" fmla="*/ 4098 h 9685"/>
                <a:gd name="connsiteX318" fmla="*/ 8016 w 10000"/>
                <a:gd name="connsiteY318" fmla="*/ 3934 h 9685"/>
                <a:gd name="connsiteX319" fmla="*/ 8100 w 10000"/>
                <a:gd name="connsiteY319" fmla="*/ 3872 h 9685"/>
                <a:gd name="connsiteX320" fmla="*/ 8149 w 10000"/>
                <a:gd name="connsiteY320" fmla="*/ 3980 h 9685"/>
                <a:gd name="connsiteX321" fmla="*/ 8177 w 10000"/>
                <a:gd name="connsiteY321" fmla="*/ 4113 h 9685"/>
                <a:gd name="connsiteX322" fmla="*/ 8198 w 10000"/>
                <a:gd name="connsiteY322" fmla="*/ 3935 h 9685"/>
                <a:gd name="connsiteX323" fmla="*/ 8279 w 10000"/>
                <a:gd name="connsiteY323" fmla="*/ 4343 h 9685"/>
                <a:gd name="connsiteX324" fmla="*/ 8234 w 10000"/>
                <a:gd name="connsiteY324" fmla="*/ 4026 h 9685"/>
                <a:gd name="connsiteX325" fmla="*/ 8325 w 10000"/>
                <a:gd name="connsiteY325" fmla="*/ 4725 h 9685"/>
                <a:gd name="connsiteX326" fmla="*/ 8328 w 10000"/>
                <a:gd name="connsiteY326" fmla="*/ 4495 h 9685"/>
                <a:gd name="connsiteX327" fmla="*/ 8368 w 10000"/>
                <a:gd name="connsiteY327" fmla="*/ 4938 h 9685"/>
                <a:gd name="connsiteX328" fmla="*/ 8403 w 10000"/>
                <a:gd name="connsiteY328" fmla="*/ 4814 h 9685"/>
                <a:gd name="connsiteX329" fmla="*/ 8426 w 10000"/>
                <a:gd name="connsiteY329" fmla="*/ 4997 h 9685"/>
                <a:gd name="connsiteX330" fmla="*/ 8479 w 10000"/>
                <a:gd name="connsiteY330" fmla="*/ 5120 h 9685"/>
                <a:gd name="connsiteX331" fmla="*/ 8530 w 10000"/>
                <a:gd name="connsiteY331" fmla="*/ 5399 h 9685"/>
                <a:gd name="connsiteX332" fmla="*/ 8588 w 10000"/>
                <a:gd name="connsiteY332" fmla="*/ 5537 h 9685"/>
                <a:gd name="connsiteX333" fmla="*/ 8606 w 10000"/>
                <a:gd name="connsiteY333" fmla="*/ 5689 h 9685"/>
                <a:gd name="connsiteX334" fmla="*/ 8649 w 10000"/>
                <a:gd name="connsiteY334" fmla="*/ 5613 h 9685"/>
                <a:gd name="connsiteX335" fmla="*/ 8678 w 10000"/>
                <a:gd name="connsiteY335" fmla="*/ 5803 h 9685"/>
                <a:gd name="connsiteX336" fmla="*/ 8720 w 10000"/>
                <a:gd name="connsiteY336" fmla="*/ 5748 h 9685"/>
                <a:gd name="connsiteX337" fmla="*/ 8763 w 10000"/>
                <a:gd name="connsiteY337" fmla="*/ 5891 h 9685"/>
                <a:gd name="connsiteX338" fmla="*/ 8724 w 10000"/>
                <a:gd name="connsiteY338" fmla="*/ 5865 h 9685"/>
                <a:gd name="connsiteX339" fmla="*/ 8770 w 10000"/>
                <a:gd name="connsiteY339" fmla="*/ 5486 h 9685"/>
                <a:gd name="connsiteX340" fmla="*/ 8775 w 10000"/>
                <a:gd name="connsiteY340" fmla="*/ 6354 h 9685"/>
                <a:gd name="connsiteX341" fmla="*/ 8778 w 10000"/>
                <a:gd name="connsiteY341" fmla="*/ 6279 h 9685"/>
                <a:gd name="connsiteX342" fmla="*/ 8783 w 10000"/>
                <a:gd name="connsiteY342" fmla="*/ 5724 h 9685"/>
                <a:gd name="connsiteX343" fmla="*/ 8788 w 10000"/>
                <a:gd name="connsiteY343" fmla="*/ 6090 h 9685"/>
                <a:gd name="connsiteX344" fmla="*/ 8790 w 10000"/>
                <a:gd name="connsiteY344" fmla="*/ 5684 h 9685"/>
                <a:gd name="connsiteX345" fmla="*/ 8798 w 10000"/>
                <a:gd name="connsiteY345" fmla="*/ 5430 h 9685"/>
                <a:gd name="connsiteX346" fmla="*/ 8801 w 10000"/>
                <a:gd name="connsiteY346" fmla="*/ 6065 h 9685"/>
                <a:gd name="connsiteX347" fmla="*/ 8803 w 10000"/>
                <a:gd name="connsiteY347" fmla="*/ 6553 h 9685"/>
                <a:gd name="connsiteX348" fmla="*/ 8808 w 10000"/>
                <a:gd name="connsiteY348" fmla="*/ 6217 h 9685"/>
                <a:gd name="connsiteX349" fmla="*/ 8813 w 10000"/>
                <a:gd name="connsiteY349" fmla="*/ 5756 h 9685"/>
                <a:gd name="connsiteX350" fmla="*/ 8816 w 10000"/>
                <a:gd name="connsiteY350" fmla="*/ 5589 h 9685"/>
                <a:gd name="connsiteX351" fmla="*/ 8821 w 10000"/>
                <a:gd name="connsiteY351" fmla="*/ 5525 h 9685"/>
                <a:gd name="connsiteX352" fmla="*/ 8826 w 10000"/>
                <a:gd name="connsiteY352" fmla="*/ 5985 h 9685"/>
                <a:gd name="connsiteX353" fmla="*/ 8828 w 10000"/>
                <a:gd name="connsiteY353" fmla="*/ 6097 h 9685"/>
                <a:gd name="connsiteX354" fmla="*/ 8833 w 10000"/>
                <a:gd name="connsiteY354" fmla="*/ 6313 h 9685"/>
                <a:gd name="connsiteX355" fmla="*/ 8865 w 10000"/>
                <a:gd name="connsiteY355" fmla="*/ 7151 h 9685"/>
                <a:gd name="connsiteX356" fmla="*/ 8843 w 10000"/>
                <a:gd name="connsiteY356" fmla="*/ 6097 h 9685"/>
                <a:gd name="connsiteX357" fmla="*/ 8847 w 10000"/>
                <a:gd name="connsiteY357" fmla="*/ 6210 h 9685"/>
                <a:gd name="connsiteX358" fmla="*/ 8852 w 10000"/>
                <a:gd name="connsiteY358" fmla="*/ 6090 h 9685"/>
                <a:gd name="connsiteX359" fmla="*/ 8857 w 10000"/>
                <a:gd name="connsiteY359" fmla="*/ 6008 h 9685"/>
                <a:gd name="connsiteX360" fmla="*/ 8788 w 10000"/>
                <a:gd name="connsiteY360" fmla="*/ 6064 h 9685"/>
                <a:gd name="connsiteX361" fmla="*/ 8793 w 10000"/>
                <a:gd name="connsiteY361" fmla="*/ 5865 h 9685"/>
                <a:gd name="connsiteX362" fmla="*/ 8749 w 10000"/>
                <a:gd name="connsiteY362" fmla="*/ 5812 h 9685"/>
                <a:gd name="connsiteX363" fmla="*/ 8725 w 10000"/>
                <a:gd name="connsiteY363" fmla="*/ 6074 h 9685"/>
                <a:gd name="connsiteX364" fmla="*/ 8861 w 10000"/>
                <a:gd name="connsiteY364" fmla="*/ 5899 h 9685"/>
                <a:gd name="connsiteX365" fmla="*/ 8882 w 10000"/>
                <a:gd name="connsiteY365" fmla="*/ 6171 h 9685"/>
                <a:gd name="connsiteX366" fmla="*/ 8884 w 10000"/>
                <a:gd name="connsiteY366" fmla="*/ 7983 h 9685"/>
                <a:gd name="connsiteX367" fmla="*/ 8889 w 10000"/>
                <a:gd name="connsiteY367" fmla="*/ 9685 h 9685"/>
                <a:gd name="connsiteX368" fmla="*/ 8894 w 10000"/>
                <a:gd name="connsiteY368" fmla="*/ 8675 h 9685"/>
                <a:gd name="connsiteX369" fmla="*/ 8897 w 10000"/>
                <a:gd name="connsiteY369" fmla="*/ 8690 h 9685"/>
                <a:gd name="connsiteX370" fmla="*/ 8902 w 10000"/>
                <a:gd name="connsiteY370" fmla="*/ 9167 h 9685"/>
                <a:gd name="connsiteX371" fmla="*/ 8907 w 10000"/>
                <a:gd name="connsiteY371" fmla="*/ 8333 h 9685"/>
                <a:gd name="connsiteX372" fmla="*/ 8909 w 10000"/>
                <a:gd name="connsiteY372" fmla="*/ 8333 h 9685"/>
                <a:gd name="connsiteX373" fmla="*/ 8914 w 10000"/>
                <a:gd name="connsiteY373" fmla="*/ 8753 h 9685"/>
                <a:gd name="connsiteX374" fmla="*/ 8919 w 10000"/>
                <a:gd name="connsiteY374" fmla="*/ 8859 h 9685"/>
                <a:gd name="connsiteX375" fmla="*/ 8922 w 10000"/>
                <a:gd name="connsiteY375" fmla="*/ 9112 h 9685"/>
                <a:gd name="connsiteX376" fmla="*/ 8927 w 10000"/>
                <a:gd name="connsiteY376" fmla="*/ 8666 h 9685"/>
                <a:gd name="connsiteX377" fmla="*/ 8929 w 10000"/>
                <a:gd name="connsiteY377" fmla="*/ 8643 h 9685"/>
                <a:gd name="connsiteX378" fmla="*/ 8934 w 10000"/>
                <a:gd name="connsiteY378" fmla="*/ 8477 h 9685"/>
                <a:gd name="connsiteX379" fmla="*/ 8939 w 10000"/>
                <a:gd name="connsiteY379" fmla="*/ 8215 h 9685"/>
                <a:gd name="connsiteX380" fmla="*/ 8942 w 10000"/>
                <a:gd name="connsiteY380" fmla="*/ 7760 h 9685"/>
                <a:gd name="connsiteX381" fmla="*/ 8949 w 10000"/>
                <a:gd name="connsiteY381" fmla="*/ 6749 h 9685"/>
                <a:gd name="connsiteX382" fmla="*/ 8952 w 10000"/>
                <a:gd name="connsiteY382" fmla="*/ 7775 h 9685"/>
                <a:gd name="connsiteX383" fmla="*/ 8954 w 10000"/>
                <a:gd name="connsiteY383" fmla="*/ 7467 h 9685"/>
                <a:gd name="connsiteX384" fmla="*/ 8959 w 10000"/>
                <a:gd name="connsiteY384" fmla="*/ 7834 h 9685"/>
                <a:gd name="connsiteX385" fmla="*/ 9057 w 10000"/>
                <a:gd name="connsiteY385" fmla="*/ 8782 h 9685"/>
                <a:gd name="connsiteX386" fmla="*/ 8905 w 10000"/>
                <a:gd name="connsiteY386" fmla="*/ 8758 h 9685"/>
                <a:gd name="connsiteX387" fmla="*/ 9273 w 10000"/>
                <a:gd name="connsiteY387" fmla="*/ 7982 h 9685"/>
                <a:gd name="connsiteX388" fmla="*/ 9052 w 10000"/>
                <a:gd name="connsiteY388" fmla="*/ 9255 h 9685"/>
                <a:gd name="connsiteX389" fmla="*/ 9109 w 10000"/>
                <a:gd name="connsiteY389" fmla="*/ 8841 h 9685"/>
                <a:gd name="connsiteX390" fmla="*/ 8989 w 10000"/>
                <a:gd name="connsiteY390" fmla="*/ 9446 h 9685"/>
                <a:gd name="connsiteX391" fmla="*/ 8994 w 10000"/>
                <a:gd name="connsiteY391" fmla="*/ 9270 h 9685"/>
                <a:gd name="connsiteX392" fmla="*/ 8999 w 10000"/>
                <a:gd name="connsiteY392" fmla="*/ 8228 h 9685"/>
                <a:gd name="connsiteX393" fmla="*/ 9004 w 10000"/>
                <a:gd name="connsiteY393" fmla="*/ 8420 h 9685"/>
                <a:gd name="connsiteX394" fmla="*/ 9009 w 10000"/>
                <a:gd name="connsiteY394" fmla="*/ 8046 h 9685"/>
                <a:gd name="connsiteX395" fmla="*/ 9014 w 10000"/>
                <a:gd name="connsiteY395" fmla="*/ 8119 h 9685"/>
                <a:gd name="connsiteX396" fmla="*/ 9019 w 10000"/>
                <a:gd name="connsiteY396" fmla="*/ 8498 h 9685"/>
                <a:gd name="connsiteX397" fmla="*/ 9027 w 10000"/>
                <a:gd name="connsiteY397" fmla="*/ 7952 h 9685"/>
                <a:gd name="connsiteX398" fmla="*/ 9032 w 10000"/>
                <a:gd name="connsiteY398" fmla="*/ 7872 h 9685"/>
                <a:gd name="connsiteX399" fmla="*/ 9037 w 10000"/>
                <a:gd name="connsiteY399" fmla="*/ 7577 h 9685"/>
                <a:gd name="connsiteX400" fmla="*/ 9042 w 10000"/>
                <a:gd name="connsiteY400" fmla="*/ 7299 h 9685"/>
                <a:gd name="connsiteX401" fmla="*/ 9047 w 10000"/>
                <a:gd name="connsiteY401" fmla="*/ 8786 h 9685"/>
                <a:gd name="connsiteX402" fmla="*/ 9052 w 10000"/>
                <a:gd name="connsiteY402" fmla="*/ 8596 h 9685"/>
                <a:gd name="connsiteX403" fmla="*/ 9057 w 10000"/>
                <a:gd name="connsiteY403" fmla="*/ 8826 h 9685"/>
                <a:gd name="connsiteX404" fmla="*/ 9062 w 10000"/>
                <a:gd name="connsiteY404" fmla="*/ 7665 h 9685"/>
                <a:gd name="connsiteX405" fmla="*/ 9069 w 10000"/>
                <a:gd name="connsiteY405" fmla="*/ 7983 h 9685"/>
                <a:gd name="connsiteX406" fmla="*/ 9074 w 10000"/>
                <a:gd name="connsiteY406" fmla="*/ 8317 h 9685"/>
                <a:gd name="connsiteX407" fmla="*/ 9079 w 10000"/>
                <a:gd name="connsiteY407" fmla="*/ 7545 h 9685"/>
                <a:gd name="connsiteX408" fmla="*/ 9084 w 10000"/>
                <a:gd name="connsiteY408" fmla="*/ 7498 h 9685"/>
                <a:gd name="connsiteX409" fmla="*/ 9089 w 10000"/>
                <a:gd name="connsiteY409" fmla="*/ 7721 h 9685"/>
                <a:gd name="connsiteX410" fmla="*/ 9094 w 10000"/>
                <a:gd name="connsiteY410" fmla="*/ 7801 h 9685"/>
                <a:gd name="connsiteX411" fmla="*/ 9099 w 10000"/>
                <a:gd name="connsiteY411" fmla="*/ 8498 h 9685"/>
                <a:gd name="connsiteX412" fmla="*/ 9104 w 10000"/>
                <a:gd name="connsiteY412" fmla="*/ 8446 h 9685"/>
                <a:gd name="connsiteX413" fmla="*/ 9109 w 10000"/>
                <a:gd name="connsiteY413" fmla="*/ 9065 h 9685"/>
                <a:gd name="connsiteX414" fmla="*/ 9117 w 10000"/>
                <a:gd name="connsiteY414" fmla="*/ 8459 h 9685"/>
                <a:gd name="connsiteX415" fmla="*/ 9122 w 10000"/>
                <a:gd name="connsiteY415" fmla="*/ 7957 h 9685"/>
                <a:gd name="connsiteX416" fmla="*/ 9129 w 10000"/>
                <a:gd name="connsiteY416" fmla="*/ 8467 h 9685"/>
                <a:gd name="connsiteX417" fmla="*/ 9134 w 10000"/>
                <a:gd name="connsiteY417" fmla="*/ 9240 h 9685"/>
                <a:gd name="connsiteX418" fmla="*/ 9139 w 10000"/>
                <a:gd name="connsiteY418" fmla="*/ 8238 h 9685"/>
                <a:gd name="connsiteX419" fmla="*/ 9144 w 10000"/>
                <a:gd name="connsiteY419" fmla="*/ 8698 h 9685"/>
                <a:gd name="connsiteX420" fmla="*/ 9149 w 10000"/>
                <a:gd name="connsiteY420" fmla="*/ 8580 h 9685"/>
                <a:gd name="connsiteX421" fmla="*/ 9154 w 10000"/>
                <a:gd name="connsiteY421" fmla="*/ 8357 h 9685"/>
                <a:gd name="connsiteX422" fmla="*/ 9159 w 10000"/>
                <a:gd name="connsiteY422" fmla="*/ 9055 h 9685"/>
                <a:gd name="connsiteX423" fmla="*/ 9164 w 10000"/>
                <a:gd name="connsiteY423" fmla="*/ 8206 h 9685"/>
                <a:gd name="connsiteX424" fmla="*/ 9169 w 10000"/>
                <a:gd name="connsiteY424" fmla="*/ 7353 h 9685"/>
                <a:gd name="connsiteX425" fmla="*/ 9177 w 10000"/>
                <a:gd name="connsiteY425" fmla="*/ 7426 h 9685"/>
                <a:gd name="connsiteX426" fmla="*/ 9286 w 10000"/>
                <a:gd name="connsiteY426" fmla="*/ 8689 h 9685"/>
                <a:gd name="connsiteX427" fmla="*/ 9205 w 10000"/>
                <a:gd name="connsiteY427" fmla="*/ 8245 h 9685"/>
                <a:gd name="connsiteX428" fmla="*/ 9227 w 10000"/>
                <a:gd name="connsiteY428" fmla="*/ 8770 h 9685"/>
                <a:gd name="connsiteX429" fmla="*/ 9250 w 10000"/>
                <a:gd name="connsiteY429" fmla="*/ 8698 h 9685"/>
                <a:gd name="connsiteX430" fmla="*/ 9381 w 10000"/>
                <a:gd name="connsiteY430" fmla="*/ 8350 h 9685"/>
                <a:gd name="connsiteX431" fmla="*/ 9341 w 10000"/>
                <a:gd name="connsiteY431" fmla="*/ 8505 h 9685"/>
                <a:gd name="connsiteX432" fmla="*/ 9320 w 10000"/>
                <a:gd name="connsiteY432" fmla="*/ 8277 h 9685"/>
                <a:gd name="connsiteX433" fmla="*/ 9345 w 10000"/>
                <a:gd name="connsiteY433" fmla="*/ 8260 h 9685"/>
                <a:gd name="connsiteX434" fmla="*/ 9443 w 10000"/>
                <a:gd name="connsiteY434" fmla="*/ 8454 h 9685"/>
                <a:gd name="connsiteX435" fmla="*/ 9390 w 10000"/>
                <a:gd name="connsiteY435" fmla="*/ 6386 h 9685"/>
                <a:gd name="connsiteX436" fmla="*/ 9425 w 10000"/>
                <a:gd name="connsiteY436" fmla="*/ 7010 h 9685"/>
                <a:gd name="connsiteX437" fmla="*/ 9460 w 10000"/>
                <a:gd name="connsiteY437" fmla="*/ 7005 h 9685"/>
                <a:gd name="connsiteX438" fmla="*/ 9495 w 10000"/>
                <a:gd name="connsiteY438" fmla="*/ 6465 h 9685"/>
                <a:gd name="connsiteX439" fmla="*/ 9531 w 10000"/>
                <a:gd name="connsiteY439" fmla="*/ 6424 h 9685"/>
                <a:gd name="connsiteX440" fmla="*/ 9563 w 10000"/>
                <a:gd name="connsiteY440" fmla="*/ 6735 h 9685"/>
                <a:gd name="connsiteX441" fmla="*/ 9598 w 10000"/>
                <a:gd name="connsiteY441" fmla="*/ 6829 h 9685"/>
                <a:gd name="connsiteX442" fmla="*/ 9617 w 10000"/>
                <a:gd name="connsiteY442" fmla="*/ 6631 h 9685"/>
                <a:gd name="connsiteX443" fmla="*/ 9635 w 10000"/>
                <a:gd name="connsiteY443" fmla="*/ 6447 h 9685"/>
                <a:gd name="connsiteX444" fmla="*/ 9655 w 10000"/>
                <a:gd name="connsiteY444" fmla="*/ 6163 h 9685"/>
                <a:gd name="connsiteX445" fmla="*/ 9670 w 10000"/>
                <a:gd name="connsiteY445" fmla="*/ 5955 h 9685"/>
                <a:gd name="connsiteX446" fmla="*/ 9687 w 10000"/>
                <a:gd name="connsiteY446" fmla="*/ 5940 h 9685"/>
                <a:gd name="connsiteX447" fmla="*/ 9705 w 10000"/>
                <a:gd name="connsiteY447" fmla="*/ 6362 h 9685"/>
                <a:gd name="connsiteX448" fmla="*/ 9722 w 10000"/>
                <a:gd name="connsiteY448" fmla="*/ 5470 h 9685"/>
                <a:gd name="connsiteX449" fmla="*/ 9740 w 10000"/>
                <a:gd name="connsiteY449" fmla="*/ 6336 h 9685"/>
                <a:gd name="connsiteX450" fmla="*/ 9757 w 10000"/>
                <a:gd name="connsiteY450" fmla="*/ 5551 h 9685"/>
                <a:gd name="connsiteX451" fmla="*/ 9775 w 10000"/>
                <a:gd name="connsiteY451" fmla="*/ 6025 h 9685"/>
                <a:gd name="connsiteX452" fmla="*/ 9792 w 10000"/>
                <a:gd name="connsiteY452" fmla="*/ 5565 h 9685"/>
                <a:gd name="connsiteX453" fmla="*/ 9810 w 10000"/>
                <a:gd name="connsiteY453" fmla="*/ 5311 h 9685"/>
                <a:gd name="connsiteX454" fmla="*/ 9852 w 10000"/>
                <a:gd name="connsiteY454" fmla="*/ 4763 h 9685"/>
                <a:gd name="connsiteX455" fmla="*/ 9892 w 10000"/>
                <a:gd name="connsiteY455" fmla="*/ 5843 h 9685"/>
                <a:gd name="connsiteX456" fmla="*/ 9935 w 10000"/>
                <a:gd name="connsiteY456" fmla="*/ 4810 h 9685"/>
                <a:gd name="connsiteX457" fmla="*/ 9977 w 10000"/>
                <a:gd name="connsiteY457" fmla="*/ 5319 h 9685"/>
                <a:gd name="connsiteX458" fmla="*/ 10000 w 10000"/>
                <a:gd name="connsiteY458" fmla="*/ 4994 h 9685"/>
                <a:gd name="connsiteX0" fmla="*/ 38 w 10000"/>
                <a:gd name="connsiteY0" fmla="*/ 2803 h 10000"/>
                <a:gd name="connsiteX1" fmla="*/ 1 w 10000"/>
                <a:gd name="connsiteY1" fmla="*/ 3083 h 10000"/>
                <a:gd name="connsiteX2" fmla="*/ 73 w 10000"/>
                <a:gd name="connsiteY2" fmla="*/ 2603 h 10000"/>
                <a:gd name="connsiteX3" fmla="*/ 89 w 10000"/>
                <a:gd name="connsiteY3" fmla="*/ 2466 h 10000"/>
                <a:gd name="connsiteX4" fmla="*/ 158 w 10000"/>
                <a:gd name="connsiteY4" fmla="*/ 2088 h 10000"/>
                <a:gd name="connsiteX5" fmla="*/ 126 w 10000"/>
                <a:gd name="connsiteY5" fmla="*/ 2327 h 10000"/>
                <a:gd name="connsiteX6" fmla="*/ 144 w 10000"/>
                <a:gd name="connsiteY6" fmla="*/ 2186 h 10000"/>
                <a:gd name="connsiteX7" fmla="*/ 122 w 10000"/>
                <a:gd name="connsiteY7" fmla="*/ 2442 h 10000"/>
                <a:gd name="connsiteX8" fmla="*/ 152 w 10000"/>
                <a:gd name="connsiteY8" fmla="*/ 2118 h 10000"/>
                <a:gd name="connsiteX9" fmla="*/ 178 w 10000"/>
                <a:gd name="connsiteY9" fmla="*/ 1959 h 10000"/>
                <a:gd name="connsiteX10" fmla="*/ 250 w 10000"/>
                <a:gd name="connsiteY10" fmla="*/ 1704 h 10000"/>
                <a:gd name="connsiteX11" fmla="*/ 276 w 10000"/>
                <a:gd name="connsiteY11" fmla="*/ 1525 h 10000"/>
                <a:gd name="connsiteX12" fmla="*/ 224 w 10000"/>
                <a:gd name="connsiteY12" fmla="*/ 1837 h 10000"/>
                <a:gd name="connsiteX13" fmla="*/ 313 w 10000"/>
                <a:gd name="connsiteY13" fmla="*/ 1366 h 10000"/>
                <a:gd name="connsiteX14" fmla="*/ 375 w 10000"/>
                <a:gd name="connsiteY14" fmla="*/ 1275 h 10000"/>
                <a:gd name="connsiteX15" fmla="*/ 352 w 10000"/>
                <a:gd name="connsiteY15" fmla="*/ 1300 h 10000"/>
                <a:gd name="connsiteX16" fmla="*/ 414 w 10000"/>
                <a:gd name="connsiteY16" fmla="*/ 1160 h 10000"/>
                <a:gd name="connsiteX17" fmla="*/ 394 w 10000"/>
                <a:gd name="connsiteY17" fmla="*/ 1189 h 10000"/>
                <a:gd name="connsiteX18" fmla="*/ 434 w 10000"/>
                <a:gd name="connsiteY18" fmla="*/ 1080 h 10000"/>
                <a:gd name="connsiteX19" fmla="*/ 448 w 10000"/>
                <a:gd name="connsiteY19" fmla="*/ 1088 h 10000"/>
                <a:gd name="connsiteX20" fmla="*/ 470 w 10000"/>
                <a:gd name="connsiteY20" fmla="*/ 1044 h 10000"/>
                <a:gd name="connsiteX21" fmla="*/ 516 w 10000"/>
                <a:gd name="connsiteY21" fmla="*/ 932 h 10000"/>
                <a:gd name="connsiteX22" fmla="*/ 467 w 10000"/>
                <a:gd name="connsiteY22" fmla="*/ 1030 h 10000"/>
                <a:gd name="connsiteX23" fmla="*/ 547 w 10000"/>
                <a:gd name="connsiteY23" fmla="*/ 861 h 10000"/>
                <a:gd name="connsiteX24" fmla="*/ 488 w 10000"/>
                <a:gd name="connsiteY24" fmla="*/ 1008 h 10000"/>
                <a:gd name="connsiteX25" fmla="*/ 585 w 10000"/>
                <a:gd name="connsiteY25" fmla="*/ 769 h 10000"/>
                <a:gd name="connsiteX26" fmla="*/ 615 w 10000"/>
                <a:gd name="connsiteY26" fmla="*/ 638 h 10000"/>
                <a:gd name="connsiteX27" fmla="*/ 656 w 10000"/>
                <a:gd name="connsiteY27" fmla="*/ 658 h 10000"/>
                <a:gd name="connsiteX28" fmla="*/ 669 w 10000"/>
                <a:gd name="connsiteY28" fmla="*/ 495 h 10000"/>
                <a:gd name="connsiteX29" fmla="*/ 697 w 10000"/>
                <a:gd name="connsiteY29" fmla="*/ 677 h 10000"/>
                <a:gd name="connsiteX30" fmla="*/ 733 w 10000"/>
                <a:gd name="connsiteY30" fmla="*/ 428 h 10000"/>
                <a:gd name="connsiteX31" fmla="*/ 780 w 10000"/>
                <a:gd name="connsiteY31" fmla="*/ 412 h 10000"/>
                <a:gd name="connsiteX32" fmla="*/ 803 w 10000"/>
                <a:gd name="connsiteY32" fmla="*/ 339 h 10000"/>
                <a:gd name="connsiteX33" fmla="*/ 852 w 10000"/>
                <a:gd name="connsiteY33" fmla="*/ 157 h 10000"/>
                <a:gd name="connsiteX34" fmla="*/ 835 w 10000"/>
                <a:gd name="connsiteY34" fmla="*/ 231 h 10000"/>
                <a:gd name="connsiteX35" fmla="*/ 895 w 10000"/>
                <a:gd name="connsiteY35" fmla="*/ 221 h 10000"/>
                <a:gd name="connsiteX36" fmla="*/ 922 w 10000"/>
                <a:gd name="connsiteY36" fmla="*/ 121 h 10000"/>
                <a:gd name="connsiteX37" fmla="*/ 961 w 10000"/>
                <a:gd name="connsiteY37" fmla="*/ 192 h 10000"/>
                <a:gd name="connsiteX38" fmla="*/ 1003 w 10000"/>
                <a:gd name="connsiteY38" fmla="*/ 220 h 10000"/>
                <a:gd name="connsiteX39" fmla="*/ 1039 w 10000"/>
                <a:gd name="connsiteY39" fmla="*/ 97 h 10000"/>
                <a:gd name="connsiteX40" fmla="*/ 1096 w 10000"/>
                <a:gd name="connsiteY40" fmla="*/ 95 h 10000"/>
                <a:gd name="connsiteX41" fmla="*/ 1124 w 10000"/>
                <a:gd name="connsiteY41" fmla="*/ 181 h 10000"/>
                <a:gd name="connsiteX42" fmla="*/ 1183 w 10000"/>
                <a:gd name="connsiteY42" fmla="*/ 118 h 10000"/>
                <a:gd name="connsiteX43" fmla="*/ 1204 w 10000"/>
                <a:gd name="connsiteY43" fmla="*/ 191 h 10000"/>
                <a:gd name="connsiteX44" fmla="*/ 1229 w 10000"/>
                <a:gd name="connsiteY44" fmla="*/ 236 h 10000"/>
                <a:gd name="connsiteX45" fmla="*/ 1265 w 10000"/>
                <a:gd name="connsiteY45" fmla="*/ 324 h 10000"/>
                <a:gd name="connsiteX46" fmla="*/ 1298 w 10000"/>
                <a:gd name="connsiteY46" fmla="*/ 458 h 10000"/>
                <a:gd name="connsiteX47" fmla="*/ 1341 w 10000"/>
                <a:gd name="connsiteY47" fmla="*/ 554 h 10000"/>
                <a:gd name="connsiteX48" fmla="*/ 1379 w 10000"/>
                <a:gd name="connsiteY48" fmla="*/ 631 h 10000"/>
                <a:gd name="connsiteX49" fmla="*/ 1424 w 10000"/>
                <a:gd name="connsiteY49" fmla="*/ 820 h 10000"/>
                <a:gd name="connsiteX50" fmla="*/ 1464 w 10000"/>
                <a:gd name="connsiteY50" fmla="*/ 894 h 10000"/>
                <a:gd name="connsiteX51" fmla="*/ 1502 w 10000"/>
                <a:gd name="connsiteY51" fmla="*/ 1176 h 10000"/>
                <a:gd name="connsiteX52" fmla="*/ 1491 w 10000"/>
                <a:gd name="connsiteY52" fmla="*/ 1046 h 10000"/>
                <a:gd name="connsiteX53" fmla="*/ 1533 w 10000"/>
                <a:gd name="connsiteY53" fmla="*/ 1244 h 10000"/>
                <a:gd name="connsiteX54" fmla="*/ 1535 w 10000"/>
                <a:gd name="connsiteY54" fmla="*/ 1454 h 10000"/>
                <a:gd name="connsiteX55" fmla="*/ 1577 w 10000"/>
                <a:gd name="connsiteY55" fmla="*/ 1547 h 10000"/>
                <a:gd name="connsiteX56" fmla="*/ 1579 w 10000"/>
                <a:gd name="connsiteY56" fmla="*/ 1789 h 10000"/>
                <a:gd name="connsiteX57" fmla="*/ 1643 w 10000"/>
                <a:gd name="connsiteY57" fmla="*/ 2118 h 10000"/>
                <a:gd name="connsiteX58" fmla="*/ 1643 w 10000"/>
                <a:gd name="connsiteY58" fmla="*/ 1693 h 10000"/>
                <a:gd name="connsiteX59" fmla="*/ 1651 w 10000"/>
                <a:gd name="connsiteY59" fmla="*/ 2473 h 10000"/>
                <a:gd name="connsiteX60" fmla="*/ 1711 w 10000"/>
                <a:gd name="connsiteY60" fmla="*/ 2812 h 10000"/>
                <a:gd name="connsiteX61" fmla="*/ 1686 w 10000"/>
                <a:gd name="connsiteY61" fmla="*/ 2265 h 10000"/>
                <a:gd name="connsiteX62" fmla="*/ 1701 w 10000"/>
                <a:gd name="connsiteY62" fmla="*/ 3038 h 10000"/>
                <a:gd name="connsiteX63" fmla="*/ 1713 w 10000"/>
                <a:gd name="connsiteY63" fmla="*/ 2494 h 10000"/>
                <a:gd name="connsiteX64" fmla="*/ 1736 w 10000"/>
                <a:gd name="connsiteY64" fmla="*/ 3424 h 10000"/>
                <a:gd name="connsiteX65" fmla="*/ 1753 w 10000"/>
                <a:gd name="connsiteY65" fmla="*/ 3112 h 10000"/>
                <a:gd name="connsiteX66" fmla="*/ 1771 w 10000"/>
                <a:gd name="connsiteY66" fmla="*/ 2982 h 10000"/>
                <a:gd name="connsiteX67" fmla="*/ 1765 w 10000"/>
                <a:gd name="connsiteY67" fmla="*/ 3371 h 10000"/>
                <a:gd name="connsiteX68" fmla="*/ 1811 w 10000"/>
                <a:gd name="connsiteY68" fmla="*/ 3687 h 10000"/>
                <a:gd name="connsiteX69" fmla="*/ 1823 w 10000"/>
                <a:gd name="connsiteY69" fmla="*/ 3867 h 10000"/>
                <a:gd name="connsiteX70" fmla="*/ 1841 w 10000"/>
                <a:gd name="connsiteY70" fmla="*/ 3827 h 10000"/>
                <a:gd name="connsiteX71" fmla="*/ 1863 w 10000"/>
                <a:gd name="connsiteY71" fmla="*/ 4116 h 10000"/>
                <a:gd name="connsiteX72" fmla="*/ 1893 w 10000"/>
                <a:gd name="connsiteY72" fmla="*/ 4212 h 10000"/>
                <a:gd name="connsiteX73" fmla="*/ 1929 w 10000"/>
                <a:gd name="connsiteY73" fmla="*/ 4337 h 10000"/>
                <a:gd name="connsiteX74" fmla="*/ 1948 w 10000"/>
                <a:gd name="connsiteY74" fmla="*/ 4382 h 10000"/>
                <a:gd name="connsiteX75" fmla="*/ 1994 w 10000"/>
                <a:gd name="connsiteY75" fmla="*/ 4837 h 10000"/>
                <a:gd name="connsiteX76" fmla="*/ 1974 w 10000"/>
                <a:gd name="connsiteY76" fmla="*/ 4616 h 10000"/>
                <a:gd name="connsiteX77" fmla="*/ 2030 w 10000"/>
                <a:gd name="connsiteY77" fmla="*/ 5005 h 10000"/>
                <a:gd name="connsiteX78" fmla="*/ 2068 w 10000"/>
                <a:gd name="connsiteY78" fmla="*/ 5365 h 10000"/>
                <a:gd name="connsiteX79" fmla="*/ 2106 w 10000"/>
                <a:gd name="connsiteY79" fmla="*/ 5725 h 10000"/>
                <a:gd name="connsiteX80" fmla="*/ 2118 w 10000"/>
                <a:gd name="connsiteY80" fmla="*/ 5772 h 10000"/>
                <a:gd name="connsiteX81" fmla="*/ 2140 w 10000"/>
                <a:gd name="connsiteY81" fmla="*/ 6039 h 10000"/>
                <a:gd name="connsiteX82" fmla="*/ 2168 w 10000"/>
                <a:gd name="connsiteY82" fmla="*/ 6313 h 10000"/>
                <a:gd name="connsiteX83" fmla="*/ 2241 w 10000"/>
                <a:gd name="connsiteY83" fmla="*/ 6477 h 10000"/>
                <a:gd name="connsiteX84" fmla="*/ 2351 w 10000"/>
                <a:gd name="connsiteY84" fmla="*/ 6140 h 10000"/>
                <a:gd name="connsiteX85" fmla="*/ 2394 w 10000"/>
                <a:gd name="connsiteY85" fmla="*/ 5924 h 10000"/>
                <a:gd name="connsiteX86" fmla="*/ 2282 w 10000"/>
                <a:gd name="connsiteY86" fmla="*/ 6475 h 10000"/>
                <a:gd name="connsiteX87" fmla="*/ 2436 w 10000"/>
                <a:gd name="connsiteY87" fmla="*/ 5675 h 10000"/>
                <a:gd name="connsiteX88" fmla="*/ 2440 w 10000"/>
                <a:gd name="connsiteY88" fmla="*/ 5519 h 10000"/>
                <a:gd name="connsiteX89" fmla="*/ 2487 w 10000"/>
                <a:gd name="connsiteY89" fmla="*/ 5225 h 10000"/>
                <a:gd name="connsiteX90" fmla="*/ 2474 w 10000"/>
                <a:gd name="connsiteY90" fmla="*/ 5561 h 10000"/>
                <a:gd name="connsiteX91" fmla="*/ 2498 w 10000"/>
                <a:gd name="connsiteY91" fmla="*/ 4963 h 10000"/>
                <a:gd name="connsiteX92" fmla="*/ 2537 w 10000"/>
                <a:gd name="connsiteY92" fmla="*/ 4793 h 10000"/>
                <a:gd name="connsiteX93" fmla="*/ 2555 w 10000"/>
                <a:gd name="connsiteY93" fmla="*/ 4466 h 10000"/>
                <a:gd name="connsiteX94" fmla="*/ 2604 w 10000"/>
                <a:gd name="connsiteY94" fmla="*/ 4151 h 10000"/>
                <a:gd name="connsiteX95" fmla="*/ 2601 w 10000"/>
                <a:gd name="connsiteY95" fmla="*/ 4271 h 10000"/>
                <a:gd name="connsiteX96" fmla="*/ 2530 w 10000"/>
                <a:gd name="connsiteY96" fmla="*/ 4605 h 10000"/>
                <a:gd name="connsiteX97" fmla="*/ 2609 w 10000"/>
                <a:gd name="connsiteY97" fmla="*/ 3931 h 10000"/>
                <a:gd name="connsiteX98" fmla="*/ 2626 w 10000"/>
                <a:gd name="connsiteY98" fmla="*/ 4024 h 10000"/>
                <a:gd name="connsiteX99" fmla="*/ 2649 w 10000"/>
                <a:gd name="connsiteY99" fmla="*/ 3838 h 10000"/>
                <a:gd name="connsiteX100" fmla="*/ 2661 w 10000"/>
                <a:gd name="connsiteY100" fmla="*/ 3416 h 10000"/>
                <a:gd name="connsiteX101" fmla="*/ 2652 w 10000"/>
                <a:gd name="connsiteY101" fmla="*/ 3636 h 10000"/>
                <a:gd name="connsiteX102" fmla="*/ 2610 w 10000"/>
                <a:gd name="connsiteY102" fmla="*/ 3851 h 10000"/>
                <a:gd name="connsiteX103" fmla="*/ 2725 w 10000"/>
                <a:gd name="connsiteY103" fmla="*/ 3079 h 10000"/>
                <a:gd name="connsiteX104" fmla="*/ 2712 w 10000"/>
                <a:gd name="connsiteY104" fmla="*/ 3085 h 10000"/>
                <a:gd name="connsiteX105" fmla="*/ 2689 w 10000"/>
                <a:gd name="connsiteY105" fmla="*/ 3221 h 10000"/>
                <a:gd name="connsiteX106" fmla="*/ 2708 w 10000"/>
                <a:gd name="connsiteY106" fmla="*/ 3123 h 10000"/>
                <a:gd name="connsiteX107" fmla="*/ 2775 w 10000"/>
                <a:gd name="connsiteY107" fmla="*/ 2522 h 10000"/>
                <a:gd name="connsiteX108" fmla="*/ 2748 w 10000"/>
                <a:gd name="connsiteY108" fmla="*/ 2801 h 10000"/>
                <a:gd name="connsiteX109" fmla="*/ 2792 w 10000"/>
                <a:gd name="connsiteY109" fmla="*/ 2367 h 10000"/>
                <a:gd name="connsiteX110" fmla="*/ 2827 w 10000"/>
                <a:gd name="connsiteY110" fmla="*/ 2154 h 10000"/>
                <a:gd name="connsiteX111" fmla="*/ 2868 w 10000"/>
                <a:gd name="connsiteY111" fmla="*/ 1933 h 10000"/>
                <a:gd name="connsiteX112" fmla="*/ 2927 w 10000"/>
                <a:gd name="connsiteY112" fmla="*/ 1749 h 10000"/>
                <a:gd name="connsiteX113" fmla="*/ 2969 w 10000"/>
                <a:gd name="connsiteY113" fmla="*/ 1600 h 10000"/>
                <a:gd name="connsiteX114" fmla="*/ 3000 w 10000"/>
                <a:gd name="connsiteY114" fmla="*/ 1644 h 10000"/>
                <a:gd name="connsiteX115" fmla="*/ 3020 w 10000"/>
                <a:gd name="connsiteY115" fmla="*/ 1523 h 10000"/>
                <a:gd name="connsiteX116" fmla="*/ 3101 w 10000"/>
                <a:gd name="connsiteY116" fmla="*/ 1692 h 10000"/>
                <a:gd name="connsiteX117" fmla="*/ 3066 w 10000"/>
                <a:gd name="connsiteY117" fmla="*/ 1493 h 10000"/>
                <a:gd name="connsiteX118" fmla="*/ 3080 w 10000"/>
                <a:gd name="connsiteY118" fmla="*/ 1550 h 10000"/>
                <a:gd name="connsiteX119" fmla="*/ 3170 w 10000"/>
                <a:gd name="connsiteY119" fmla="*/ 1734 h 10000"/>
                <a:gd name="connsiteX120" fmla="*/ 3136 w 10000"/>
                <a:gd name="connsiteY120" fmla="*/ 1606 h 10000"/>
                <a:gd name="connsiteX121" fmla="*/ 3240 w 10000"/>
                <a:gd name="connsiteY121" fmla="*/ 1807 h 10000"/>
                <a:gd name="connsiteX122" fmla="*/ 3256 w 10000"/>
                <a:gd name="connsiteY122" fmla="*/ 1940 h 10000"/>
                <a:gd name="connsiteX123" fmla="*/ 3199 w 10000"/>
                <a:gd name="connsiteY123" fmla="*/ 1687 h 10000"/>
                <a:gd name="connsiteX124" fmla="*/ 3276 w 10000"/>
                <a:gd name="connsiteY124" fmla="*/ 1998 h 10000"/>
                <a:gd name="connsiteX125" fmla="*/ 3306 w 10000"/>
                <a:gd name="connsiteY125" fmla="*/ 2123 h 10000"/>
                <a:gd name="connsiteX126" fmla="*/ 3269 w 10000"/>
                <a:gd name="connsiteY126" fmla="*/ 1905 h 10000"/>
                <a:gd name="connsiteX127" fmla="*/ 3332 w 10000"/>
                <a:gd name="connsiteY127" fmla="*/ 2221 h 10000"/>
                <a:gd name="connsiteX128" fmla="*/ 3354 w 10000"/>
                <a:gd name="connsiteY128" fmla="*/ 2504 h 10000"/>
                <a:gd name="connsiteX129" fmla="*/ 3383 w 10000"/>
                <a:gd name="connsiteY129" fmla="*/ 2338 h 10000"/>
                <a:gd name="connsiteX130" fmla="*/ 3417 w 10000"/>
                <a:gd name="connsiteY130" fmla="*/ 2677 h 10000"/>
                <a:gd name="connsiteX131" fmla="*/ 3449 w 10000"/>
                <a:gd name="connsiteY131" fmla="*/ 3002 h 10000"/>
                <a:gd name="connsiteX132" fmla="*/ 3492 w 10000"/>
                <a:gd name="connsiteY132" fmla="*/ 3085 h 10000"/>
                <a:gd name="connsiteX133" fmla="*/ 3506 w 10000"/>
                <a:gd name="connsiteY133" fmla="*/ 3268 h 10000"/>
                <a:gd name="connsiteX134" fmla="*/ 3533 w 10000"/>
                <a:gd name="connsiteY134" fmla="*/ 3375 h 10000"/>
                <a:gd name="connsiteX135" fmla="*/ 3571 w 10000"/>
                <a:gd name="connsiteY135" fmla="*/ 3652 h 10000"/>
                <a:gd name="connsiteX136" fmla="*/ 3585 w 10000"/>
                <a:gd name="connsiteY136" fmla="*/ 3726 h 10000"/>
                <a:gd name="connsiteX137" fmla="*/ 3655 w 10000"/>
                <a:gd name="connsiteY137" fmla="*/ 4101 h 10000"/>
                <a:gd name="connsiteX138" fmla="*/ 3622 w 10000"/>
                <a:gd name="connsiteY138" fmla="*/ 3919 h 10000"/>
                <a:gd name="connsiteX139" fmla="*/ 3666 w 10000"/>
                <a:gd name="connsiteY139" fmla="*/ 4146 h 10000"/>
                <a:gd name="connsiteX140" fmla="*/ 3688 w 10000"/>
                <a:gd name="connsiteY140" fmla="*/ 3990 h 10000"/>
                <a:gd name="connsiteX141" fmla="*/ 3694 w 10000"/>
                <a:gd name="connsiteY141" fmla="*/ 4398 h 10000"/>
                <a:gd name="connsiteX142" fmla="*/ 3743 w 10000"/>
                <a:gd name="connsiteY142" fmla="*/ 4310 h 10000"/>
                <a:gd name="connsiteX143" fmla="*/ 3793 w 10000"/>
                <a:gd name="connsiteY143" fmla="*/ 4666 h 10000"/>
                <a:gd name="connsiteX144" fmla="*/ 3843 w 10000"/>
                <a:gd name="connsiteY144" fmla="*/ 4993 h 10000"/>
                <a:gd name="connsiteX145" fmla="*/ 3795 w 10000"/>
                <a:gd name="connsiteY145" fmla="*/ 4488 h 10000"/>
                <a:gd name="connsiteX146" fmla="*/ 3817 w 10000"/>
                <a:gd name="connsiteY146" fmla="*/ 4831 h 10000"/>
                <a:gd name="connsiteX147" fmla="*/ 3880 w 10000"/>
                <a:gd name="connsiteY147" fmla="*/ 5274 h 10000"/>
                <a:gd name="connsiteX148" fmla="*/ 3925 w 10000"/>
                <a:gd name="connsiteY148" fmla="*/ 5172 h 10000"/>
                <a:gd name="connsiteX149" fmla="*/ 3950 w 10000"/>
                <a:gd name="connsiteY149" fmla="*/ 5500 h 10000"/>
                <a:gd name="connsiteX150" fmla="*/ 3983 w 10000"/>
                <a:gd name="connsiteY150" fmla="*/ 5616 h 10000"/>
                <a:gd name="connsiteX151" fmla="*/ 3951 w 10000"/>
                <a:gd name="connsiteY151" fmla="*/ 5354 h 10000"/>
                <a:gd name="connsiteX152" fmla="*/ 4036 w 10000"/>
                <a:gd name="connsiteY152" fmla="*/ 5919 h 10000"/>
                <a:gd name="connsiteX153" fmla="*/ 3989 w 10000"/>
                <a:gd name="connsiteY153" fmla="*/ 5786 h 10000"/>
                <a:gd name="connsiteX154" fmla="*/ 4006 w 10000"/>
                <a:gd name="connsiteY154" fmla="*/ 5518 h 10000"/>
                <a:gd name="connsiteX155" fmla="*/ 4026 w 10000"/>
                <a:gd name="connsiteY155" fmla="*/ 5552 h 10000"/>
                <a:gd name="connsiteX156" fmla="*/ 4046 w 10000"/>
                <a:gd name="connsiteY156" fmla="*/ 5714 h 10000"/>
                <a:gd name="connsiteX157" fmla="*/ 4066 w 10000"/>
                <a:gd name="connsiteY157" fmla="*/ 5885 h 10000"/>
                <a:gd name="connsiteX158" fmla="*/ 4084 w 10000"/>
                <a:gd name="connsiteY158" fmla="*/ 6262 h 10000"/>
                <a:gd name="connsiteX159" fmla="*/ 4104 w 10000"/>
                <a:gd name="connsiteY159" fmla="*/ 6115 h 10000"/>
                <a:gd name="connsiteX160" fmla="*/ 4121 w 10000"/>
                <a:gd name="connsiteY160" fmla="*/ 6462 h 10000"/>
                <a:gd name="connsiteX161" fmla="*/ 4166 w 10000"/>
                <a:gd name="connsiteY161" fmla="*/ 6628 h 10000"/>
                <a:gd name="connsiteX162" fmla="*/ 4225 w 10000"/>
                <a:gd name="connsiteY162" fmla="*/ 6794 h 10000"/>
                <a:gd name="connsiteX163" fmla="*/ 4261 w 10000"/>
                <a:gd name="connsiteY163" fmla="*/ 6938 h 10000"/>
                <a:gd name="connsiteX164" fmla="*/ 4302 w 10000"/>
                <a:gd name="connsiteY164" fmla="*/ 7126 h 10000"/>
                <a:gd name="connsiteX165" fmla="*/ 4400 w 10000"/>
                <a:gd name="connsiteY165" fmla="*/ 7414 h 10000"/>
                <a:gd name="connsiteX166" fmla="*/ 4452 w 10000"/>
                <a:gd name="connsiteY166" fmla="*/ 7515 h 10000"/>
                <a:gd name="connsiteX167" fmla="*/ 4481 w 10000"/>
                <a:gd name="connsiteY167" fmla="*/ 7676 h 10000"/>
                <a:gd name="connsiteX168" fmla="*/ 4530 w 10000"/>
                <a:gd name="connsiteY168" fmla="*/ 7657 h 10000"/>
                <a:gd name="connsiteX169" fmla="*/ 4576 w 10000"/>
                <a:gd name="connsiteY169" fmla="*/ 7463 h 10000"/>
                <a:gd name="connsiteX170" fmla="*/ 4610 w 10000"/>
                <a:gd name="connsiteY170" fmla="*/ 7067 h 10000"/>
                <a:gd name="connsiteX171" fmla="*/ 4657 w 10000"/>
                <a:gd name="connsiteY171" fmla="*/ 6515 h 10000"/>
                <a:gd name="connsiteX172" fmla="*/ 4664 w 10000"/>
                <a:gd name="connsiteY172" fmla="*/ 6134 h 10000"/>
                <a:gd name="connsiteX173" fmla="*/ 4650 w 10000"/>
                <a:gd name="connsiteY173" fmla="*/ 6300 h 10000"/>
                <a:gd name="connsiteX174" fmla="*/ 4656 w 10000"/>
                <a:gd name="connsiteY174" fmla="*/ 6353 h 10000"/>
                <a:gd name="connsiteX175" fmla="*/ 4672 w 10000"/>
                <a:gd name="connsiteY175" fmla="*/ 6285 h 10000"/>
                <a:gd name="connsiteX176" fmla="*/ 4611 w 10000"/>
                <a:gd name="connsiteY176" fmla="*/ 6697 h 10000"/>
                <a:gd name="connsiteX177" fmla="*/ 4604 w 10000"/>
                <a:gd name="connsiteY177" fmla="*/ 6837 h 10000"/>
                <a:gd name="connsiteX178" fmla="*/ 4673 w 10000"/>
                <a:gd name="connsiteY178" fmla="*/ 5894 h 10000"/>
                <a:gd name="connsiteX179" fmla="*/ 4662 w 10000"/>
                <a:gd name="connsiteY179" fmla="*/ 5652 h 10000"/>
                <a:gd name="connsiteX180" fmla="*/ 4727 w 10000"/>
                <a:gd name="connsiteY180" fmla="*/ 4884 h 10000"/>
                <a:gd name="connsiteX181" fmla="*/ 4721 w 10000"/>
                <a:gd name="connsiteY181" fmla="*/ 4527 h 10000"/>
                <a:gd name="connsiteX182" fmla="*/ 4714 w 10000"/>
                <a:gd name="connsiteY182" fmla="*/ 5169 h 10000"/>
                <a:gd name="connsiteX183" fmla="*/ 4777 w 10000"/>
                <a:gd name="connsiteY183" fmla="*/ 4684 h 10000"/>
                <a:gd name="connsiteX184" fmla="*/ 4794 w 10000"/>
                <a:gd name="connsiteY184" fmla="*/ 4657 h 10000"/>
                <a:gd name="connsiteX185" fmla="*/ 4771 w 10000"/>
                <a:gd name="connsiteY185" fmla="*/ 4420 h 10000"/>
                <a:gd name="connsiteX186" fmla="*/ 4682 w 10000"/>
                <a:gd name="connsiteY186" fmla="*/ 5358 h 10000"/>
                <a:gd name="connsiteX187" fmla="*/ 4720 w 10000"/>
                <a:gd name="connsiteY187" fmla="*/ 4577 h 10000"/>
                <a:gd name="connsiteX188" fmla="*/ 4766 w 10000"/>
                <a:gd name="connsiteY188" fmla="*/ 4307 h 10000"/>
                <a:gd name="connsiteX189" fmla="*/ 4781 w 10000"/>
                <a:gd name="connsiteY189" fmla="*/ 4140 h 10000"/>
                <a:gd name="connsiteX190" fmla="*/ 4820 w 10000"/>
                <a:gd name="connsiteY190" fmla="*/ 3729 h 10000"/>
                <a:gd name="connsiteX191" fmla="*/ 4825 w 10000"/>
                <a:gd name="connsiteY191" fmla="*/ 4041 h 10000"/>
                <a:gd name="connsiteX192" fmla="*/ 4855 w 10000"/>
                <a:gd name="connsiteY192" fmla="*/ 3632 h 10000"/>
                <a:gd name="connsiteX193" fmla="*/ 4861 w 10000"/>
                <a:gd name="connsiteY193" fmla="*/ 3375 h 10000"/>
                <a:gd name="connsiteX194" fmla="*/ 4894 w 10000"/>
                <a:gd name="connsiteY194" fmla="*/ 3256 h 10000"/>
                <a:gd name="connsiteX195" fmla="*/ 4922 w 10000"/>
                <a:gd name="connsiteY195" fmla="*/ 3018 h 10000"/>
                <a:gd name="connsiteX196" fmla="*/ 4954 w 10000"/>
                <a:gd name="connsiteY196" fmla="*/ 2754 h 10000"/>
                <a:gd name="connsiteX197" fmla="*/ 5146 w 10000"/>
                <a:gd name="connsiteY197" fmla="*/ 2237 h 10000"/>
                <a:gd name="connsiteX198" fmla="*/ 5039 w 10000"/>
                <a:gd name="connsiteY198" fmla="*/ 2419 h 10000"/>
                <a:gd name="connsiteX199" fmla="*/ 4987 w 10000"/>
                <a:gd name="connsiteY199" fmla="*/ 2635 h 10000"/>
                <a:gd name="connsiteX200" fmla="*/ 5098 w 10000"/>
                <a:gd name="connsiteY200" fmla="*/ 2375 h 10000"/>
                <a:gd name="connsiteX201" fmla="*/ 5146 w 10000"/>
                <a:gd name="connsiteY201" fmla="*/ 2219 h 10000"/>
                <a:gd name="connsiteX202" fmla="*/ 5197 w 10000"/>
                <a:gd name="connsiteY202" fmla="*/ 2280 h 10000"/>
                <a:gd name="connsiteX203" fmla="*/ 5245 w 10000"/>
                <a:gd name="connsiteY203" fmla="*/ 2230 h 10000"/>
                <a:gd name="connsiteX204" fmla="*/ 5244 w 10000"/>
                <a:gd name="connsiteY204" fmla="*/ 2414 h 10000"/>
                <a:gd name="connsiteX205" fmla="*/ 5264 w 10000"/>
                <a:gd name="connsiteY205" fmla="*/ 2320 h 10000"/>
                <a:gd name="connsiteX206" fmla="*/ 5379 w 10000"/>
                <a:gd name="connsiteY206" fmla="*/ 2598 h 10000"/>
                <a:gd name="connsiteX207" fmla="*/ 5409 w 10000"/>
                <a:gd name="connsiteY207" fmla="*/ 2779 h 10000"/>
                <a:gd name="connsiteX208" fmla="*/ 5431 w 10000"/>
                <a:gd name="connsiteY208" fmla="*/ 3128 h 10000"/>
                <a:gd name="connsiteX209" fmla="*/ 5505 w 10000"/>
                <a:gd name="connsiteY209" fmla="*/ 3091 h 10000"/>
                <a:gd name="connsiteX210" fmla="*/ 5388 w 10000"/>
                <a:gd name="connsiteY210" fmla="*/ 3021 h 10000"/>
                <a:gd name="connsiteX211" fmla="*/ 5394 w 10000"/>
                <a:gd name="connsiteY211" fmla="*/ 3022 h 10000"/>
                <a:gd name="connsiteX212" fmla="*/ 5488 w 10000"/>
                <a:gd name="connsiteY212" fmla="*/ 3323 h 10000"/>
                <a:gd name="connsiteX213" fmla="*/ 5426 w 10000"/>
                <a:gd name="connsiteY213" fmla="*/ 3120 h 10000"/>
                <a:gd name="connsiteX214" fmla="*/ 5432 w 10000"/>
                <a:gd name="connsiteY214" fmla="*/ 3220 h 10000"/>
                <a:gd name="connsiteX215" fmla="*/ 5514 w 10000"/>
                <a:gd name="connsiteY215" fmla="*/ 3374 h 10000"/>
                <a:gd name="connsiteX216" fmla="*/ 5473 w 10000"/>
                <a:gd name="connsiteY216" fmla="*/ 3398 h 10000"/>
                <a:gd name="connsiteX217" fmla="*/ 5453 w 10000"/>
                <a:gd name="connsiteY217" fmla="*/ 2858 h 10000"/>
                <a:gd name="connsiteX218" fmla="*/ 5461 w 10000"/>
                <a:gd name="connsiteY218" fmla="*/ 3448 h 10000"/>
                <a:gd name="connsiteX219" fmla="*/ 5468 w 10000"/>
                <a:gd name="connsiteY219" fmla="*/ 3036 h 10000"/>
                <a:gd name="connsiteX220" fmla="*/ 5563 w 10000"/>
                <a:gd name="connsiteY220" fmla="*/ 3544 h 10000"/>
                <a:gd name="connsiteX221" fmla="*/ 5292 w 10000"/>
                <a:gd name="connsiteY221" fmla="*/ 2428 h 10000"/>
                <a:gd name="connsiteX222" fmla="*/ 5482 w 10000"/>
                <a:gd name="connsiteY222" fmla="*/ 3359 h 10000"/>
                <a:gd name="connsiteX223" fmla="*/ 5475 w 10000"/>
                <a:gd name="connsiteY223" fmla="*/ 2927 h 10000"/>
                <a:gd name="connsiteX224" fmla="*/ 5305 w 10000"/>
                <a:gd name="connsiteY224" fmla="*/ 2342 h 10000"/>
                <a:gd name="connsiteX225" fmla="*/ 5397 w 10000"/>
                <a:gd name="connsiteY225" fmla="*/ 2669 h 10000"/>
                <a:gd name="connsiteX226" fmla="*/ 5540 w 10000"/>
                <a:gd name="connsiteY226" fmla="*/ 3566 h 10000"/>
                <a:gd name="connsiteX227" fmla="*/ 5439 w 10000"/>
                <a:gd name="connsiteY227" fmla="*/ 2994 h 10000"/>
                <a:gd name="connsiteX228" fmla="*/ 5316 w 10000"/>
                <a:gd name="connsiteY228" fmla="*/ 2572 h 10000"/>
                <a:gd name="connsiteX229" fmla="*/ 5547 w 10000"/>
                <a:gd name="connsiteY229" fmla="*/ 3172 h 10000"/>
                <a:gd name="connsiteX230" fmla="*/ 5557 w 10000"/>
                <a:gd name="connsiteY230" fmla="*/ 3235 h 10000"/>
                <a:gd name="connsiteX231" fmla="*/ 5476 w 10000"/>
                <a:gd name="connsiteY231" fmla="*/ 3335 h 10000"/>
                <a:gd name="connsiteX232" fmla="*/ 5547 w 10000"/>
                <a:gd name="connsiteY232" fmla="*/ 3307 h 10000"/>
                <a:gd name="connsiteX233" fmla="*/ 5579 w 10000"/>
                <a:gd name="connsiteY233" fmla="*/ 3641 h 10000"/>
                <a:gd name="connsiteX234" fmla="*/ 5647 w 10000"/>
                <a:gd name="connsiteY234" fmla="*/ 3365 h 10000"/>
                <a:gd name="connsiteX235" fmla="*/ 5483 w 10000"/>
                <a:gd name="connsiteY235" fmla="*/ 3380 h 10000"/>
                <a:gd name="connsiteX236" fmla="*/ 5618 w 10000"/>
                <a:gd name="connsiteY236" fmla="*/ 3576 h 10000"/>
                <a:gd name="connsiteX237" fmla="*/ 5626 w 10000"/>
                <a:gd name="connsiteY237" fmla="*/ 3720 h 10000"/>
                <a:gd name="connsiteX238" fmla="*/ 5655 w 10000"/>
                <a:gd name="connsiteY238" fmla="*/ 3697 h 10000"/>
                <a:gd name="connsiteX239" fmla="*/ 5532 w 10000"/>
                <a:gd name="connsiteY239" fmla="*/ 3380 h 10000"/>
                <a:gd name="connsiteX240" fmla="*/ 5591 w 10000"/>
                <a:gd name="connsiteY240" fmla="*/ 3427 h 10000"/>
                <a:gd name="connsiteX241" fmla="*/ 5527 w 10000"/>
                <a:gd name="connsiteY241" fmla="*/ 3276 h 10000"/>
                <a:gd name="connsiteX242" fmla="*/ 5580 w 10000"/>
                <a:gd name="connsiteY242" fmla="*/ 3421 h 10000"/>
                <a:gd name="connsiteX243" fmla="*/ 5609 w 10000"/>
                <a:gd name="connsiteY243" fmla="*/ 3489 h 10000"/>
                <a:gd name="connsiteX244" fmla="*/ 5640 w 10000"/>
                <a:gd name="connsiteY244" fmla="*/ 3489 h 10000"/>
                <a:gd name="connsiteX245" fmla="*/ 5642 w 10000"/>
                <a:gd name="connsiteY245" fmla="*/ 3435 h 10000"/>
                <a:gd name="connsiteX246" fmla="*/ 5525 w 10000"/>
                <a:gd name="connsiteY246" fmla="*/ 3462 h 10000"/>
                <a:gd name="connsiteX247" fmla="*/ 5573 w 10000"/>
                <a:gd name="connsiteY247" fmla="*/ 3321 h 10000"/>
                <a:gd name="connsiteX248" fmla="*/ 5750 w 10000"/>
                <a:gd name="connsiteY248" fmla="*/ 4006 h 10000"/>
                <a:gd name="connsiteX249" fmla="*/ 5690 w 10000"/>
                <a:gd name="connsiteY249" fmla="*/ 3699 h 10000"/>
                <a:gd name="connsiteX250" fmla="*/ 5740 w 10000"/>
                <a:gd name="connsiteY250" fmla="*/ 3811 h 10000"/>
                <a:gd name="connsiteX251" fmla="*/ 5775 w 10000"/>
                <a:gd name="connsiteY251" fmla="*/ 3850 h 10000"/>
                <a:gd name="connsiteX252" fmla="*/ 5844 w 10000"/>
                <a:gd name="connsiteY252" fmla="*/ 4049 h 10000"/>
                <a:gd name="connsiteX253" fmla="*/ 5881 w 10000"/>
                <a:gd name="connsiteY253" fmla="*/ 4136 h 10000"/>
                <a:gd name="connsiteX254" fmla="*/ 5899 w 10000"/>
                <a:gd name="connsiteY254" fmla="*/ 3993 h 10000"/>
                <a:gd name="connsiteX255" fmla="*/ 5881 w 10000"/>
                <a:gd name="connsiteY255" fmla="*/ 4222 h 10000"/>
                <a:gd name="connsiteX256" fmla="*/ 5907 w 10000"/>
                <a:gd name="connsiteY256" fmla="*/ 4343 h 10000"/>
                <a:gd name="connsiteX257" fmla="*/ 5936 w 10000"/>
                <a:gd name="connsiteY257" fmla="*/ 4414 h 10000"/>
                <a:gd name="connsiteX258" fmla="*/ 5974 w 10000"/>
                <a:gd name="connsiteY258" fmla="*/ 4352 h 10000"/>
                <a:gd name="connsiteX259" fmla="*/ 6000 w 10000"/>
                <a:gd name="connsiteY259" fmla="*/ 4470 h 10000"/>
                <a:gd name="connsiteX260" fmla="*/ 6059 w 10000"/>
                <a:gd name="connsiteY260" fmla="*/ 4657 h 10000"/>
                <a:gd name="connsiteX261" fmla="*/ 6126 w 10000"/>
                <a:gd name="connsiteY261" fmla="*/ 4754 h 10000"/>
                <a:gd name="connsiteX262" fmla="*/ 6153 w 10000"/>
                <a:gd name="connsiteY262" fmla="*/ 5040 h 10000"/>
                <a:gd name="connsiteX263" fmla="*/ 6201 w 10000"/>
                <a:gd name="connsiteY263" fmla="*/ 5273 h 10000"/>
                <a:gd name="connsiteX264" fmla="*/ 6251 w 10000"/>
                <a:gd name="connsiteY264" fmla="*/ 5401 h 10000"/>
                <a:gd name="connsiteX265" fmla="*/ 6297 w 10000"/>
                <a:gd name="connsiteY265" fmla="*/ 5703 h 10000"/>
                <a:gd name="connsiteX266" fmla="*/ 6316 w 10000"/>
                <a:gd name="connsiteY266" fmla="*/ 5683 h 10000"/>
                <a:gd name="connsiteX267" fmla="*/ 6330 w 10000"/>
                <a:gd name="connsiteY267" fmla="*/ 5585 h 10000"/>
                <a:gd name="connsiteX268" fmla="*/ 6371 w 10000"/>
                <a:gd name="connsiteY268" fmla="*/ 5647 h 10000"/>
                <a:gd name="connsiteX269" fmla="*/ 6413 w 10000"/>
                <a:gd name="connsiteY269" fmla="*/ 5678 h 10000"/>
                <a:gd name="connsiteX270" fmla="*/ 6372 w 10000"/>
                <a:gd name="connsiteY270" fmla="*/ 5684 h 10000"/>
                <a:gd name="connsiteX271" fmla="*/ 6404 w 10000"/>
                <a:gd name="connsiteY271" fmla="*/ 5913 h 10000"/>
                <a:gd name="connsiteX272" fmla="*/ 6499 w 10000"/>
                <a:gd name="connsiteY272" fmla="*/ 6217 h 10000"/>
                <a:gd name="connsiteX273" fmla="*/ 6533 w 10000"/>
                <a:gd name="connsiteY273" fmla="*/ 6262 h 10000"/>
                <a:gd name="connsiteX274" fmla="*/ 6566 w 10000"/>
                <a:gd name="connsiteY274" fmla="*/ 6231 h 10000"/>
                <a:gd name="connsiteX275" fmla="*/ 6580 w 10000"/>
                <a:gd name="connsiteY275" fmla="*/ 6595 h 10000"/>
                <a:gd name="connsiteX276" fmla="*/ 6636 w 10000"/>
                <a:gd name="connsiteY276" fmla="*/ 6698 h 10000"/>
                <a:gd name="connsiteX277" fmla="*/ 6649 w 10000"/>
                <a:gd name="connsiteY277" fmla="*/ 7029 h 10000"/>
                <a:gd name="connsiteX278" fmla="*/ 6720 w 10000"/>
                <a:gd name="connsiteY278" fmla="*/ 7406 h 10000"/>
                <a:gd name="connsiteX279" fmla="*/ 6787 w 10000"/>
                <a:gd name="connsiteY279" fmla="*/ 7742 h 10000"/>
                <a:gd name="connsiteX280" fmla="*/ 6819 w 10000"/>
                <a:gd name="connsiteY280" fmla="*/ 7949 h 10000"/>
                <a:gd name="connsiteX281" fmla="*/ 6888 w 10000"/>
                <a:gd name="connsiteY281" fmla="*/ 7873 h 10000"/>
                <a:gd name="connsiteX282" fmla="*/ 6926 w 10000"/>
                <a:gd name="connsiteY282" fmla="*/ 7736 h 10000"/>
                <a:gd name="connsiteX283" fmla="*/ 6977 w 10000"/>
                <a:gd name="connsiteY283" fmla="*/ 7589 h 10000"/>
                <a:gd name="connsiteX284" fmla="*/ 7062 w 10000"/>
                <a:gd name="connsiteY284" fmla="*/ 7085 h 10000"/>
                <a:gd name="connsiteX285" fmla="*/ 7095 w 10000"/>
                <a:gd name="connsiteY285" fmla="*/ 6545 h 10000"/>
                <a:gd name="connsiteX286" fmla="*/ 7151 w 10000"/>
                <a:gd name="connsiteY286" fmla="*/ 6205 h 10000"/>
                <a:gd name="connsiteX287" fmla="*/ 7279 w 10000"/>
                <a:gd name="connsiteY287" fmla="*/ 5145 h 10000"/>
                <a:gd name="connsiteX288" fmla="*/ 7247 w 10000"/>
                <a:gd name="connsiteY288" fmla="*/ 5218 h 10000"/>
                <a:gd name="connsiteX289" fmla="*/ 7287 w 10000"/>
                <a:gd name="connsiteY289" fmla="*/ 5580 h 10000"/>
                <a:gd name="connsiteX290" fmla="*/ 7189 w 10000"/>
                <a:gd name="connsiteY290" fmla="*/ 5868 h 10000"/>
                <a:gd name="connsiteX291" fmla="*/ 7228 w 10000"/>
                <a:gd name="connsiteY291" fmla="*/ 5714 h 10000"/>
                <a:gd name="connsiteX292" fmla="*/ 7247 w 10000"/>
                <a:gd name="connsiteY292" fmla="*/ 5259 h 10000"/>
                <a:gd name="connsiteX293" fmla="*/ 7289 w 10000"/>
                <a:gd name="connsiteY293" fmla="*/ 4946 h 10000"/>
                <a:gd name="connsiteX294" fmla="*/ 7332 w 10000"/>
                <a:gd name="connsiteY294" fmla="*/ 5242 h 10000"/>
                <a:gd name="connsiteX295" fmla="*/ 7368 w 10000"/>
                <a:gd name="connsiteY295" fmla="*/ 5083 h 10000"/>
                <a:gd name="connsiteX296" fmla="*/ 7353 w 10000"/>
                <a:gd name="connsiteY296" fmla="*/ 5020 h 10000"/>
                <a:gd name="connsiteX297" fmla="*/ 7373 w 10000"/>
                <a:gd name="connsiteY297" fmla="*/ 4843 h 10000"/>
                <a:gd name="connsiteX298" fmla="*/ 7381 w 10000"/>
                <a:gd name="connsiteY298" fmla="*/ 4966 h 10000"/>
                <a:gd name="connsiteX299" fmla="*/ 7403 w 10000"/>
                <a:gd name="connsiteY299" fmla="*/ 4710 h 10000"/>
                <a:gd name="connsiteX300" fmla="*/ 7417 w 10000"/>
                <a:gd name="connsiteY300" fmla="*/ 4752 h 10000"/>
                <a:gd name="connsiteX301" fmla="*/ 7464 w 10000"/>
                <a:gd name="connsiteY301" fmla="*/ 4816 h 10000"/>
                <a:gd name="connsiteX302" fmla="*/ 7524 w 10000"/>
                <a:gd name="connsiteY302" fmla="*/ 4555 h 10000"/>
                <a:gd name="connsiteX303" fmla="*/ 7563 w 10000"/>
                <a:gd name="connsiteY303" fmla="*/ 4410 h 10000"/>
                <a:gd name="connsiteX304" fmla="*/ 7625 w 10000"/>
                <a:gd name="connsiteY304" fmla="*/ 4288 h 10000"/>
                <a:gd name="connsiteX305" fmla="*/ 7679 w 10000"/>
                <a:gd name="connsiteY305" fmla="*/ 4189 h 10000"/>
                <a:gd name="connsiteX306" fmla="*/ 7711 w 10000"/>
                <a:gd name="connsiteY306" fmla="*/ 4164 h 10000"/>
                <a:gd name="connsiteX307" fmla="*/ 7757 w 10000"/>
                <a:gd name="connsiteY307" fmla="*/ 3989 h 10000"/>
                <a:gd name="connsiteX308" fmla="*/ 7788 w 10000"/>
                <a:gd name="connsiteY308" fmla="*/ 4050 h 10000"/>
                <a:gd name="connsiteX309" fmla="*/ 7820 w 10000"/>
                <a:gd name="connsiteY309" fmla="*/ 4052 h 10000"/>
                <a:gd name="connsiteX310" fmla="*/ 7849 w 10000"/>
                <a:gd name="connsiteY310" fmla="*/ 4054 h 10000"/>
                <a:gd name="connsiteX311" fmla="*/ 7886 w 10000"/>
                <a:gd name="connsiteY311" fmla="*/ 3895 h 10000"/>
                <a:gd name="connsiteX312" fmla="*/ 7945 w 10000"/>
                <a:gd name="connsiteY312" fmla="*/ 4060 h 10000"/>
                <a:gd name="connsiteX313" fmla="*/ 7897 w 10000"/>
                <a:gd name="connsiteY313" fmla="*/ 4033 h 10000"/>
                <a:gd name="connsiteX314" fmla="*/ 7946 w 10000"/>
                <a:gd name="connsiteY314" fmla="*/ 4069 h 10000"/>
                <a:gd name="connsiteX315" fmla="*/ 7999 w 10000"/>
                <a:gd name="connsiteY315" fmla="*/ 4010 h 10000"/>
                <a:gd name="connsiteX316" fmla="*/ 8014 w 10000"/>
                <a:gd name="connsiteY316" fmla="*/ 4035 h 10000"/>
                <a:gd name="connsiteX317" fmla="*/ 8041 w 10000"/>
                <a:gd name="connsiteY317" fmla="*/ 4231 h 10000"/>
                <a:gd name="connsiteX318" fmla="*/ 8016 w 10000"/>
                <a:gd name="connsiteY318" fmla="*/ 4062 h 10000"/>
                <a:gd name="connsiteX319" fmla="*/ 8100 w 10000"/>
                <a:gd name="connsiteY319" fmla="*/ 3998 h 10000"/>
                <a:gd name="connsiteX320" fmla="*/ 8149 w 10000"/>
                <a:gd name="connsiteY320" fmla="*/ 4109 h 10000"/>
                <a:gd name="connsiteX321" fmla="*/ 8177 w 10000"/>
                <a:gd name="connsiteY321" fmla="*/ 4247 h 10000"/>
                <a:gd name="connsiteX322" fmla="*/ 8198 w 10000"/>
                <a:gd name="connsiteY322" fmla="*/ 4063 h 10000"/>
                <a:gd name="connsiteX323" fmla="*/ 8279 w 10000"/>
                <a:gd name="connsiteY323" fmla="*/ 4484 h 10000"/>
                <a:gd name="connsiteX324" fmla="*/ 8234 w 10000"/>
                <a:gd name="connsiteY324" fmla="*/ 4157 h 10000"/>
                <a:gd name="connsiteX325" fmla="*/ 8325 w 10000"/>
                <a:gd name="connsiteY325" fmla="*/ 4879 h 10000"/>
                <a:gd name="connsiteX326" fmla="*/ 8328 w 10000"/>
                <a:gd name="connsiteY326" fmla="*/ 4641 h 10000"/>
                <a:gd name="connsiteX327" fmla="*/ 8368 w 10000"/>
                <a:gd name="connsiteY327" fmla="*/ 5099 h 10000"/>
                <a:gd name="connsiteX328" fmla="*/ 8403 w 10000"/>
                <a:gd name="connsiteY328" fmla="*/ 4971 h 10000"/>
                <a:gd name="connsiteX329" fmla="*/ 8426 w 10000"/>
                <a:gd name="connsiteY329" fmla="*/ 5160 h 10000"/>
                <a:gd name="connsiteX330" fmla="*/ 8479 w 10000"/>
                <a:gd name="connsiteY330" fmla="*/ 5287 h 10000"/>
                <a:gd name="connsiteX331" fmla="*/ 8530 w 10000"/>
                <a:gd name="connsiteY331" fmla="*/ 5575 h 10000"/>
                <a:gd name="connsiteX332" fmla="*/ 8588 w 10000"/>
                <a:gd name="connsiteY332" fmla="*/ 5717 h 10000"/>
                <a:gd name="connsiteX333" fmla="*/ 8606 w 10000"/>
                <a:gd name="connsiteY333" fmla="*/ 5874 h 10000"/>
                <a:gd name="connsiteX334" fmla="*/ 8649 w 10000"/>
                <a:gd name="connsiteY334" fmla="*/ 5796 h 10000"/>
                <a:gd name="connsiteX335" fmla="*/ 8678 w 10000"/>
                <a:gd name="connsiteY335" fmla="*/ 5992 h 10000"/>
                <a:gd name="connsiteX336" fmla="*/ 8720 w 10000"/>
                <a:gd name="connsiteY336" fmla="*/ 5935 h 10000"/>
                <a:gd name="connsiteX337" fmla="*/ 8763 w 10000"/>
                <a:gd name="connsiteY337" fmla="*/ 6083 h 10000"/>
                <a:gd name="connsiteX338" fmla="*/ 8724 w 10000"/>
                <a:gd name="connsiteY338" fmla="*/ 6056 h 10000"/>
                <a:gd name="connsiteX339" fmla="*/ 8770 w 10000"/>
                <a:gd name="connsiteY339" fmla="*/ 5664 h 10000"/>
                <a:gd name="connsiteX340" fmla="*/ 8775 w 10000"/>
                <a:gd name="connsiteY340" fmla="*/ 6561 h 10000"/>
                <a:gd name="connsiteX341" fmla="*/ 8778 w 10000"/>
                <a:gd name="connsiteY341" fmla="*/ 6483 h 10000"/>
                <a:gd name="connsiteX342" fmla="*/ 8783 w 10000"/>
                <a:gd name="connsiteY342" fmla="*/ 5910 h 10000"/>
                <a:gd name="connsiteX343" fmla="*/ 8788 w 10000"/>
                <a:gd name="connsiteY343" fmla="*/ 6288 h 10000"/>
                <a:gd name="connsiteX344" fmla="*/ 8790 w 10000"/>
                <a:gd name="connsiteY344" fmla="*/ 5869 h 10000"/>
                <a:gd name="connsiteX345" fmla="*/ 8798 w 10000"/>
                <a:gd name="connsiteY345" fmla="*/ 5607 h 10000"/>
                <a:gd name="connsiteX346" fmla="*/ 8801 w 10000"/>
                <a:gd name="connsiteY346" fmla="*/ 6262 h 10000"/>
                <a:gd name="connsiteX347" fmla="*/ 8803 w 10000"/>
                <a:gd name="connsiteY347" fmla="*/ 6766 h 10000"/>
                <a:gd name="connsiteX348" fmla="*/ 8808 w 10000"/>
                <a:gd name="connsiteY348" fmla="*/ 6419 h 10000"/>
                <a:gd name="connsiteX349" fmla="*/ 8813 w 10000"/>
                <a:gd name="connsiteY349" fmla="*/ 5943 h 10000"/>
                <a:gd name="connsiteX350" fmla="*/ 8816 w 10000"/>
                <a:gd name="connsiteY350" fmla="*/ 5771 h 10000"/>
                <a:gd name="connsiteX351" fmla="*/ 8821 w 10000"/>
                <a:gd name="connsiteY351" fmla="*/ 5705 h 10000"/>
                <a:gd name="connsiteX352" fmla="*/ 8826 w 10000"/>
                <a:gd name="connsiteY352" fmla="*/ 6180 h 10000"/>
                <a:gd name="connsiteX353" fmla="*/ 8828 w 10000"/>
                <a:gd name="connsiteY353" fmla="*/ 6295 h 10000"/>
                <a:gd name="connsiteX354" fmla="*/ 8833 w 10000"/>
                <a:gd name="connsiteY354" fmla="*/ 6518 h 10000"/>
                <a:gd name="connsiteX355" fmla="*/ 8865 w 10000"/>
                <a:gd name="connsiteY355" fmla="*/ 7384 h 10000"/>
                <a:gd name="connsiteX356" fmla="*/ 8843 w 10000"/>
                <a:gd name="connsiteY356" fmla="*/ 6295 h 10000"/>
                <a:gd name="connsiteX357" fmla="*/ 8847 w 10000"/>
                <a:gd name="connsiteY357" fmla="*/ 6412 h 10000"/>
                <a:gd name="connsiteX358" fmla="*/ 8852 w 10000"/>
                <a:gd name="connsiteY358" fmla="*/ 6288 h 10000"/>
                <a:gd name="connsiteX359" fmla="*/ 8857 w 10000"/>
                <a:gd name="connsiteY359" fmla="*/ 6203 h 10000"/>
                <a:gd name="connsiteX360" fmla="*/ 8788 w 10000"/>
                <a:gd name="connsiteY360" fmla="*/ 6261 h 10000"/>
                <a:gd name="connsiteX361" fmla="*/ 8793 w 10000"/>
                <a:gd name="connsiteY361" fmla="*/ 6056 h 10000"/>
                <a:gd name="connsiteX362" fmla="*/ 8749 w 10000"/>
                <a:gd name="connsiteY362" fmla="*/ 6001 h 10000"/>
                <a:gd name="connsiteX363" fmla="*/ 8725 w 10000"/>
                <a:gd name="connsiteY363" fmla="*/ 6272 h 10000"/>
                <a:gd name="connsiteX364" fmla="*/ 8861 w 10000"/>
                <a:gd name="connsiteY364" fmla="*/ 6091 h 10000"/>
                <a:gd name="connsiteX365" fmla="*/ 8882 w 10000"/>
                <a:gd name="connsiteY365" fmla="*/ 6372 h 10000"/>
                <a:gd name="connsiteX366" fmla="*/ 8884 w 10000"/>
                <a:gd name="connsiteY366" fmla="*/ 8243 h 10000"/>
                <a:gd name="connsiteX367" fmla="*/ 8889 w 10000"/>
                <a:gd name="connsiteY367" fmla="*/ 10000 h 10000"/>
                <a:gd name="connsiteX368" fmla="*/ 8894 w 10000"/>
                <a:gd name="connsiteY368" fmla="*/ 8957 h 10000"/>
                <a:gd name="connsiteX369" fmla="*/ 8897 w 10000"/>
                <a:gd name="connsiteY369" fmla="*/ 8973 h 10000"/>
                <a:gd name="connsiteX370" fmla="*/ 8902 w 10000"/>
                <a:gd name="connsiteY370" fmla="*/ 9465 h 10000"/>
                <a:gd name="connsiteX371" fmla="*/ 8907 w 10000"/>
                <a:gd name="connsiteY371" fmla="*/ 8604 h 10000"/>
                <a:gd name="connsiteX372" fmla="*/ 8909 w 10000"/>
                <a:gd name="connsiteY372" fmla="*/ 8604 h 10000"/>
                <a:gd name="connsiteX373" fmla="*/ 8914 w 10000"/>
                <a:gd name="connsiteY373" fmla="*/ 9038 h 10000"/>
                <a:gd name="connsiteX374" fmla="*/ 8919 w 10000"/>
                <a:gd name="connsiteY374" fmla="*/ 9147 h 10000"/>
                <a:gd name="connsiteX375" fmla="*/ 9020 w 10000"/>
                <a:gd name="connsiteY375" fmla="*/ 8539 h 10000"/>
                <a:gd name="connsiteX376" fmla="*/ 8927 w 10000"/>
                <a:gd name="connsiteY376" fmla="*/ 8948 h 10000"/>
                <a:gd name="connsiteX377" fmla="*/ 8929 w 10000"/>
                <a:gd name="connsiteY377" fmla="*/ 8924 h 10000"/>
                <a:gd name="connsiteX378" fmla="*/ 8934 w 10000"/>
                <a:gd name="connsiteY378" fmla="*/ 8753 h 10000"/>
                <a:gd name="connsiteX379" fmla="*/ 8939 w 10000"/>
                <a:gd name="connsiteY379" fmla="*/ 8482 h 10000"/>
                <a:gd name="connsiteX380" fmla="*/ 8942 w 10000"/>
                <a:gd name="connsiteY380" fmla="*/ 8012 h 10000"/>
                <a:gd name="connsiteX381" fmla="*/ 8949 w 10000"/>
                <a:gd name="connsiteY381" fmla="*/ 6969 h 10000"/>
                <a:gd name="connsiteX382" fmla="*/ 8952 w 10000"/>
                <a:gd name="connsiteY382" fmla="*/ 8028 h 10000"/>
                <a:gd name="connsiteX383" fmla="*/ 8954 w 10000"/>
                <a:gd name="connsiteY383" fmla="*/ 7710 h 10000"/>
                <a:gd name="connsiteX384" fmla="*/ 8959 w 10000"/>
                <a:gd name="connsiteY384" fmla="*/ 8089 h 10000"/>
                <a:gd name="connsiteX385" fmla="*/ 9057 w 10000"/>
                <a:gd name="connsiteY385" fmla="*/ 9068 h 10000"/>
                <a:gd name="connsiteX386" fmla="*/ 8905 w 10000"/>
                <a:gd name="connsiteY386" fmla="*/ 9043 h 10000"/>
                <a:gd name="connsiteX387" fmla="*/ 9273 w 10000"/>
                <a:gd name="connsiteY387" fmla="*/ 8242 h 10000"/>
                <a:gd name="connsiteX388" fmla="*/ 9052 w 10000"/>
                <a:gd name="connsiteY388" fmla="*/ 9556 h 10000"/>
                <a:gd name="connsiteX389" fmla="*/ 9109 w 10000"/>
                <a:gd name="connsiteY389" fmla="*/ 9129 h 10000"/>
                <a:gd name="connsiteX390" fmla="*/ 8989 w 10000"/>
                <a:gd name="connsiteY390" fmla="*/ 9753 h 10000"/>
                <a:gd name="connsiteX391" fmla="*/ 8994 w 10000"/>
                <a:gd name="connsiteY391" fmla="*/ 9572 h 10000"/>
                <a:gd name="connsiteX392" fmla="*/ 8999 w 10000"/>
                <a:gd name="connsiteY392" fmla="*/ 8496 h 10000"/>
                <a:gd name="connsiteX393" fmla="*/ 9004 w 10000"/>
                <a:gd name="connsiteY393" fmla="*/ 8694 h 10000"/>
                <a:gd name="connsiteX394" fmla="*/ 9009 w 10000"/>
                <a:gd name="connsiteY394" fmla="*/ 8308 h 10000"/>
                <a:gd name="connsiteX395" fmla="*/ 9014 w 10000"/>
                <a:gd name="connsiteY395" fmla="*/ 8383 h 10000"/>
                <a:gd name="connsiteX396" fmla="*/ 9019 w 10000"/>
                <a:gd name="connsiteY396" fmla="*/ 8774 h 10000"/>
                <a:gd name="connsiteX397" fmla="*/ 9027 w 10000"/>
                <a:gd name="connsiteY397" fmla="*/ 8211 h 10000"/>
                <a:gd name="connsiteX398" fmla="*/ 9032 w 10000"/>
                <a:gd name="connsiteY398" fmla="*/ 8128 h 10000"/>
                <a:gd name="connsiteX399" fmla="*/ 9037 w 10000"/>
                <a:gd name="connsiteY399" fmla="*/ 7823 h 10000"/>
                <a:gd name="connsiteX400" fmla="*/ 9042 w 10000"/>
                <a:gd name="connsiteY400" fmla="*/ 7536 h 10000"/>
                <a:gd name="connsiteX401" fmla="*/ 9047 w 10000"/>
                <a:gd name="connsiteY401" fmla="*/ 9072 h 10000"/>
                <a:gd name="connsiteX402" fmla="*/ 9052 w 10000"/>
                <a:gd name="connsiteY402" fmla="*/ 8876 h 10000"/>
                <a:gd name="connsiteX403" fmla="*/ 9057 w 10000"/>
                <a:gd name="connsiteY403" fmla="*/ 9113 h 10000"/>
                <a:gd name="connsiteX404" fmla="*/ 9062 w 10000"/>
                <a:gd name="connsiteY404" fmla="*/ 7914 h 10000"/>
                <a:gd name="connsiteX405" fmla="*/ 9069 w 10000"/>
                <a:gd name="connsiteY405" fmla="*/ 8243 h 10000"/>
                <a:gd name="connsiteX406" fmla="*/ 9074 w 10000"/>
                <a:gd name="connsiteY406" fmla="*/ 8588 h 10000"/>
                <a:gd name="connsiteX407" fmla="*/ 9079 w 10000"/>
                <a:gd name="connsiteY407" fmla="*/ 7790 h 10000"/>
                <a:gd name="connsiteX408" fmla="*/ 9084 w 10000"/>
                <a:gd name="connsiteY408" fmla="*/ 7742 h 10000"/>
                <a:gd name="connsiteX409" fmla="*/ 9089 w 10000"/>
                <a:gd name="connsiteY409" fmla="*/ 7972 h 10000"/>
                <a:gd name="connsiteX410" fmla="*/ 9094 w 10000"/>
                <a:gd name="connsiteY410" fmla="*/ 8055 h 10000"/>
                <a:gd name="connsiteX411" fmla="*/ 9099 w 10000"/>
                <a:gd name="connsiteY411" fmla="*/ 8774 h 10000"/>
                <a:gd name="connsiteX412" fmla="*/ 9104 w 10000"/>
                <a:gd name="connsiteY412" fmla="*/ 8721 h 10000"/>
                <a:gd name="connsiteX413" fmla="*/ 9109 w 10000"/>
                <a:gd name="connsiteY413" fmla="*/ 9360 h 10000"/>
                <a:gd name="connsiteX414" fmla="*/ 9117 w 10000"/>
                <a:gd name="connsiteY414" fmla="*/ 8734 h 10000"/>
                <a:gd name="connsiteX415" fmla="*/ 9122 w 10000"/>
                <a:gd name="connsiteY415" fmla="*/ 8216 h 10000"/>
                <a:gd name="connsiteX416" fmla="*/ 9129 w 10000"/>
                <a:gd name="connsiteY416" fmla="*/ 8742 h 10000"/>
                <a:gd name="connsiteX417" fmla="*/ 9134 w 10000"/>
                <a:gd name="connsiteY417" fmla="*/ 9541 h 10000"/>
                <a:gd name="connsiteX418" fmla="*/ 9139 w 10000"/>
                <a:gd name="connsiteY418" fmla="*/ 8506 h 10000"/>
                <a:gd name="connsiteX419" fmla="*/ 9144 w 10000"/>
                <a:gd name="connsiteY419" fmla="*/ 8981 h 10000"/>
                <a:gd name="connsiteX420" fmla="*/ 9149 w 10000"/>
                <a:gd name="connsiteY420" fmla="*/ 8859 h 10000"/>
                <a:gd name="connsiteX421" fmla="*/ 9154 w 10000"/>
                <a:gd name="connsiteY421" fmla="*/ 8629 h 10000"/>
                <a:gd name="connsiteX422" fmla="*/ 9159 w 10000"/>
                <a:gd name="connsiteY422" fmla="*/ 9350 h 10000"/>
                <a:gd name="connsiteX423" fmla="*/ 9164 w 10000"/>
                <a:gd name="connsiteY423" fmla="*/ 8473 h 10000"/>
                <a:gd name="connsiteX424" fmla="*/ 9169 w 10000"/>
                <a:gd name="connsiteY424" fmla="*/ 7592 h 10000"/>
                <a:gd name="connsiteX425" fmla="*/ 9177 w 10000"/>
                <a:gd name="connsiteY425" fmla="*/ 7668 h 10000"/>
                <a:gd name="connsiteX426" fmla="*/ 9286 w 10000"/>
                <a:gd name="connsiteY426" fmla="*/ 8972 h 10000"/>
                <a:gd name="connsiteX427" fmla="*/ 9205 w 10000"/>
                <a:gd name="connsiteY427" fmla="*/ 8513 h 10000"/>
                <a:gd name="connsiteX428" fmla="*/ 9227 w 10000"/>
                <a:gd name="connsiteY428" fmla="*/ 9055 h 10000"/>
                <a:gd name="connsiteX429" fmla="*/ 9250 w 10000"/>
                <a:gd name="connsiteY429" fmla="*/ 8981 h 10000"/>
                <a:gd name="connsiteX430" fmla="*/ 9381 w 10000"/>
                <a:gd name="connsiteY430" fmla="*/ 8622 h 10000"/>
                <a:gd name="connsiteX431" fmla="*/ 9341 w 10000"/>
                <a:gd name="connsiteY431" fmla="*/ 8782 h 10000"/>
                <a:gd name="connsiteX432" fmla="*/ 9320 w 10000"/>
                <a:gd name="connsiteY432" fmla="*/ 8546 h 10000"/>
                <a:gd name="connsiteX433" fmla="*/ 9345 w 10000"/>
                <a:gd name="connsiteY433" fmla="*/ 8529 h 10000"/>
                <a:gd name="connsiteX434" fmla="*/ 9443 w 10000"/>
                <a:gd name="connsiteY434" fmla="*/ 8729 h 10000"/>
                <a:gd name="connsiteX435" fmla="*/ 9390 w 10000"/>
                <a:gd name="connsiteY435" fmla="*/ 6594 h 10000"/>
                <a:gd name="connsiteX436" fmla="*/ 9425 w 10000"/>
                <a:gd name="connsiteY436" fmla="*/ 7238 h 10000"/>
                <a:gd name="connsiteX437" fmla="*/ 9460 w 10000"/>
                <a:gd name="connsiteY437" fmla="*/ 7233 h 10000"/>
                <a:gd name="connsiteX438" fmla="*/ 9495 w 10000"/>
                <a:gd name="connsiteY438" fmla="*/ 6675 h 10000"/>
                <a:gd name="connsiteX439" fmla="*/ 9531 w 10000"/>
                <a:gd name="connsiteY439" fmla="*/ 6633 h 10000"/>
                <a:gd name="connsiteX440" fmla="*/ 9563 w 10000"/>
                <a:gd name="connsiteY440" fmla="*/ 6954 h 10000"/>
                <a:gd name="connsiteX441" fmla="*/ 9598 w 10000"/>
                <a:gd name="connsiteY441" fmla="*/ 7051 h 10000"/>
                <a:gd name="connsiteX442" fmla="*/ 9617 w 10000"/>
                <a:gd name="connsiteY442" fmla="*/ 6847 h 10000"/>
                <a:gd name="connsiteX443" fmla="*/ 9635 w 10000"/>
                <a:gd name="connsiteY443" fmla="*/ 6657 h 10000"/>
                <a:gd name="connsiteX444" fmla="*/ 9655 w 10000"/>
                <a:gd name="connsiteY444" fmla="*/ 6363 h 10000"/>
                <a:gd name="connsiteX445" fmla="*/ 9670 w 10000"/>
                <a:gd name="connsiteY445" fmla="*/ 6149 h 10000"/>
                <a:gd name="connsiteX446" fmla="*/ 9687 w 10000"/>
                <a:gd name="connsiteY446" fmla="*/ 6133 h 10000"/>
                <a:gd name="connsiteX447" fmla="*/ 9705 w 10000"/>
                <a:gd name="connsiteY447" fmla="*/ 6569 h 10000"/>
                <a:gd name="connsiteX448" fmla="*/ 9722 w 10000"/>
                <a:gd name="connsiteY448" fmla="*/ 5648 h 10000"/>
                <a:gd name="connsiteX449" fmla="*/ 9740 w 10000"/>
                <a:gd name="connsiteY449" fmla="*/ 6542 h 10000"/>
                <a:gd name="connsiteX450" fmla="*/ 9757 w 10000"/>
                <a:gd name="connsiteY450" fmla="*/ 5732 h 10000"/>
                <a:gd name="connsiteX451" fmla="*/ 9775 w 10000"/>
                <a:gd name="connsiteY451" fmla="*/ 6221 h 10000"/>
                <a:gd name="connsiteX452" fmla="*/ 9792 w 10000"/>
                <a:gd name="connsiteY452" fmla="*/ 5746 h 10000"/>
                <a:gd name="connsiteX453" fmla="*/ 9810 w 10000"/>
                <a:gd name="connsiteY453" fmla="*/ 5484 h 10000"/>
                <a:gd name="connsiteX454" fmla="*/ 9852 w 10000"/>
                <a:gd name="connsiteY454" fmla="*/ 4918 h 10000"/>
                <a:gd name="connsiteX455" fmla="*/ 9892 w 10000"/>
                <a:gd name="connsiteY455" fmla="*/ 6033 h 10000"/>
                <a:gd name="connsiteX456" fmla="*/ 9935 w 10000"/>
                <a:gd name="connsiteY456" fmla="*/ 4966 h 10000"/>
                <a:gd name="connsiteX457" fmla="*/ 9977 w 10000"/>
                <a:gd name="connsiteY457" fmla="*/ 5492 h 10000"/>
                <a:gd name="connsiteX458" fmla="*/ 10000 w 10000"/>
                <a:gd name="connsiteY458" fmla="*/ 5156 h 10000"/>
                <a:gd name="connsiteX0" fmla="*/ 38 w 10000"/>
                <a:gd name="connsiteY0" fmla="*/ 2803 h 10000"/>
                <a:gd name="connsiteX1" fmla="*/ 1 w 10000"/>
                <a:gd name="connsiteY1" fmla="*/ 3083 h 10000"/>
                <a:gd name="connsiteX2" fmla="*/ 73 w 10000"/>
                <a:gd name="connsiteY2" fmla="*/ 2603 h 10000"/>
                <a:gd name="connsiteX3" fmla="*/ 89 w 10000"/>
                <a:gd name="connsiteY3" fmla="*/ 2466 h 10000"/>
                <a:gd name="connsiteX4" fmla="*/ 158 w 10000"/>
                <a:gd name="connsiteY4" fmla="*/ 2088 h 10000"/>
                <a:gd name="connsiteX5" fmla="*/ 126 w 10000"/>
                <a:gd name="connsiteY5" fmla="*/ 2327 h 10000"/>
                <a:gd name="connsiteX6" fmla="*/ 144 w 10000"/>
                <a:gd name="connsiteY6" fmla="*/ 2186 h 10000"/>
                <a:gd name="connsiteX7" fmla="*/ 122 w 10000"/>
                <a:gd name="connsiteY7" fmla="*/ 2442 h 10000"/>
                <a:gd name="connsiteX8" fmla="*/ 152 w 10000"/>
                <a:gd name="connsiteY8" fmla="*/ 2118 h 10000"/>
                <a:gd name="connsiteX9" fmla="*/ 178 w 10000"/>
                <a:gd name="connsiteY9" fmla="*/ 1959 h 10000"/>
                <a:gd name="connsiteX10" fmla="*/ 250 w 10000"/>
                <a:gd name="connsiteY10" fmla="*/ 1704 h 10000"/>
                <a:gd name="connsiteX11" fmla="*/ 276 w 10000"/>
                <a:gd name="connsiteY11" fmla="*/ 1525 h 10000"/>
                <a:gd name="connsiteX12" fmla="*/ 224 w 10000"/>
                <a:gd name="connsiteY12" fmla="*/ 1837 h 10000"/>
                <a:gd name="connsiteX13" fmla="*/ 313 w 10000"/>
                <a:gd name="connsiteY13" fmla="*/ 1366 h 10000"/>
                <a:gd name="connsiteX14" fmla="*/ 375 w 10000"/>
                <a:gd name="connsiteY14" fmla="*/ 1275 h 10000"/>
                <a:gd name="connsiteX15" fmla="*/ 352 w 10000"/>
                <a:gd name="connsiteY15" fmla="*/ 1300 h 10000"/>
                <a:gd name="connsiteX16" fmla="*/ 414 w 10000"/>
                <a:gd name="connsiteY16" fmla="*/ 1160 h 10000"/>
                <a:gd name="connsiteX17" fmla="*/ 394 w 10000"/>
                <a:gd name="connsiteY17" fmla="*/ 1189 h 10000"/>
                <a:gd name="connsiteX18" fmla="*/ 434 w 10000"/>
                <a:gd name="connsiteY18" fmla="*/ 1080 h 10000"/>
                <a:gd name="connsiteX19" fmla="*/ 448 w 10000"/>
                <a:gd name="connsiteY19" fmla="*/ 1088 h 10000"/>
                <a:gd name="connsiteX20" fmla="*/ 470 w 10000"/>
                <a:gd name="connsiteY20" fmla="*/ 1044 h 10000"/>
                <a:gd name="connsiteX21" fmla="*/ 516 w 10000"/>
                <a:gd name="connsiteY21" fmla="*/ 932 h 10000"/>
                <a:gd name="connsiteX22" fmla="*/ 467 w 10000"/>
                <a:gd name="connsiteY22" fmla="*/ 1030 h 10000"/>
                <a:gd name="connsiteX23" fmla="*/ 547 w 10000"/>
                <a:gd name="connsiteY23" fmla="*/ 861 h 10000"/>
                <a:gd name="connsiteX24" fmla="*/ 488 w 10000"/>
                <a:gd name="connsiteY24" fmla="*/ 1008 h 10000"/>
                <a:gd name="connsiteX25" fmla="*/ 585 w 10000"/>
                <a:gd name="connsiteY25" fmla="*/ 769 h 10000"/>
                <a:gd name="connsiteX26" fmla="*/ 615 w 10000"/>
                <a:gd name="connsiteY26" fmla="*/ 638 h 10000"/>
                <a:gd name="connsiteX27" fmla="*/ 656 w 10000"/>
                <a:gd name="connsiteY27" fmla="*/ 658 h 10000"/>
                <a:gd name="connsiteX28" fmla="*/ 669 w 10000"/>
                <a:gd name="connsiteY28" fmla="*/ 495 h 10000"/>
                <a:gd name="connsiteX29" fmla="*/ 697 w 10000"/>
                <a:gd name="connsiteY29" fmla="*/ 677 h 10000"/>
                <a:gd name="connsiteX30" fmla="*/ 733 w 10000"/>
                <a:gd name="connsiteY30" fmla="*/ 428 h 10000"/>
                <a:gd name="connsiteX31" fmla="*/ 780 w 10000"/>
                <a:gd name="connsiteY31" fmla="*/ 412 h 10000"/>
                <a:gd name="connsiteX32" fmla="*/ 803 w 10000"/>
                <a:gd name="connsiteY32" fmla="*/ 339 h 10000"/>
                <a:gd name="connsiteX33" fmla="*/ 852 w 10000"/>
                <a:gd name="connsiteY33" fmla="*/ 157 h 10000"/>
                <a:gd name="connsiteX34" fmla="*/ 835 w 10000"/>
                <a:gd name="connsiteY34" fmla="*/ 231 h 10000"/>
                <a:gd name="connsiteX35" fmla="*/ 895 w 10000"/>
                <a:gd name="connsiteY35" fmla="*/ 221 h 10000"/>
                <a:gd name="connsiteX36" fmla="*/ 922 w 10000"/>
                <a:gd name="connsiteY36" fmla="*/ 121 h 10000"/>
                <a:gd name="connsiteX37" fmla="*/ 961 w 10000"/>
                <a:gd name="connsiteY37" fmla="*/ 192 h 10000"/>
                <a:gd name="connsiteX38" fmla="*/ 1003 w 10000"/>
                <a:gd name="connsiteY38" fmla="*/ 220 h 10000"/>
                <a:gd name="connsiteX39" fmla="*/ 1039 w 10000"/>
                <a:gd name="connsiteY39" fmla="*/ 97 h 10000"/>
                <a:gd name="connsiteX40" fmla="*/ 1096 w 10000"/>
                <a:gd name="connsiteY40" fmla="*/ 95 h 10000"/>
                <a:gd name="connsiteX41" fmla="*/ 1124 w 10000"/>
                <a:gd name="connsiteY41" fmla="*/ 181 h 10000"/>
                <a:gd name="connsiteX42" fmla="*/ 1183 w 10000"/>
                <a:gd name="connsiteY42" fmla="*/ 118 h 10000"/>
                <a:gd name="connsiteX43" fmla="*/ 1204 w 10000"/>
                <a:gd name="connsiteY43" fmla="*/ 191 h 10000"/>
                <a:gd name="connsiteX44" fmla="*/ 1229 w 10000"/>
                <a:gd name="connsiteY44" fmla="*/ 236 h 10000"/>
                <a:gd name="connsiteX45" fmla="*/ 1265 w 10000"/>
                <a:gd name="connsiteY45" fmla="*/ 324 h 10000"/>
                <a:gd name="connsiteX46" fmla="*/ 1298 w 10000"/>
                <a:gd name="connsiteY46" fmla="*/ 458 h 10000"/>
                <a:gd name="connsiteX47" fmla="*/ 1341 w 10000"/>
                <a:gd name="connsiteY47" fmla="*/ 554 h 10000"/>
                <a:gd name="connsiteX48" fmla="*/ 1379 w 10000"/>
                <a:gd name="connsiteY48" fmla="*/ 631 h 10000"/>
                <a:gd name="connsiteX49" fmla="*/ 1424 w 10000"/>
                <a:gd name="connsiteY49" fmla="*/ 820 h 10000"/>
                <a:gd name="connsiteX50" fmla="*/ 1464 w 10000"/>
                <a:gd name="connsiteY50" fmla="*/ 894 h 10000"/>
                <a:gd name="connsiteX51" fmla="*/ 1502 w 10000"/>
                <a:gd name="connsiteY51" fmla="*/ 1176 h 10000"/>
                <a:gd name="connsiteX52" fmla="*/ 1491 w 10000"/>
                <a:gd name="connsiteY52" fmla="*/ 1046 h 10000"/>
                <a:gd name="connsiteX53" fmla="*/ 1533 w 10000"/>
                <a:gd name="connsiteY53" fmla="*/ 1244 h 10000"/>
                <a:gd name="connsiteX54" fmla="*/ 1535 w 10000"/>
                <a:gd name="connsiteY54" fmla="*/ 1454 h 10000"/>
                <a:gd name="connsiteX55" fmla="*/ 1577 w 10000"/>
                <a:gd name="connsiteY55" fmla="*/ 1547 h 10000"/>
                <a:gd name="connsiteX56" fmla="*/ 1579 w 10000"/>
                <a:gd name="connsiteY56" fmla="*/ 1789 h 10000"/>
                <a:gd name="connsiteX57" fmla="*/ 1643 w 10000"/>
                <a:gd name="connsiteY57" fmla="*/ 2118 h 10000"/>
                <a:gd name="connsiteX58" fmla="*/ 1643 w 10000"/>
                <a:gd name="connsiteY58" fmla="*/ 1693 h 10000"/>
                <a:gd name="connsiteX59" fmla="*/ 1651 w 10000"/>
                <a:gd name="connsiteY59" fmla="*/ 2473 h 10000"/>
                <a:gd name="connsiteX60" fmla="*/ 1711 w 10000"/>
                <a:gd name="connsiteY60" fmla="*/ 2812 h 10000"/>
                <a:gd name="connsiteX61" fmla="*/ 1686 w 10000"/>
                <a:gd name="connsiteY61" fmla="*/ 2265 h 10000"/>
                <a:gd name="connsiteX62" fmla="*/ 1701 w 10000"/>
                <a:gd name="connsiteY62" fmla="*/ 3038 h 10000"/>
                <a:gd name="connsiteX63" fmla="*/ 1713 w 10000"/>
                <a:gd name="connsiteY63" fmla="*/ 2494 h 10000"/>
                <a:gd name="connsiteX64" fmla="*/ 1736 w 10000"/>
                <a:gd name="connsiteY64" fmla="*/ 3424 h 10000"/>
                <a:gd name="connsiteX65" fmla="*/ 1753 w 10000"/>
                <a:gd name="connsiteY65" fmla="*/ 3112 h 10000"/>
                <a:gd name="connsiteX66" fmla="*/ 1771 w 10000"/>
                <a:gd name="connsiteY66" fmla="*/ 2982 h 10000"/>
                <a:gd name="connsiteX67" fmla="*/ 1765 w 10000"/>
                <a:gd name="connsiteY67" fmla="*/ 3371 h 10000"/>
                <a:gd name="connsiteX68" fmla="*/ 1811 w 10000"/>
                <a:gd name="connsiteY68" fmla="*/ 3687 h 10000"/>
                <a:gd name="connsiteX69" fmla="*/ 1823 w 10000"/>
                <a:gd name="connsiteY69" fmla="*/ 3867 h 10000"/>
                <a:gd name="connsiteX70" fmla="*/ 1841 w 10000"/>
                <a:gd name="connsiteY70" fmla="*/ 3827 h 10000"/>
                <a:gd name="connsiteX71" fmla="*/ 1863 w 10000"/>
                <a:gd name="connsiteY71" fmla="*/ 4116 h 10000"/>
                <a:gd name="connsiteX72" fmla="*/ 1893 w 10000"/>
                <a:gd name="connsiteY72" fmla="*/ 4212 h 10000"/>
                <a:gd name="connsiteX73" fmla="*/ 1929 w 10000"/>
                <a:gd name="connsiteY73" fmla="*/ 4337 h 10000"/>
                <a:gd name="connsiteX74" fmla="*/ 1948 w 10000"/>
                <a:gd name="connsiteY74" fmla="*/ 4382 h 10000"/>
                <a:gd name="connsiteX75" fmla="*/ 1994 w 10000"/>
                <a:gd name="connsiteY75" fmla="*/ 4837 h 10000"/>
                <a:gd name="connsiteX76" fmla="*/ 1974 w 10000"/>
                <a:gd name="connsiteY76" fmla="*/ 4616 h 10000"/>
                <a:gd name="connsiteX77" fmla="*/ 2030 w 10000"/>
                <a:gd name="connsiteY77" fmla="*/ 5005 h 10000"/>
                <a:gd name="connsiteX78" fmla="*/ 2068 w 10000"/>
                <a:gd name="connsiteY78" fmla="*/ 5365 h 10000"/>
                <a:gd name="connsiteX79" fmla="*/ 2106 w 10000"/>
                <a:gd name="connsiteY79" fmla="*/ 5725 h 10000"/>
                <a:gd name="connsiteX80" fmla="*/ 2118 w 10000"/>
                <a:gd name="connsiteY80" fmla="*/ 5772 h 10000"/>
                <a:gd name="connsiteX81" fmla="*/ 2140 w 10000"/>
                <a:gd name="connsiteY81" fmla="*/ 6039 h 10000"/>
                <a:gd name="connsiteX82" fmla="*/ 2168 w 10000"/>
                <a:gd name="connsiteY82" fmla="*/ 6313 h 10000"/>
                <a:gd name="connsiteX83" fmla="*/ 2241 w 10000"/>
                <a:gd name="connsiteY83" fmla="*/ 6477 h 10000"/>
                <a:gd name="connsiteX84" fmla="*/ 2351 w 10000"/>
                <a:gd name="connsiteY84" fmla="*/ 6140 h 10000"/>
                <a:gd name="connsiteX85" fmla="*/ 2394 w 10000"/>
                <a:gd name="connsiteY85" fmla="*/ 5924 h 10000"/>
                <a:gd name="connsiteX86" fmla="*/ 2282 w 10000"/>
                <a:gd name="connsiteY86" fmla="*/ 6475 h 10000"/>
                <a:gd name="connsiteX87" fmla="*/ 2436 w 10000"/>
                <a:gd name="connsiteY87" fmla="*/ 5675 h 10000"/>
                <a:gd name="connsiteX88" fmla="*/ 2440 w 10000"/>
                <a:gd name="connsiteY88" fmla="*/ 5519 h 10000"/>
                <a:gd name="connsiteX89" fmla="*/ 2487 w 10000"/>
                <a:gd name="connsiteY89" fmla="*/ 5225 h 10000"/>
                <a:gd name="connsiteX90" fmla="*/ 2474 w 10000"/>
                <a:gd name="connsiteY90" fmla="*/ 5561 h 10000"/>
                <a:gd name="connsiteX91" fmla="*/ 2498 w 10000"/>
                <a:gd name="connsiteY91" fmla="*/ 4963 h 10000"/>
                <a:gd name="connsiteX92" fmla="*/ 2537 w 10000"/>
                <a:gd name="connsiteY92" fmla="*/ 4793 h 10000"/>
                <a:gd name="connsiteX93" fmla="*/ 2555 w 10000"/>
                <a:gd name="connsiteY93" fmla="*/ 4466 h 10000"/>
                <a:gd name="connsiteX94" fmla="*/ 2604 w 10000"/>
                <a:gd name="connsiteY94" fmla="*/ 4151 h 10000"/>
                <a:gd name="connsiteX95" fmla="*/ 2601 w 10000"/>
                <a:gd name="connsiteY95" fmla="*/ 4271 h 10000"/>
                <a:gd name="connsiteX96" fmla="*/ 2530 w 10000"/>
                <a:gd name="connsiteY96" fmla="*/ 4605 h 10000"/>
                <a:gd name="connsiteX97" fmla="*/ 2609 w 10000"/>
                <a:gd name="connsiteY97" fmla="*/ 3931 h 10000"/>
                <a:gd name="connsiteX98" fmla="*/ 2626 w 10000"/>
                <a:gd name="connsiteY98" fmla="*/ 4024 h 10000"/>
                <a:gd name="connsiteX99" fmla="*/ 2649 w 10000"/>
                <a:gd name="connsiteY99" fmla="*/ 3838 h 10000"/>
                <a:gd name="connsiteX100" fmla="*/ 2661 w 10000"/>
                <a:gd name="connsiteY100" fmla="*/ 3416 h 10000"/>
                <a:gd name="connsiteX101" fmla="*/ 2652 w 10000"/>
                <a:gd name="connsiteY101" fmla="*/ 3636 h 10000"/>
                <a:gd name="connsiteX102" fmla="*/ 2610 w 10000"/>
                <a:gd name="connsiteY102" fmla="*/ 3851 h 10000"/>
                <a:gd name="connsiteX103" fmla="*/ 2725 w 10000"/>
                <a:gd name="connsiteY103" fmla="*/ 3079 h 10000"/>
                <a:gd name="connsiteX104" fmla="*/ 2712 w 10000"/>
                <a:gd name="connsiteY104" fmla="*/ 3085 h 10000"/>
                <a:gd name="connsiteX105" fmla="*/ 2689 w 10000"/>
                <a:gd name="connsiteY105" fmla="*/ 3221 h 10000"/>
                <a:gd name="connsiteX106" fmla="*/ 2708 w 10000"/>
                <a:gd name="connsiteY106" fmla="*/ 3123 h 10000"/>
                <a:gd name="connsiteX107" fmla="*/ 2775 w 10000"/>
                <a:gd name="connsiteY107" fmla="*/ 2522 h 10000"/>
                <a:gd name="connsiteX108" fmla="*/ 2748 w 10000"/>
                <a:gd name="connsiteY108" fmla="*/ 2801 h 10000"/>
                <a:gd name="connsiteX109" fmla="*/ 2792 w 10000"/>
                <a:gd name="connsiteY109" fmla="*/ 2367 h 10000"/>
                <a:gd name="connsiteX110" fmla="*/ 2827 w 10000"/>
                <a:gd name="connsiteY110" fmla="*/ 2154 h 10000"/>
                <a:gd name="connsiteX111" fmla="*/ 2868 w 10000"/>
                <a:gd name="connsiteY111" fmla="*/ 1933 h 10000"/>
                <a:gd name="connsiteX112" fmla="*/ 2927 w 10000"/>
                <a:gd name="connsiteY112" fmla="*/ 1749 h 10000"/>
                <a:gd name="connsiteX113" fmla="*/ 2969 w 10000"/>
                <a:gd name="connsiteY113" fmla="*/ 1600 h 10000"/>
                <a:gd name="connsiteX114" fmla="*/ 3000 w 10000"/>
                <a:gd name="connsiteY114" fmla="*/ 1644 h 10000"/>
                <a:gd name="connsiteX115" fmla="*/ 3020 w 10000"/>
                <a:gd name="connsiteY115" fmla="*/ 1523 h 10000"/>
                <a:gd name="connsiteX116" fmla="*/ 3101 w 10000"/>
                <a:gd name="connsiteY116" fmla="*/ 1692 h 10000"/>
                <a:gd name="connsiteX117" fmla="*/ 3066 w 10000"/>
                <a:gd name="connsiteY117" fmla="*/ 1493 h 10000"/>
                <a:gd name="connsiteX118" fmla="*/ 3080 w 10000"/>
                <a:gd name="connsiteY118" fmla="*/ 1550 h 10000"/>
                <a:gd name="connsiteX119" fmla="*/ 3170 w 10000"/>
                <a:gd name="connsiteY119" fmla="*/ 1734 h 10000"/>
                <a:gd name="connsiteX120" fmla="*/ 3136 w 10000"/>
                <a:gd name="connsiteY120" fmla="*/ 1606 h 10000"/>
                <a:gd name="connsiteX121" fmla="*/ 3240 w 10000"/>
                <a:gd name="connsiteY121" fmla="*/ 1807 h 10000"/>
                <a:gd name="connsiteX122" fmla="*/ 3256 w 10000"/>
                <a:gd name="connsiteY122" fmla="*/ 1940 h 10000"/>
                <a:gd name="connsiteX123" fmla="*/ 3199 w 10000"/>
                <a:gd name="connsiteY123" fmla="*/ 1687 h 10000"/>
                <a:gd name="connsiteX124" fmla="*/ 3276 w 10000"/>
                <a:gd name="connsiteY124" fmla="*/ 1998 h 10000"/>
                <a:gd name="connsiteX125" fmla="*/ 3306 w 10000"/>
                <a:gd name="connsiteY125" fmla="*/ 2123 h 10000"/>
                <a:gd name="connsiteX126" fmla="*/ 3269 w 10000"/>
                <a:gd name="connsiteY126" fmla="*/ 1905 h 10000"/>
                <a:gd name="connsiteX127" fmla="*/ 3332 w 10000"/>
                <a:gd name="connsiteY127" fmla="*/ 2221 h 10000"/>
                <a:gd name="connsiteX128" fmla="*/ 3354 w 10000"/>
                <a:gd name="connsiteY128" fmla="*/ 2504 h 10000"/>
                <a:gd name="connsiteX129" fmla="*/ 3383 w 10000"/>
                <a:gd name="connsiteY129" fmla="*/ 2338 h 10000"/>
                <a:gd name="connsiteX130" fmla="*/ 3417 w 10000"/>
                <a:gd name="connsiteY130" fmla="*/ 2677 h 10000"/>
                <a:gd name="connsiteX131" fmla="*/ 3449 w 10000"/>
                <a:gd name="connsiteY131" fmla="*/ 3002 h 10000"/>
                <a:gd name="connsiteX132" fmla="*/ 3492 w 10000"/>
                <a:gd name="connsiteY132" fmla="*/ 3085 h 10000"/>
                <a:gd name="connsiteX133" fmla="*/ 3506 w 10000"/>
                <a:gd name="connsiteY133" fmla="*/ 3268 h 10000"/>
                <a:gd name="connsiteX134" fmla="*/ 3533 w 10000"/>
                <a:gd name="connsiteY134" fmla="*/ 3375 h 10000"/>
                <a:gd name="connsiteX135" fmla="*/ 3571 w 10000"/>
                <a:gd name="connsiteY135" fmla="*/ 3652 h 10000"/>
                <a:gd name="connsiteX136" fmla="*/ 3585 w 10000"/>
                <a:gd name="connsiteY136" fmla="*/ 3726 h 10000"/>
                <a:gd name="connsiteX137" fmla="*/ 3655 w 10000"/>
                <a:gd name="connsiteY137" fmla="*/ 4101 h 10000"/>
                <a:gd name="connsiteX138" fmla="*/ 3622 w 10000"/>
                <a:gd name="connsiteY138" fmla="*/ 3919 h 10000"/>
                <a:gd name="connsiteX139" fmla="*/ 3666 w 10000"/>
                <a:gd name="connsiteY139" fmla="*/ 4146 h 10000"/>
                <a:gd name="connsiteX140" fmla="*/ 3688 w 10000"/>
                <a:gd name="connsiteY140" fmla="*/ 3990 h 10000"/>
                <a:gd name="connsiteX141" fmla="*/ 3694 w 10000"/>
                <a:gd name="connsiteY141" fmla="*/ 4398 h 10000"/>
                <a:gd name="connsiteX142" fmla="*/ 3743 w 10000"/>
                <a:gd name="connsiteY142" fmla="*/ 4310 h 10000"/>
                <a:gd name="connsiteX143" fmla="*/ 3793 w 10000"/>
                <a:gd name="connsiteY143" fmla="*/ 4666 h 10000"/>
                <a:gd name="connsiteX144" fmla="*/ 3843 w 10000"/>
                <a:gd name="connsiteY144" fmla="*/ 4993 h 10000"/>
                <a:gd name="connsiteX145" fmla="*/ 3795 w 10000"/>
                <a:gd name="connsiteY145" fmla="*/ 4488 h 10000"/>
                <a:gd name="connsiteX146" fmla="*/ 3817 w 10000"/>
                <a:gd name="connsiteY146" fmla="*/ 4831 h 10000"/>
                <a:gd name="connsiteX147" fmla="*/ 3880 w 10000"/>
                <a:gd name="connsiteY147" fmla="*/ 5274 h 10000"/>
                <a:gd name="connsiteX148" fmla="*/ 3925 w 10000"/>
                <a:gd name="connsiteY148" fmla="*/ 5172 h 10000"/>
                <a:gd name="connsiteX149" fmla="*/ 3950 w 10000"/>
                <a:gd name="connsiteY149" fmla="*/ 5500 h 10000"/>
                <a:gd name="connsiteX150" fmla="*/ 3983 w 10000"/>
                <a:gd name="connsiteY150" fmla="*/ 5616 h 10000"/>
                <a:gd name="connsiteX151" fmla="*/ 3951 w 10000"/>
                <a:gd name="connsiteY151" fmla="*/ 5354 h 10000"/>
                <a:gd name="connsiteX152" fmla="*/ 4036 w 10000"/>
                <a:gd name="connsiteY152" fmla="*/ 5919 h 10000"/>
                <a:gd name="connsiteX153" fmla="*/ 3989 w 10000"/>
                <a:gd name="connsiteY153" fmla="*/ 5786 h 10000"/>
                <a:gd name="connsiteX154" fmla="*/ 4006 w 10000"/>
                <a:gd name="connsiteY154" fmla="*/ 5518 h 10000"/>
                <a:gd name="connsiteX155" fmla="*/ 4026 w 10000"/>
                <a:gd name="connsiteY155" fmla="*/ 5552 h 10000"/>
                <a:gd name="connsiteX156" fmla="*/ 4046 w 10000"/>
                <a:gd name="connsiteY156" fmla="*/ 5714 h 10000"/>
                <a:gd name="connsiteX157" fmla="*/ 4066 w 10000"/>
                <a:gd name="connsiteY157" fmla="*/ 5885 h 10000"/>
                <a:gd name="connsiteX158" fmla="*/ 4084 w 10000"/>
                <a:gd name="connsiteY158" fmla="*/ 6262 h 10000"/>
                <a:gd name="connsiteX159" fmla="*/ 4104 w 10000"/>
                <a:gd name="connsiteY159" fmla="*/ 6115 h 10000"/>
                <a:gd name="connsiteX160" fmla="*/ 4121 w 10000"/>
                <a:gd name="connsiteY160" fmla="*/ 6462 h 10000"/>
                <a:gd name="connsiteX161" fmla="*/ 4166 w 10000"/>
                <a:gd name="connsiteY161" fmla="*/ 6628 h 10000"/>
                <a:gd name="connsiteX162" fmla="*/ 4225 w 10000"/>
                <a:gd name="connsiteY162" fmla="*/ 6794 h 10000"/>
                <a:gd name="connsiteX163" fmla="*/ 4261 w 10000"/>
                <a:gd name="connsiteY163" fmla="*/ 6938 h 10000"/>
                <a:gd name="connsiteX164" fmla="*/ 4302 w 10000"/>
                <a:gd name="connsiteY164" fmla="*/ 7126 h 10000"/>
                <a:gd name="connsiteX165" fmla="*/ 4400 w 10000"/>
                <a:gd name="connsiteY165" fmla="*/ 7414 h 10000"/>
                <a:gd name="connsiteX166" fmla="*/ 4452 w 10000"/>
                <a:gd name="connsiteY166" fmla="*/ 7515 h 10000"/>
                <a:gd name="connsiteX167" fmla="*/ 4481 w 10000"/>
                <a:gd name="connsiteY167" fmla="*/ 7676 h 10000"/>
                <a:gd name="connsiteX168" fmla="*/ 4530 w 10000"/>
                <a:gd name="connsiteY168" fmla="*/ 7657 h 10000"/>
                <a:gd name="connsiteX169" fmla="*/ 4576 w 10000"/>
                <a:gd name="connsiteY169" fmla="*/ 7463 h 10000"/>
                <a:gd name="connsiteX170" fmla="*/ 4610 w 10000"/>
                <a:gd name="connsiteY170" fmla="*/ 7067 h 10000"/>
                <a:gd name="connsiteX171" fmla="*/ 4657 w 10000"/>
                <a:gd name="connsiteY171" fmla="*/ 6515 h 10000"/>
                <a:gd name="connsiteX172" fmla="*/ 4664 w 10000"/>
                <a:gd name="connsiteY172" fmla="*/ 6134 h 10000"/>
                <a:gd name="connsiteX173" fmla="*/ 4650 w 10000"/>
                <a:gd name="connsiteY173" fmla="*/ 6300 h 10000"/>
                <a:gd name="connsiteX174" fmla="*/ 4656 w 10000"/>
                <a:gd name="connsiteY174" fmla="*/ 6353 h 10000"/>
                <a:gd name="connsiteX175" fmla="*/ 4672 w 10000"/>
                <a:gd name="connsiteY175" fmla="*/ 6285 h 10000"/>
                <a:gd name="connsiteX176" fmla="*/ 4611 w 10000"/>
                <a:gd name="connsiteY176" fmla="*/ 6697 h 10000"/>
                <a:gd name="connsiteX177" fmla="*/ 4604 w 10000"/>
                <a:gd name="connsiteY177" fmla="*/ 6837 h 10000"/>
                <a:gd name="connsiteX178" fmla="*/ 4673 w 10000"/>
                <a:gd name="connsiteY178" fmla="*/ 5894 h 10000"/>
                <a:gd name="connsiteX179" fmla="*/ 4662 w 10000"/>
                <a:gd name="connsiteY179" fmla="*/ 5652 h 10000"/>
                <a:gd name="connsiteX180" fmla="*/ 4727 w 10000"/>
                <a:gd name="connsiteY180" fmla="*/ 4884 h 10000"/>
                <a:gd name="connsiteX181" fmla="*/ 4721 w 10000"/>
                <a:gd name="connsiteY181" fmla="*/ 4527 h 10000"/>
                <a:gd name="connsiteX182" fmla="*/ 4714 w 10000"/>
                <a:gd name="connsiteY182" fmla="*/ 5169 h 10000"/>
                <a:gd name="connsiteX183" fmla="*/ 4777 w 10000"/>
                <a:gd name="connsiteY183" fmla="*/ 4684 h 10000"/>
                <a:gd name="connsiteX184" fmla="*/ 4794 w 10000"/>
                <a:gd name="connsiteY184" fmla="*/ 4657 h 10000"/>
                <a:gd name="connsiteX185" fmla="*/ 4771 w 10000"/>
                <a:gd name="connsiteY185" fmla="*/ 4420 h 10000"/>
                <a:gd name="connsiteX186" fmla="*/ 4682 w 10000"/>
                <a:gd name="connsiteY186" fmla="*/ 5358 h 10000"/>
                <a:gd name="connsiteX187" fmla="*/ 4720 w 10000"/>
                <a:gd name="connsiteY187" fmla="*/ 4577 h 10000"/>
                <a:gd name="connsiteX188" fmla="*/ 4766 w 10000"/>
                <a:gd name="connsiteY188" fmla="*/ 4307 h 10000"/>
                <a:gd name="connsiteX189" fmla="*/ 4781 w 10000"/>
                <a:gd name="connsiteY189" fmla="*/ 4140 h 10000"/>
                <a:gd name="connsiteX190" fmla="*/ 4820 w 10000"/>
                <a:gd name="connsiteY190" fmla="*/ 3729 h 10000"/>
                <a:gd name="connsiteX191" fmla="*/ 4825 w 10000"/>
                <a:gd name="connsiteY191" fmla="*/ 4041 h 10000"/>
                <a:gd name="connsiteX192" fmla="*/ 4855 w 10000"/>
                <a:gd name="connsiteY192" fmla="*/ 3632 h 10000"/>
                <a:gd name="connsiteX193" fmla="*/ 4861 w 10000"/>
                <a:gd name="connsiteY193" fmla="*/ 3375 h 10000"/>
                <a:gd name="connsiteX194" fmla="*/ 4894 w 10000"/>
                <a:gd name="connsiteY194" fmla="*/ 3256 h 10000"/>
                <a:gd name="connsiteX195" fmla="*/ 4922 w 10000"/>
                <a:gd name="connsiteY195" fmla="*/ 3018 h 10000"/>
                <a:gd name="connsiteX196" fmla="*/ 4954 w 10000"/>
                <a:gd name="connsiteY196" fmla="*/ 2754 h 10000"/>
                <a:gd name="connsiteX197" fmla="*/ 5146 w 10000"/>
                <a:gd name="connsiteY197" fmla="*/ 2237 h 10000"/>
                <a:gd name="connsiteX198" fmla="*/ 5039 w 10000"/>
                <a:gd name="connsiteY198" fmla="*/ 2419 h 10000"/>
                <a:gd name="connsiteX199" fmla="*/ 4987 w 10000"/>
                <a:gd name="connsiteY199" fmla="*/ 2635 h 10000"/>
                <a:gd name="connsiteX200" fmla="*/ 5098 w 10000"/>
                <a:gd name="connsiteY200" fmla="*/ 2375 h 10000"/>
                <a:gd name="connsiteX201" fmla="*/ 5146 w 10000"/>
                <a:gd name="connsiteY201" fmla="*/ 2219 h 10000"/>
                <a:gd name="connsiteX202" fmla="*/ 5197 w 10000"/>
                <a:gd name="connsiteY202" fmla="*/ 2280 h 10000"/>
                <a:gd name="connsiteX203" fmla="*/ 5245 w 10000"/>
                <a:gd name="connsiteY203" fmla="*/ 2230 h 10000"/>
                <a:gd name="connsiteX204" fmla="*/ 5244 w 10000"/>
                <a:gd name="connsiteY204" fmla="*/ 2414 h 10000"/>
                <a:gd name="connsiteX205" fmla="*/ 5264 w 10000"/>
                <a:gd name="connsiteY205" fmla="*/ 2320 h 10000"/>
                <a:gd name="connsiteX206" fmla="*/ 5379 w 10000"/>
                <a:gd name="connsiteY206" fmla="*/ 2598 h 10000"/>
                <a:gd name="connsiteX207" fmla="*/ 5409 w 10000"/>
                <a:gd name="connsiteY207" fmla="*/ 2779 h 10000"/>
                <a:gd name="connsiteX208" fmla="*/ 5431 w 10000"/>
                <a:gd name="connsiteY208" fmla="*/ 3128 h 10000"/>
                <a:gd name="connsiteX209" fmla="*/ 5505 w 10000"/>
                <a:gd name="connsiteY209" fmla="*/ 3091 h 10000"/>
                <a:gd name="connsiteX210" fmla="*/ 5388 w 10000"/>
                <a:gd name="connsiteY210" fmla="*/ 3021 h 10000"/>
                <a:gd name="connsiteX211" fmla="*/ 5394 w 10000"/>
                <a:gd name="connsiteY211" fmla="*/ 3022 h 10000"/>
                <a:gd name="connsiteX212" fmla="*/ 5488 w 10000"/>
                <a:gd name="connsiteY212" fmla="*/ 3323 h 10000"/>
                <a:gd name="connsiteX213" fmla="*/ 5426 w 10000"/>
                <a:gd name="connsiteY213" fmla="*/ 3120 h 10000"/>
                <a:gd name="connsiteX214" fmla="*/ 5432 w 10000"/>
                <a:gd name="connsiteY214" fmla="*/ 3220 h 10000"/>
                <a:gd name="connsiteX215" fmla="*/ 5514 w 10000"/>
                <a:gd name="connsiteY215" fmla="*/ 3374 h 10000"/>
                <a:gd name="connsiteX216" fmla="*/ 5473 w 10000"/>
                <a:gd name="connsiteY216" fmla="*/ 3398 h 10000"/>
                <a:gd name="connsiteX217" fmla="*/ 5453 w 10000"/>
                <a:gd name="connsiteY217" fmla="*/ 2858 h 10000"/>
                <a:gd name="connsiteX218" fmla="*/ 5461 w 10000"/>
                <a:gd name="connsiteY218" fmla="*/ 3448 h 10000"/>
                <a:gd name="connsiteX219" fmla="*/ 5468 w 10000"/>
                <a:gd name="connsiteY219" fmla="*/ 3036 h 10000"/>
                <a:gd name="connsiteX220" fmla="*/ 5563 w 10000"/>
                <a:gd name="connsiteY220" fmla="*/ 3544 h 10000"/>
                <a:gd name="connsiteX221" fmla="*/ 5292 w 10000"/>
                <a:gd name="connsiteY221" fmla="*/ 2428 h 10000"/>
                <a:gd name="connsiteX222" fmla="*/ 5482 w 10000"/>
                <a:gd name="connsiteY222" fmla="*/ 3359 h 10000"/>
                <a:gd name="connsiteX223" fmla="*/ 5475 w 10000"/>
                <a:gd name="connsiteY223" fmla="*/ 2927 h 10000"/>
                <a:gd name="connsiteX224" fmla="*/ 5305 w 10000"/>
                <a:gd name="connsiteY224" fmla="*/ 2342 h 10000"/>
                <a:gd name="connsiteX225" fmla="*/ 5397 w 10000"/>
                <a:gd name="connsiteY225" fmla="*/ 2669 h 10000"/>
                <a:gd name="connsiteX226" fmla="*/ 5540 w 10000"/>
                <a:gd name="connsiteY226" fmla="*/ 3566 h 10000"/>
                <a:gd name="connsiteX227" fmla="*/ 5439 w 10000"/>
                <a:gd name="connsiteY227" fmla="*/ 2994 h 10000"/>
                <a:gd name="connsiteX228" fmla="*/ 5316 w 10000"/>
                <a:gd name="connsiteY228" fmla="*/ 2572 h 10000"/>
                <a:gd name="connsiteX229" fmla="*/ 5547 w 10000"/>
                <a:gd name="connsiteY229" fmla="*/ 3172 h 10000"/>
                <a:gd name="connsiteX230" fmla="*/ 5557 w 10000"/>
                <a:gd name="connsiteY230" fmla="*/ 3235 h 10000"/>
                <a:gd name="connsiteX231" fmla="*/ 5476 w 10000"/>
                <a:gd name="connsiteY231" fmla="*/ 3335 h 10000"/>
                <a:gd name="connsiteX232" fmla="*/ 5547 w 10000"/>
                <a:gd name="connsiteY232" fmla="*/ 3307 h 10000"/>
                <a:gd name="connsiteX233" fmla="*/ 5579 w 10000"/>
                <a:gd name="connsiteY233" fmla="*/ 3641 h 10000"/>
                <a:gd name="connsiteX234" fmla="*/ 5647 w 10000"/>
                <a:gd name="connsiteY234" fmla="*/ 3365 h 10000"/>
                <a:gd name="connsiteX235" fmla="*/ 5483 w 10000"/>
                <a:gd name="connsiteY235" fmla="*/ 3380 h 10000"/>
                <a:gd name="connsiteX236" fmla="*/ 5618 w 10000"/>
                <a:gd name="connsiteY236" fmla="*/ 3576 h 10000"/>
                <a:gd name="connsiteX237" fmla="*/ 5626 w 10000"/>
                <a:gd name="connsiteY237" fmla="*/ 3720 h 10000"/>
                <a:gd name="connsiteX238" fmla="*/ 5655 w 10000"/>
                <a:gd name="connsiteY238" fmla="*/ 3697 h 10000"/>
                <a:gd name="connsiteX239" fmla="*/ 5532 w 10000"/>
                <a:gd name="connsiteY239" fmla="*/ 3380 h 10000"/>
                <a:gd name="connsiteX240" fmla="*/ 5591 w 10000"/>
                <a:gd name="connsiteY240" fmla="*/ 3427 h 10000"/>
                <a:gd name="connsiteX241" fmla="*/ 5527 w 10000"/>
                <a:gd name="connsiteY241" fmla="*/ 3276 h 10000"/>
                <a:gd name="connsiteX242" fmla="*/ 5580 w 10000"/>
                <a:gd name="connsiteY242" fmla="*/ 3421 h 10000"/>
                <a:gd name="connsiteX243" fmla="*/ 5609 w 10000"/>
                <a:gd name="connsiteY243" fmla="*/ 3489 h 10000"/>
                <a:gd name="connsiteX244" fmla="*/ 5640 w 10000"/>
                <a:gd name="connsiteY244" fmla="*/ 3489 h 10000"/>
                <a:gd name="connsiteX245" fmla="*/ 5642 w 10000"/>
                <a:gd name="connsiteY245" fmla="*/ 3435 h 10000"/>
                <a:gd name="connsiteX246" fmla="*/ 5525 w 10000"/>
                <a:gd name="connsiteY246" fmla="*/ 3462 h 10000"/>
                <a:gd name="connsiteX247" fmla="*/ 5573 w 10000"/>
                <a:gd name="connsiteY247" fmla="*/ 3321 h 10000"/>
                <a:gd name="connsiteX248" fmla="*/ 5750 w 10000"/>
                <a:gd name="connsiteY248" fmla="*/ 4006 h 10000"/>
                <a:gd name="connsiteX249" fmla="*/ 5690 w 10000"/>
                <a:gd name="connsiteY249" fmla="*/ 3699 h 10000"/>
                <a:gd name="connsiteX250" fmla="*/ 5740 w 10000"/>
                <a:gd name="connsiteY250" fmla="*/ 3811 h 10000"/>
                <a:gd name="connsiteX251" fmla="*/ 5775 w 10000"/>
                <a:gd name="connsiteY251" fmla="*/ 3850 h 10000"/>
                <a:gd name="connsiteX252" fmla="*/ 5844 w 10000"/>
                <a:gd name="connsiteY252" fmla="*/ 4049 h 10000"/>
                <a:gd name="connsiteX253" fmla="*/ 5881 w 10000"/>
                <a:gd name="connsiteY253" fmla="*/ 4136 h 10000"/>
                <a:gd name="connsiteX254" fmla="*/ 5899 w 10000"/>
                <a:gd name="connsiteY254" fmla="*/ 3993 h 10000"/>
                <a:gd name="connsiteX255" fmla="*/ 5881 w 10000"/>
                <a:gd name="connsiteY255" fmla="*/ 4222 h 10000"/>
                <a:gd name="connsiteX256" fmla="*/ 5907 w 10000"/>
                <a:gd name="connsiteY256" fmla="*/ 4343 h 10000"/>
                <a:gd name="connsiteX257" fmla="*/ 5936 w 10000"/>
                <a:gd name="connsiteY257" fmla="*/ 4414 h 10000"/>
                <a:gd name="connsiteX258" fmla="*/ 5974 w 10000"/>
                <a:gd name="connsiteY258" fmla="*/ 4352 h 10000"/>
                <a:gd name="connsiteX259" fmla="*/ 6000 w 10000"/>
                <a:gd name="connsiteY259" fmla="*/ 4470 h 10000"/>
                <a:gd name="connsiteX260" fmla="*/ 6059 w 10000"/>
                <a:gd name="connsiteY260" fmla="*/ 4657 h 10000"/>
                <a:gd name="connsiteX261" fmla="*/ 6126 w 10000"/>
                <a:gd name="connsiteY261" fmla="*/ 4754 h 10000"/>
                <a:gd name="connsiteX262" fmla="*/ 6153 w 10000"/>
                <a:gd name="connsiteY262" fmla="*/ 5040 h 10000"/>
                <a:gd name="connsiteX263" fmla="*/ 6201 w 10000"/>
                <a:gd name="connsiteY263" fmla="*/ 5273 h 10000"/>
                <a:gd name="connsiteX264" fmla="*/ 6251 w 10000"/>
                <a:gd name="connsiteY264" fmla="*/ 5401 h 10000"/>
                <a:gd name="connsiteX265" fmla="*/ 6297 w 10000"/>
                <a:gd name="connsiteY265" fmla="*/ 5703 h 10000"/>
                <a:gd name="connsiteX266" fmla="*/ 6316 w 10000"/>
                <a:gd name="connsiteY266" fmla="*/ 5683 h 10000"/>
                <a:gd name="connsiteX267" fmla="*/ 6330 w 10000"/>
                <a:gd name="connsiteY267" fmla="*/ 5585 h 10000"/>
                <a:gd name="connsiteX268" fmla="*/ 6371 w 10000"/>
                <a:gd name="connsiteY268" fmla="*/ 5647 h 10000"/>
                <a:gd name="connsiteX269" fmla="*/ 6413 w 10000"/>
                <a:gd name="connsiteY269" fmla="*/ 5678 h 10000"/>
                <a:gd name="connsiteX270" fmla="*/ 6372 w 10000"/>
                <a:gd name="connsiteY270" fmla="*/ 5684 h 10000"/>
                <a:gd name="connsiteX271" fmla="*/ 6404 w 10000"/>
                <a:gd name="connsiteY271" fmla="*/ 5913 h 10000"/>
                <a:gd name="connsiteX272" fmla="*/ 6499 w 10000"/>
                <a:gd name="connsiteY272" fmla="*/ 6217 h 10000"/>
                <a:gd name="connsiteX273" fmla="*/ 6533 w 10000"/>
                <a:gd name="connsiteY273" fmla="*/ 6262 h 10000"/>
                <a:gd name="connsiteX274" fmla="*/ 6566 w 10000"/>
                <a:gd name="connsiteY274" fmla="*/ 6231 h 10000"/>
                <a:gd name="connsiteX275" fmla="*/ 6580 w 10000"/>
                <a:gd name="connsiteY275" fmla="*/ 6595 h 10000"/>
                <a:gd name="connsiteX276" fmla="*/ 6636 w 10000"/>
                <a:gd name="connsiteY276" fmla="*/ 6698 h 10000"/>
                <a:gd name="connsiteX277" fmla="*/ 6649 w 10000"/>
                <a:gd name="connsiteY277" fmla="*/ 7029 h 10000"/>
                <a:gd name="connsiteX278" fmla="*/ 6720 w 10000"/>
                <a:gd name="connsiteY278" fmla="*/ 7406 h 10000"/>
                <a:gd name="connsiteX279" fmla="*/ 6787 w 10000"/>
                <a:gd name="connsiteY279" fmla="*/ 7742 h 10000"/>
                <a:gd name="connsiteX280" fmla="*/ 6819 w 10000"/>
                <a:gd name="connsiteY280" fmla="*/ 7949 h 10000"/>
                <a:gd name="connsiteX281" fmla="*/ 6888 w 10000"/>
                <a:gd name="connsiteY281" fmla="*/ 7873 h 10000"/>
                <a:gd name="connsiteX282" fmla="*/ 6926 w 10000"/>
                <a:gd name="connsiteY282" fmla="*/ 7736 h 10000"/>
                <a:gd name="connsiteX283" fmla="*/ 6977 w 10000"/>
                <a:gd name="connsiteY283" fmla="*/ 7589 h 10000"/>
                <a:gd name="connsiteX284" fmla="*/ 7062 w 10000"/>
                <a:gd name="connsiteY284" fmla="*/ 7085 h 10000"/>
                <a:gd name="connsiteX285" fmla="*/ 7095 w 10000"/>
                <a:gd name="connsiteY285" fmla="*/ 6545 h 10000"/>
                <a:gd name="connsiteX286" fmla="*/ 7151 w 10000"/>
                <a:gd name="connsiteY286" fmla="*/ 6205 h 10000"/>
                <a:gd name="connsiteX287" fmla="*/ 7279 w 10000"/>
                <a:gd name="connsiteY287" fmla="*/ 5145 h 10000"/>
                <a:gd name="connsiteX288" fmla="*/ 7247 w 10000"/>
                <a:gd name="connsiteY288" fmla="*/ 5218 h 10000"/>
                <a:gd name="connsiteX289" fmla="*/ 7287 w 10000"/>
                <a:gd name="connsiteY289" fmla="*/ 5580 h 10000"/>
                <a:gd name="connsiteX290" fmla="*/ 7189 w 10000"/>
                <a:gd name="connsiteY290" fmla="*/ 5868 h 10000"/>
                <a:gd name="connsiteX291" fmla="*/ 7228 w 10000"/>
                <a:gd name="connsiteY291" fmla="*/ 5714 h 10000"/>
                <a:gd name="connsiteX292" fmla="*/ 7247 w 10000"/>
                <a:gd name="connsiteY292" fmla="*/ 5259 h 10000"/>
                <a:gd name="connsiteX293" fmla="*/ 7289 w 10000"/>
                <a:gd name="connsiteY293" fmla="*/ 4946 h 10000"/>
                <a:gd name="connsiteX294" fmla="*/ 7332 w 10000"/>
                <a:gd name="connsiteY294" fmla="*/ 5242 h 10000"/>
                <a:gd name="connsiteX295" fmla="*/ 7368 w 10000"/>
                <a:gd name="connsiteY295" fmla="*/ 5083 h 10000"/>
                <a:gd name="connsiteX296" fmla="*/ 7353 w 10000"/>
                <a:gd name="connsiteY296" fmla="*/ 5020 h 10000"/>
                <a:gd name="connsiteX297" fmla="*/ 7373 w 10000"/>
                <a:gd name="connsiteY297" fmla="*/ 4843 h 10000"/>
                <a:gd name="connsiteX298" fmla="*/ 7381 w 10000"/>
                <a:gd name="connsiteY298" fmla="*/ 4966 h 10000"/>
                <a:gd name="connsiteX299" fmla="*/ 7403 w 10000"/>
                <a:gd name="connsiteY299" fmla="*/ 4710 h 10000"/>
                <a:gd name="connsiteX300" fmla="*/ 7417 w 10000"/>
                <a:gd name="connsiteY300" fmla="*/ 4752 h 10000"/>
                <a:gd name="connsiteX301" fmla="*/ 7464 w 10000"/>
                <a:gd name="connsiteY301" fmla="*/ 4816 h 10000"/>
                <a:gd name="connsiteX302" fmla="*/ 7524 w 10000"/>
                <a:gd name="connsiteY302" fmla="*/ 4555 h 10000"/>
                <a:gd name="connsiteX303" fmla="*/ 7563 w 10000"/>
                <a:gd name="connsiteY303" fmla="*/ 4410 h 10000"/>
                <a:gd name="connsiteX304" fmla="*/ 7625 w 10000"/>
                <a:gd name="connsiteY304" fmla="*/ 4288 h 10000"/>
                <a:gd name="connsiteX305" fmla="*/ 7679 w 10000"/>
                <a:gd name="connsiteY305" fmla="*/ 4189 h 10000"/>
                <a:gd name="connsiteX306" fmla="*/ 7711 w 10000"/>
                <a:gd name="connsiteY306" fmla="*/ 4164 h 10000"/>
                <a:gd name="connsiteX307" fmla="*/ 7757 w 10000"/>
                <a:gd name="connsiteY307" fmla="*/ 3989 h 10000"/>
                <a:gd name="connsiteX308" fmla="*/ 7788 w 10000"/>
                <a:gd name="connsiteY308" fmla="*/ 4050 h 10000"/>
                <a:gd name="connsiteX309" fmla="*/ 7820 w 10000"/>
                <a:gd name="connsiteY309" fmla="*/ 4052 h 10000"/>
                <a:gd name="connsiteX310" fmla="*/ 7849 w 10000"/>
                <a:gd name="connsiteY310" fmla="*/ 4054 h 10000"/>
                <a:gd name="connsiteX311" fmla="*/ 7886 w 10000"/>
                <a:gd name="connsiteY311" fmla="*/ 3895 h 10000"/>
                <a:gd name="connsiteX312" fmla="*/ 7945 w 10000"/>
                <a:gd name="connsiteY312" fmla="*/ 4060 h 10000"/>
                <a:gd name="connsiteX313" fmla="*/ 7897 w 10000"/>
                <a:gd name="connsiteY313" fmla="*/ 4033 h 10000"/>
                <a:gd name="connsiteX314" fmla="*/ 7946 w 10000"/>
                <a:gd name="connsiteY314" fmla="*/ 4069 h 10000"/>
                <a:gd name="connsiteX315" fmla="*/ 7999 w 10000"/>
                <a:gd name="connsiteY315" fmla="*/ 4010 h 10000"/>
                <a:gd name="connsiteX316" fmla="*/ 8014 w 10000"/>
                <a:gd name="connsiteY316" fmla="*/ 4035 h 10000"/>
                <a:gd name="connsiteX317" fmla="*/ 8041 w 10000"/>
                <a:gd name="connsiteY317" fmla="*/ 4231 h 10000"/>
                <a:gd name="connsiteX318" fmla="*/ 8016 w 10000"/>
                <a:gd name="connsiteY318" fmla="*/ 4062 h 10000"/>
                <a:gd name="connsiteX319" fmla="*/ 8100 w 10000"/>
                <a:gd name="connsiteY319" fmla="*/ 3998 h 10000"/>
                <a:gd name="connsiteX320" fmla="*/ 8149 w 10000"/>
                <a:gd name="connsiteY320" fmla="*/ 4109 h 10000"/>
                <a:gd name="connsiteX321" fmla="*/ 8177 w 10000"/>
                <a:gd name="connsiteY321" fmla="*/ 4247 h 10000"/>
                <a:gd name="connsiteX322" fmla="*/ 8198 w 10000"/>
                <a:gd name="connsiteY322" fmla="*/ 4063 h 10000"/>
                <a:gd name="connsiteX323" fmla="*/ 8279 w 10000"/>
                <a:gd name="connsiteY323" fmla="*/ 4484 h 10000"/>
                <a:gd name="connsiteX324" fmla="*/ 8234 w 10000"/>
                <a:gd name="connsiteY324" fmla="*/ 4157 h 10000"/>
                <a:gd name="connsiteX325" fmla="*/ 8325 w 10000"/>
                <a:gd name="connsiteY325" fmla="*/ 4879 h 10000"/>
                <a:gd name="connsiteX326" fmla="*/ 8328 w 10000"/>
                <a:gd name="connsiteY326" fmla="*/ 4641 h 10000"/>
                <a:gd name="connsiteX327" fmla="*/ 8368 w 10000"/>
                <a:gd name="connsiteY327" fmla="*/ 5099 h 10000"/>
                <a:gd name="connsiteX328" fmla="*/ 8403 w 10000"/>
                <a:gd name="connsiteY328" fmla="*/ 4971 h 10000"/>
                <a:gd name="connsiteX329" fmla="*/ 8426 w 10000"/>
                <a:gd name="connsiteY329" fmla="*/ 5160 h 10000"/>
                <a:gd name="connsiteX330" fmla="*/ 8479 w 10000"/>
                <a:gd name="connsiteY330" fmla="*/ 5287 h 10000"/>
                <a:gd name="connsiteX331" fmla="*/ 8530 w 10000"/>
                <a:gd name="connsiteY331" fmla="*/ 5575 h 10000"/>
                <a:gd name="connsiteX332" fmla="*/ 8588 w 10000"/>
                <a:gd name="connsiteY332" fmla="*/ 5717 h 10000"/>
                <a:gd name="connsiteX333" fmla="*/ 8606 w 10000"/>
                <a:gd name="connsiteY333" fmla="*/ 5874 h 10000"/>
                <a:gd name="connsiteX334" fmla="*/ 8649 w 10000"/>
                <a:gd name="connsiteY334" fmla="*/ 5796 h 10000"/>
                <a:gd name="connsiteX335" fmla="*/ 8678 w 10000"/>
                <a:gd name="connsiteY335" fmla="*/ 5992 h 10000"/>
                <a:gd name="connsiteX336" fmla="*/ 8720 w 10000"/>
                <a:gd name="connsiteY336" fmla="*/ 5935 h 10000"/>
                <a:gd name="connsiteX337" fmla="*/ 8763 w 10000"/>
                <a:gd name="connsiteY337" fmla="*/ 6083 h 10000"/>
                <a:gd name="connsiteX338" fmla="*/ 8724 w 10000"/>
                <a:gd name="connsiteY338" fmla="*/ 6056 h 10000"/>
                <a:gd name="connsiteX339" fmla="*/ 8770 w 10000"/>
                <a:gd name="connsiteY339" fmla="*/ 5664 h 10000"/>
                <a:gd name="connsiteX340" fmla="*/ 8775 w 10000"/>
                <a:gd name="connsiteY340" fmla="*/ 6561 h 10000"/>
                <a:gd name="connsiteX341" fmla="*/ 8778 w 10000"/>
                <a:gd name="connsiteY341" fmla="*/ 6483 h 10000"/>
                <a:gd name="connsiteX342" fmla="*/ 8783 w 10000"/>
                <a:gd name="connsiteY342" fmla="*/ 5910 h 10000"/>
                <a:gd name="connsiteX343" fmla="*/ 8788 w 10000"/>
                <a:gd name="connsiteY343" fmla="*/ 6288 h 10000"/>
                <a:gd name="connsiteX344" fmla="*/ 8790 w 10000"/>
                <a:gd name="connsiteY344" fmla="*/ 5869 h 10000"/>
                <a:gd name="connsiteX345" fmla="*/ 8798 w 10000"/>
                <a:gd name="connsiteY345" fmla="*/ 5607 h 10000"/>
                <a:gd name="connsiteX346" fmla="*/ 8801 w 10000"/>
                <a:gd name="connsiteY346" fmla="*/ 6262 h 10000"/>
                <a:gd name="connsiteX347" fmla="*/ 8803 w 10000"/>
                <a:gd name="connsiteY347" fmla="*/ 6766 h 10000"/>
                <a:gd name="connsiteX348" fmla="*/ 8808 w 10000"/>
                <a:gd name="connsiteY348" fmla="*/ 6419 h 10000"/>
                <a:gd name="connsiteX349" fmla="*/ 8813 w 10000"/>
                <a:gd name="connsiteY349" fmla="*/ 5943 h 10000"/>
                <a:gd name="connsiteX350" fmla="*/ 8816 w 10000"/>
                <a:gd name="connsiteY350" fmla="*/ 5771 h 10000"/>
                <a:gd name="connsiteX351" fmla="*/ 8821 w 10000"/>
                <a:gd name="connsiteY351" fmla="*/ 5705 h 10000"/>
                <a:gd name="connsiteX352" fmla="*/ 8826 w 10000"/>
                <a:gd name="connsiteY352" fmla="*/ 6180 h 10000"/>
                <a:gd name="connsiteX353" fmla="*/ 8828 w 10000"/>
                <a:gd name="connsiteY353" fmla="*/ 6295 h 10000"/>
                <a:gd name="connsiteX354" fmla="*/ 8833 w 10000"/>
                <a:gd name="connsiteY354" fmla="*/ 6518 h 10000"/>
                <a:gd name="connsiteX355" fmla="*/ 8865 w 10000"/>
                <a:gd name="connsiteY355" fmla="*/ 7384 h 10000"/>
                <a:gd name="connsiteX356" fmla="*/ 8843 w 10000"/>
                <a:gd name="connsiteY356" fmla="*/ 6295 h 10000"/>
                <a:gd name="connsiteX357" fmla="*/ 8847 w 10000"/>
                <a:gd name="connsiteY357" fmla="*/ 6412 h 10000"/>
                <a:gd name="connsiteX358" fmla="*/ 8852 w 10000"/>
                <a:gd name="connsiteY358" fmla="*/ 6288 h 10000"/>
                <a:gd name="connsiteX359" fmla="*/ 8857 w 10000"/>
                <a:gd name="connsiteY359" fmla="*/ 6203 h 10000"/>
                <a:gd name="connsiteX360" fmla="*/ 8788 w 10000"/>
                <a:gd name="connsiteY360" fmla="*/ 6261 h 10000"/>
                <a:gd name="connsiteX361" fmla="*/ 8793 w 10000"/>
                <a:gd name="connsiteY361" fmla="*/ 6056 h 10000"/>
                <a:gd name="connsiteX362" fmla="*/ 8749 w 10000"/>
                <a:gd name="connsiteY362" fmla="*/ 6001 h 10000"/>
                <a:gd name="connsiteX363" fmla="*/ 8725 w 10000"/>
                <a:gd name="connsiteY363" fmla="*/ 6272 h 10000"/>
                <a:gd name="connsiteX364" fmla="*/ 8861 w 10000"/>
                <a:gd name="connsiteY364" fmla="*/ 6091 h 10000"/>
                <a:gd name="connsiteX365" fmla="*/ 8882 w 10000"/>
                <a:gd name="connsiteY365" fmla="*/ 6372 h 10000"/>
                <a:gd name="connsiteX366" fmla="*/ 8884 w 10000"/>
                <a:gd name="connsiteY366" fmla="*/ 8243 h 10000"/>
                <a:gd name="connsiteX367" fmla="*/ 8889 w 10000"/>
                <a:gd name="connsiteY367" fmla="*/ 10000 h 10000"/>
                <a:gd name="connsiteX368" fmla="*/ 8894 w 10000"/>
                <a:gd name="connsiteY368" fmla="*/ 8957 h 10000"/>
                <a:gd name="connsiteX369" fmla="*/ 8897 w 10000"/>
                <a:gd name="connsiteY369" fmla="*/ 8973 h 10000"/>
                <a:gd name="connsiteX370" fmla="*/ 8902 w 10000"/>
                <a:gd name="connsiteY370" fmla="*/ 9465 h 10000"/>
                <a:gd name="connsiteX371" fmla="*/ 8907 w 10000"/>
                <a:gd name="connsiteY371" fmla="*/ 8604 h 10000"/>
                <a:gd name="connsiteX372" fmla="*/ 8909 w 10000"/>
                <a:gd name="connsiteY372" fmla="*/ 8604 h 10000"/>
                <a:gd name="connsiteX373" fmla="*/ 8914 w 10000"/>
                <a:gd name="connsiteY373" fmla="*/ 9038 h 10000"/>
                <a:gd name="connsiteX374" fmla="*/ 8919 w 10000"/>
                <a:gd name="connsiteY374" fmla="*/ 9147 h 10000"/>
                <a:gd name="connsiteX375" fmla="*/ 9020 w 10000"/>
                <a:gd name="connsiteY375" fmla="*/ 8539 h 10000"/>
                <a:gd name="connsiteX376" fmla="*/ 8927 w 10000"/>
                <a:gd name="connsiteY376" fmla="*/ 8948 h 10000"/>
                <a:gd name="connsiteX377" fmla="*/ 8929 w 10000"/>
                <a:gd name="connsiteY377" fmla="*/ 8924 h 10000"/>
                <a:gd name="connsiteX378" fmla="*/ 8934 w 10000"/>
                <a:gd name="connsiteY378" fmla="*/ 8753 h 10000"/>
                <a:gd name="connsiteX379" fmla="*/ 8939 w 10000"/>
                <a:gd name="connsiteY379" fmla="*/ 8482 h 10000"/>
                <a:gd name="connsiteX380" fmla="*/ 8942 w 10000"/>
                <a:gd name="connsiteY380" fmla="*/ 8012 h 10000"/>
                <a:gd name="connsiteX381" fmla="*/ 8949 w 10000"/>
                <a:gd name="connsiteY381" fmla="*/ 6969 h 10000"/>
                <a:gd name="connsiteX382" fmla="*/ 8952 w 10000"/>
                <a:gd name="connsiteY382" fmla="*/ 8028 h 10000"/>
                <a:gd name="connsiteX383" fmla="*/ 8954 w 10000"/>
                <a:gd name="connsiteY383" fmla="*/ 7710 h 10000"/>
                <a:gd name="connsiteX384" fmla="*/ 8959 w 10000"/>
                <a:gd name="connsiteY384" fmla="*/ 8089 h 10000"/>
                <a:gd name="connsiteX385" fmla="*/ 9057 w 10000"/>
                <a:gd name="connsiteY385" fmla="*/ 9068 h 10000"/>
                <a:gd name="connsiteX386" fmla="*/ 8905 w 10000"/>
                <a:gd name="connsiteY386" fmla="*/ 9043 h 10000"/>
                <a:gd name="connsiteX387" fmla="*/ 9273 w 10000"/>
                <a:gd name="connsiteY387" fmla="*/ 8242 h 10000"/>
                <a:gd name="connsiteX388" fmla="*/ 9052 w 10000"/>
                <a:gd name="connsiteY388" fmla="*/ 9556 h 10000"/>
                <a:gd name="connsiteX389" fmla="*/ 9109 w 10000"/>
                <a:gd name="connsiteY389" fmla="*/ 9129 h 10000"/>
                <a:gd name="connsiteX390" fmla="*/ 9191 w 10000"/>
                <a:gd name="connsiteY390" fmla="*/ 8449 h 10000"/>
                <a:gd name="connsiteX391" fmla="*/ 8994 w 10000"/>
                <a:gd name="connsiteY391" fmla="*/ 9572 h 10000"/>
                <a:gd name="connsiteX392" fmla="*/ 8999 w 10000"/>
                <a:gd name="connsiteY392" fmla="*/ 8496 h 10000"/>
                <a:gd name="connsiteX393" fmla="*/ 9004 w 10000"/>
                <a:gd name="connsiteY393" fmla="*/ 8694 h 10000"/>
                <a:gd name="connsiteX394" fmla="*/ 9009 w 10000"/>
                <a:gd name="connsiteY394" fmla="*/ 8308 h 10000"/>
                <a:gd name="connsiteX395" fmla="*/ 9014 w 10000"/>
                <a:gd name="connsiteY395" fmla="*/ 8383 h 10000"/>
                <a:gd name="connsiteX396" fmla="*/ 9019 w 10000"/>
                <a:gd name="connsiteY396" fmla="*/ 8774 h 10000"/>
                <a:gd name="connsiteX397" fmla="*/ 9027 w 10000"/>
                <a:gd name="connsiteY397" fmla="*/ 8211 h 10000"/>
                <a:gd name="connsiteX398" fmla="*/ 9032 w 10000"/>
                <a:gd name="connsiteY398" fmla="*/ 8128 h 10000"/>
                <a:gd name="connsiteX399" fmla="*/ 9037 w 10000"/>
                <a:gd name="connsiteY399" fmla="*/ 7823 h 10000"/>
                <a:gd name="connsiteX400" fmla="*/ 9042 w 10000"/>
                <a:gd name="connsiteY400" fmla="*/ 7536 h 10000"/>
                <a:gd name="connsiteX401" fmla="*/ 9047 w 10000"/>
                <a:gd name="connsiteY401" fmla="*/ 9072 h 10000"/>
                <a:gd name="connsiteX402" fmla="*/ 9052 w 10000"/>
                <a:gd name="connsiteY402" fmla="*/ 8876 h 10000"/>
                <a:gd name="connsiteX403" fmla="*/ 9057 w 10000"/>
                <a:gd name="connsiteY403" fmla="*/ 9113 h 10000"/>
                <a:gd name="connsiteX404" fmla="*/ 9062 w 10000"/>
                <a:gd name="connsiteY404" fmla="*/ 7914 h 10000"/>
                <a:gd name="connsiteX405" fmla="*/ 9069 w 10000"/>
                <a:gd name="connsiteY405" fmla="*/ 8243 h 10000"/>
                <a:gd name="connsiteX406" fmla="*/ 9074 w 10000"/>
                <a:gd name="connsiteY406" fmla="*/ 8588 h 10000"/>
                <a:gd name="connsiteX407" fmla="*/ 9079 w 10000"/>
                <a:gd name="connsiteY407" fmla="*/ 7790 h 10000"/>
                <a:gd name="connsiteX408" fmla="*/ 9084 w 10000"/>
                <a:gd name="connsiteY408" fmla="*/ 7742 h 10000"/>
                <a:gd name="connsiteX409" fmla="*/ 9089 w 10000"/>
                <a:gd name="connsiteY409" fmla="*/ 7972 h 10000"/>
                <a:gd name="connsiteX410" fmla="*/ 9094 w 10000"/>
                <a:gd name="connsiteY410" fmla="*/ 8055 h 10000"/>
                <a:gd name="connsiteX411" fmla="*/ 9099 w 10000"/>
                <a:gd name="connsiteY411" fmla="*/ 8774 h 10000"/>
                <a:gd name="connsiteX412" fmla="*/ 9104 w 10000"/>
                <a:gd name="connsiteY412" fmla="*/ 8721 h 10000"/>
                <a:gd name="connsiteX413" fmla="*/ 9109 w 10000"/>
                <a:gd name="connsiteY413" fmla="*/ 9360 h 10000"/>
                <a:gd name="connsiteX414" fmla="*/ 9117 w 10000"/>
                <a:gd name="connsiteY414" fmla="*/ 8734 h 10000"/>
                <a:gd name="connsiteX415" fmla="*/ 9122 w 10000"/>
                <a:gd name="connsiteY415" fmla="*/ 8216 h 10000"/>
                <a:gd name="connsiteX416" fmla="*/ 9129 w 10000"/>
                <a:gd name="connsiteY416" fmla="*/ 8742 h 10000"/>
                <a:gd name="connsiteX417" fmla="*/ 9134 w 10000"/>
                <a:gd name="connsiteY417" fmla="*/ 9541 h 10000"/>
                <a:gd name="connsiteX418" fmla="*/ 9139 w 10000"/>
                <a:gd name="connsiteY418" fmla="*/ 8506 h 10000"/>
                <a:gd name="connsiteX419" fmla="*/ 9144 w 10000"/>
                <a:gd name="connsiteY419" fmla="*/ 8981 h 10000"/>
                <a:gd name="connsiteX420" fmla="*/ 9149 w 10000"/>
                <a:gd name="connsiteY420" fmla="*/ 8859 h 10000"/>
                <a:gd name="connsiteX421" fmla="*/ 9154 w 10000"/>
                <a:gd name="connsiteY421" fmla="*/ 8629 h 10000"/>
                <a:gd name="connsiteX422" fmla="*/ 9159 w 10000"/>
                <a:gd name="connsiteY422" fmla="*/ 9350 h 10000"/>
                <a:gd name="connsiteX423" fmla="*/ 9164 w 10000"/>
                <a:gd name="connsiteY423" fmla="*/ 8473 h 10000"/>
                <a:gd name="connsiteX424" fmla="*/ 9169 w 10000"/>
                <a:gd name="connsiteY424" fmla="*/ 7592 h 10000"/>
                <a:gd name="connsiteX425" fmla="*/ 9177 w 10000"/>
                <a:gd name="connsiteY425" fmla="*/ 7668 h 10000"/>
                <a:gd name="connsiteX426" fmla="*/ 9286 w 10000"/>
                <a:gd name="connsiteY426" fmla="*/ 8972 h 10000"/>
                <a:gd name="connsiteX427" fmla="*/ 9205 w 10000"/>
                <a:gd name="connsiteY427" fmla="*/ 8513 h 10000"/>
                <a:gd name="connsiteX428" fmla="*/ 9227 w 10000"/>
                <a:gd name="connsiteY428" fmla="*/ 9055 h 10000"/>
                <a:gd name="connsiteX429" fmla="*/ 9250 w 10000"/>
                <a:gd name="connsiteY429" fmla="*/ 8981 h 10000"/>
                <a:gd name="connsiteX430" fmla="*/ 9381 w 10000"/>
                <a:gd name="connsiteY430" fmla="*/ 8622 h 10000"/>
                <a:gd name="connsiteX431" fmla="*/ 9341 w 10000"/>
                <a:gd name="connsiteY431" fmla="*/ 8782 h 10000"/>
                <a:gd name="connsiteX432" fmla="*/ 9320 w 10000"/>
                <a:gd name="connsiteY432" fmla="*/ 8546 h 10000"/>
                <a:gd name="connsiteX433" fmla="*/ 9345 w 10000"/>
                <a:gd name="connsiteY433" fmla="*/ 8529 h 10000"/>
                <a:gd name="connsiteX434" fmla="*/ 9443 w 10000"/>
                <a:gd name="connsiteY434" fmla="*/ 8729 h 10000"/>
                <a:gd name="connsiteX435" fmla="*/ 9390 w 10000"/>
                <a:gd name="connsiteY435" fmla="*/ 6594 h 10000"/>
                <a:gd name="connsiteX436" fmla="*/ 9425 w 10000"/>
                <a:gd name="connsiteY436" fmla="*/ 7238 h 10000"/>
                <a:gd name="connsiteX437" fmla="*/ 9460 w 10000"/>
                <a:gd name="connsiteY437" fmla="*/ 7233 h 10000"/>
                <a:gd name="connsiteX438" fmla="*/ 9495 w 10000"/>
                <a:gd name="connsiteY438" fmla="*/ 6675 h 10000"/>
                <a:gd name="connsiteX439" fmla="*/ 9531 w 10000"/>
                <a:gd name="connsiteY439" fmla="*/ 6633 h 10000"/>
                <a:gd name="connsiteX440" fmla="*/ 9563 w 10000"/>
                <a:gd name="connsiteY440" fmla="*/ 6954 h 10000"/>
                <a:gd name="connsiteX441" fmla="*/ 9598 w 10000"/>
                <a:gd name="connsiteY441" fmla="*/ 7051 h 10000"/>
                <a:gd name="connsiteX442" fmla="*/ 9617 w 10000"/>
                <a:gd name="connsiteY442" fmla="*/ 6847 h 10000"/>
                <a:gd name="connsiteX443" fmla="*/ 9635 w 10000"/>
                <a:gd name="connsiteY443" fmla="*/ 6657 h 10000"/>
                <a:gd name="connsiteX444" fmla="*/ 9655 w 10000"/>
                <a:gd name="connsiteY444" fmla="*/ 6363 h 10000"/>
                <a:gd name="connsiteX445" fmla="*/ 9670 w 10000"/>
                <a:gd name="connsiteY445" fmla="*/ 6149 h 10000"/>
                <a:gd name="connsiteX446" fmla="*/ 9687 w 10000"/>
                <a:gd name="connsiteY446" fmla="*/ 6133 h 10000"/>
                <a:gd name="connsiteX447" fmla="*/ 9705 w 10000"/>
                <a:gd name="connsiteY447" fmla="*/ 6569 h 10000"/>
                <a:gd name="connsiteX448" fmla="*/ 9722 w 10000"/>
                <a:gd name="connsiteY448" fmla="*/ 5648 h 10000"/>
                <a:gd name="connsiteX449" fmla="*/ 9740 w 10000"/>
                <a:gd name="connsiteY449" fmla="*/ 6542 h 10000"/>
                <a:gd name="connsiteX450" fmla="*/ 9757 w 10000"/>
                <a:gd name="connsiteY450" fmla="*/ 5732 h 10000"/>
                <a:gd name="connsiteX451" fmla="*/ 9775 w 10000"/>
                <a:gd name="connsiteY451" fmla="*/ 6221 h 10000"/>
                <a:gd name="connsiteX452" fmla="*/ 9792 w 10000"/>
                <a:gd name="connsiteY452" fmla="*/ 5746 h 10000"/>
                <a:gd name="connsiteX453" fmla="*/ 9810 w 10000"/>
                <a:gd name="connsiteY453" fmla="*/ 5484 h 10000"/>
                <a:gd name="connsiteX454" fmla="*/ 9852 w 10000"/>
                <a:gd name="connsiteY454" fmla="*/ 4918 h 10000"/>
                <a:gd name="connsiteX455" fmla="*/ 9892 w 10000"/>
                <a:gd name="connsiteY455" fmla="*/ 6033 h 10000"/>
                <a:gd name="connsiteX456" fmla="*/ 9935 w 10000"/>
                <a:gd name="connsiteY456" fmla="*/ 4966 h 10000"/>
                <a:gd name="connsiteX457" fmla="*/ 9977 w 10000"/>
                <a:gd name="connsiteY457" fmla="*/ 5492 h 10000"/>
                <a:gd name="connsiteX458" fmla="*/ 10000 w 10000"/>
                <a:gd name="connsiteY458" fmla="*/ 5156 h 10000"/>
                <a:gd name="connsiteX0" fmla="*/ 38 w 10000"/>
                <a:gd name="connsiteY0" fmla="*/ 2803 h 10000"/>
                <a:gd name="connsiteX1" fmla="*/ 1 w 10000"/>
                <a:gd name="connsiteY1" fmla="*/ 3083 h 10000"/>
                <a:gd name="connsiteX2" fmla="*/ 73 w 10000"/>
                <a:gd name="connsiteY2" fmla="*/ 2603 h 10000"/>
                <a:gd name="connsiteX3" fmla="*/ 89 w 10000"/>
                <a:gd name="connsiteY3" fmla="*/ 2466 h 10000"/>
                <a:gd name="connsiteX4" fmla="*/ 158 w 10000"/>
                <a:gd name="connsiteY4" fmla="*/ 2088 h 10000"/>
                <a:gd name="connsiteX5" fmla="*/ 126 w 10000"/>
                <a:gd name="connsiteY5" fmla="*/ 2327 h 10000"/>
                <a:gd name="connsiteX6" fmla="*/ 144 w 10000"/>
                <a:gd name="connsiteY6" fmla="*/ 2186 h 10000"/>
                <a:gd name="connsiteX7" fmla="*/ 122 w 10000"/>
                <a:gd name="connsiteY7" fmla="*/ 2442 h 10000"/>
                <a:gd name="connsiteX8" fmla="*/ 152 w 10000"/>
                <a:gd name="connsiteY8" fmla="*/ 2118 h 10000"/>
                <a:gd name="connsiteX9" fmla="*/ 178 w 10000"/>
                <a:gd name="connsiteY9" fmla="*/ 1959 h 10000"/>
                <a:gd name="connsiteX10" fmla="*/ 250 w 10000"/>
                <a:gd name="connsiteY10" fmla="*/ 1704 h 10000"/>
                <a:gd name="connsiteX11" fmla="*/ 276 w 10000"/>
                <a:gd name="connsiteY11" fmla="*/ 1525 h 10000"/>
                <a:gd name="connsiteX12" fmla="*/ 224 w 10000"/>
                <a:gd name="connsiteY12" fmla="*/ 1837 h 10000"/>
                <a:gd name="connsiteX13" fmla="*/ 313 w 10000"/>
                <a:gd name="connsiteY13" fmla="*/ 1366 h 10000"/>
                <a:gd name="connsiteX14" fmla="*/ 375 w 10000"/>
                <a:gd name="connsiteY14" fmla="*/ 1275 h 10000"/>
                <a:gd name="connsiteX15" fmla="*/ 352 w 10000"/>
                <a:gd name="connsiteY15" fmla="*/ 1300 h 10000"/>
                <a:gd name="connsiteX16" fmla="*/ 414 w 10000"/>
                <a:gd name="connsiteY16" fmla="*/ 1160 h 10000"/>
                <a:gd name="connsiteX17" fmla="*/ 394 w 10000"/>
                <a:gd name="connsiteY17" fmla="*/ 1189 h 10000"/>
                <a:gd name="connsiteX18" fmla="*/ 434 w 10000"/>
                <a:gd name="connsiteY18" fmla="*/ 1080 h 10000"/>
                <a:gd name="connsiteX19" fmla="*/ 448 w 10000"/>
                <a:gd name="connsiteY19" fmla="*/ 1088 h 10000"/>
                <a:gd name="connsiteX20" fmla="*/ 470 w 10000"/>
                <a:gd name="connsiteY20" fmla="*/ 1044 h 10000"/>
                <a:gd name="connsiteX21" fmla="*/ 516 w 10000"/>
                <a:gd name="connsiteY21" fmla="*/ 932 h 10000"/>
                <a:gd name="connsiteX22" fmla="*/ 467 w 10000"/>
                <a:gd name="connsiteY22" fmla="*/ 1030 h 10000"/>
                <a:gd name="connsiteX23" fmla="*/ 547 w 10000"/>
                <a:gd name="connsiteY23" fmla="*/ 861 h 10000"/>
                <a:gd name="connsiteX24" fmla="*/ 488 w 10000"/>
                <a:gd name="connsiteY24" fmla="*/ 1008 h 10000"/>
                <a:gd name="connsiteX25" fmla="*/ 585 w 10000"/>
                <a:gd name="connsiteY25" fmla="*/ 769 h 10000"/>
                <a:gd name="connsiteX26" fmla="*/ 615 w 10000"/>
                <a:gd name="connsiteY26" fmla="*/ 638 h 10000"/>
                <a:gd name="connsiteX27" fmla="*/ 656 w 10000"/>
                <a:gd name="connsiteY27" fmla="*/ 658 h 10000"/>
                <a:gd name="connsiteX28" fmla="*/ 669 w 10000"/>
                <a:gd name="connsiteY28" fmla="*/ 495 h 10000"/>
                <a:gd name="connsiteX29" fmla="*/ 697 w 10000"/>
                <a:gd name="connsiteY29" fmla="*/ 677 h 10000"/>
                <a:gd name="connsiteX30" fmla="*/ 733 w 10000"/>
                <a:gd name="connsiteY30" fmla="*/ 428 h 10000"/>
                <a:gd name="connsiteX31" fmla="*/ 780 w 10000"/>
                <a:gd name="connsiteY31" fmla="*/ 412 h 10000"/>
                <a:gd name="connsiteX32" fmla="*/ 803 w 10000"/>
                <a:gd name="connsiteY32" fmla="*/ 339 h 10000"/>
                <a:gd name="connsiteX33" fmla="*/ 852 w 10000"/>
                <a:gd name="connsiteY33" fmla="*/ 157 h 10000"/>
                <a:gd name="connsiteX34" fmla="*/ 835 w 10000"/>
                <a:gd name="connsiteY34" fmla="*/ 231 h 10000"/>
                <a:gd name="connsiteX35" fmla="*/ 895 w 10000"/>
                <a:gd name="connsiteY35" fmla="*/ 221 h 10000"/>
                <a:gd name="connsiteX36" fmla="*/ 922 w 10000"/>
                <a:gd name="connsiteY36" fmla="*/ 121 h 10000"/>
                <a:gd name="connsiteX37" fmla="*/ 961 w 10000"/>
                <a:gd name="connsiteY37" fmla="*/ 192 h 10000"/>
                <a:gd name="connsiteX38" fmla="*/ 1003 w 10000"/>
                <a:gd name="connsiteY38" fmla="*/ 220 h 10000"/>
                <a:gd name="connsiteX39" fmla="*/ 1039 w 10000"/>
                <a:gd name="connsiteY39" fmla="*/ 97 h 10000"/>
                <a:gd name="connsiteX40" fmla="*/ 1096 w 10000"/>
                <a:gd name="connsiteY40" fmla="*/ 95 h 10000"/>
                <a:gd name="connsiteX41" fmla="*/ 1124 w 10000"/>
                <a:gd name="connsiteY41" fmla="*/ 181 h 10000"/>
                <a:gd name="connsiteX42" fmla="*/ 1183 w 10000"/>
                <a:gd name="connsiteY42" fmla="*/ 118 h 10000"/>
                <a:gd name="connsiteX43" fmla="*/ 1204 w 10000"/>
                <a:gd name="connsiteY43" fmla="*/ 191 h 10000"/>
                <a:gd name="connsiteX44" fmla="*/ 1229 w 10000"/>
                <a:gd name="connsiteY44" fmla="*/ 236 h 10000"/>
                <a:gd name="connsiteX45" fmla="*/ 1265 w 10000"/>
                <a:gd name="connsiteY45" fmla="*/ 324 h 10000"/>
                <a:gd name="connsiteX46" fmla="*/ 1298 w 10000"/>
                <a:gd name="connsiteY46" fmla="*/ 458 h 10000"/>
                <a:gd name="connsiteX47" fmla="*/ 1341 w 10000"/>
                <a:gd name="connsiteY47" fmla="*/ 554 h 10000"/>
                <a:gd name="connsiteX48" fmla="*/ 1379 w 10000"/>
                <a:gd name="connsiteY48" fmla="*/ 631 h 10000"/>
                <a:gd name="connsiteX49" fmla="*/ 1424 w 10000"/>
                <a:gd name="connsiteY49" fmla="*/ 820 h 10000"/>
                <a:gd name="connsiteX50" fmla="*/ 1464 w 10000"/>
                <a:gd name="connsiteY50" fmla="*/ 894 h 10000"/>
                <a:gd name="connsiteX51" fmla="*/ 1502 w 10000"/>
                <a:gd name="connsiteY51" fmla="*/ 1176 h 10000"/>
                <a:gd name="connsiteX52" fmla="*/ 1491 w 10000"/>
                <a:gd name="connsiteY52" fmla="*/ 1046 h 10000"/>
                <a:gd name="connsiteX53" fmla="*/ 1533 w 10000"/>
                <a:gd name="connsiteY53" fmla="*/ 1244 h 10000"/>
                <a:gd name="connsiteX54" fmla="*/ 1535 w 10000"/>
                <a:gd name="connsiteY54" fmla="*/ 1454 h 10000"/>
                <a:gd name="connsiteX55" fmla="*/ 1577 w 10000"/>
                <a:gd name="connsiteY55" fmla="*/ 1547 h 10000"/>
                <a:gd name="connsiteX56" fmla="*/ 1579 w 10000"/>
                <a:gd name="connsiteY56" fmla="*/ 1789 h 10000"/>
                <a:gd name="connsiteX57" fmla="*/ 1643 w 10000"/>
                <a:gd name="connsiteY57" fmla="*/ 2118 h 10000"/>
                <a:gd name="connsiteX58" fmla="*/ 1643 w 10000"/>
                <a:gd name="connsiteY58" fmla="*/ 1693 h 10000"/>
                <a:gd name="connsiteX59" fmla="*/ 1651 w 10000"/>
                <a:gd name="connsiteY59" fmla="*/ 2473 h 10000"/>
                <a:gd name="connsiteX60" fmla="*/ 1711 w 10000"/>
                <a:gd name="connsiteY60" fmla="*/ 2812 h 10000"/>
                <a:gd name="connsiteX61" fmla="*/ 1686 w 10000"/>
                <a:gd name="connsiteY61" fmla="*/ 2265 h 10000"/>
                <a:gd name="connsiteX62" fmla="*/ 1701 w 10000"/>
                <a:gd name="connsiteY62" fmla="*/ 3038 h 10000"/>
                <a:gd name="connsiteX63" fmla="*/ 1713 w 10000"/>
                <a:gd name="connsiteY63" fmla="*/ 2494 h 10000"/>
                <a:gd name="connsiteX64" fmla="*/ 1736 w 10000"/>
                <a:gd name="connsiteY64" fmla="*/ 3424 h 10000"/>
                <a:gd name="connsiteX65" fmla="*/ 1753 w 10000"/>
                <a:gd name="connsiteY65" fmla="*/ 3112 h 10000"/>
                <a:gd name="connsiteX66" fmla="*/ 1771 w 10000"/>
                <a:gd name="connsiteY66" fmla="*/ 2982 h 10000"/>
                <a:gd name="connsiteX67" fmla="*/ 1765 w 10000"/>
                <a:gd name="connsiteY67" fmla="*/ 3371 h 10000"/>
                <a:gd name="connsiteX68" fmla="*/ 1811 w 10000"/>
                <a:gd name="connsiteY68" fmla="*/ 3687 h 10000"/>
                <a:gd name="connsiteX69" fmla="*/ 1823 w 10000"/>
                <a:gd name="connsiteY69" fmla="*/ 3867 h 10000"/>
                <a:gd name="connsiteX70" fmla="*/ 1841 w 10000"/>
                <a:gd name="connsiteY70" fmla="*/ 3827 h 10000"/>
                <a:gd name="connsiteX71" fmla="*/ 1863 w 10000"/>
                <a:gd name="connsiteY71" fmla="*/ 4116 h 10000"/>
                <a:gd name="connsiteX72" fmla="*/ 1893 w 10000"/>
                <a:gd name="connsiteY72" fmla="*/ 4212 h 10000"/>
                <a:gd name="connsiteX73" fmla="*/ 1929 w 10000"/>
                <a:gd name="connsiteY73" fmla="*/ 4337 h 10000"/>
                <a:gd name="connsiteX74" fmla="*/ 1948 w 10000"/>
                <a:gd name="connsiteY74" fmla="*/ 4382 h 10000"/>
                <a:gd name="connsiteX75" fmla="*/ 1994 w 10000"/>
                <a:gd name="connsiteY75" fmla="*/ 4837 h 10000"/>
                <a:gd name="connsiteX76" fmla="*/ 1974 w 10000"/>
                <a:gd name="connsiteY76" fmla="*/ 4616 h 10000"/>
                <a:gd name="connsiteX77" fmla="*/ 2030 w 10000"/>
                <a:gd name="connsiteY77" fmla="*/ 5005 h 10000"/>
                <a:gd name="connsiteX78" fmla="*/ 2068 w 10000"/>
                <a:gd name="connsiteY78" fmla="*/ 5365 h 10000"/>
                <a:gd name="connsiteX79" fmla="*/ 2106 w 10000"/>
                <a:gd name="connsiteY79" fmla="*/ 5725 h 10000"/>
                <a:gd name="connsiteX80" fmla="*/ 2118 w 10000"/>
                <a:gd name="connsiteY80" fmla="*/ 5772 h 10000"/>
                <a:gd name="connsiteX81" fmla="*/ 2140 w 10000"/>
                <a:gd name="connsiteY81" fmla="*/ 6039 h 10000"/>
                <a:gd name="connsiteX82" fmla="*/ 2168 w 10000"/>
                <a:gd name="connsiteY82" fmla="*/ 6313 h 10000"/>
                <a:gd name="connsiteX83" fmla="*/ 2241 w 10000"/>
                <a:gd name="connsiteY83" fmla="*/ 6477 h 10000"/>
                <a:gd name="connsiteX84" fmla="*/ 2351 w 10000"/>
                <a:gd name="connsiteY84" fmla="*/ 6140 h 10000"/>
                <a:gd name="connsiteX85" fmla="*/ 2394 w 10000"/>
                <a:gd name="connsiteY85" fmla="*/ 5924 h 10000"/>
                <a:gd name="connsiteX86" fmla="*/ 2282 w 10000"/>
                <a:gd name="connsiteY86" fmla="*/ 6475 h 10000"/>
                <a:gd name="connsiteX87" fmla="*/ 2436 w 10000"/>
                <a:gd name="connsiteY87" fmla="*/ 5675 h 10000"/>
                <a:gd name="connsiteX88" fmla="*/ 2440 w 10000"/>
                <a:gd name="connsiteY88" fmla="*/ 5519 h 10000"/>
                <a:gd name="connsiteX89" fmla="*/ 2487 w 10000"/>
                <a:gd name="connsiteY89" fmla="*/ 5225 h 10000"/>
                <a:gd name="connsiteX90" fmla="*/ 2474 w 10000"/>
                <a:gd name="connsiteY90" fmla="*/ 5561 h 10000"/>
                <a:gd name="connsiteX91" fmla="*/ 2498 w 10000"/>
                <a:gd name="connsiteY91" fmla="*/ 4963 h 10000"/>
                <a:gd name="connsiteX92" fmla="*/ 2537 w 10000"/>
                <a:gd name="connsiteY92" fmla="*/ 4793 h 10000"/>
                <a:gd name="connsiteX93" fmla="*/ 2555 w 10000"/>
                <a:gd name="connsiteY93" fmla="*/ 4466 h 10000"/>
                <a:gd name="connsiteX94" fmla="*/ 2604 w 10000"/>
                <a:gd name="connsiteY94" fmla="*/ 4151 h 10000"/>
                <a:gd name="connsiteX95" fmla="*/ 2601 w 10000"/>
                <a:gd name="connsiteY95" fmla="*/ 4271 h 10000"/>
                <a:gd name="connsiteX96" fmla="*/ 2530 w 10000"/>
                <a:gd name="connsiteY96" fmla="*/ 4605 h 10000"/>
                <a:gd name="connsiteX97" fmla="*/ 2609 w 10000"/>
                <a:gd name="connsiteY97" fmla="*/ 3931 h 10000"/>
                <a:gd name="connsiteX98" fmla="*/ 2626 w 10000"/>
                <a:gd name="connsiteY98" fmla="*/ 4024 h 10000"/>
                <a:gd name="connsiteX99" fmla="*/ 2649 w 10000"/>
                <a:gd name="connsiteY99" fmla="*/ 3838 h 10000"/>
                <a:gd name="connsiteX100" fmla="*/ 2661 w 10000"/>
                <a:gd name="connsiteY100" fmla="*/ 3416 h 10000"/>
                <a:gd name="connsiteX101" fmla="*/ 2652 w 10000"/>
                <a:gd name="connsiteY101" fmla="*/ 3636 h 10000"/>
                <a:gd name="connsiteX102" fmla="*/ 2610 w 10000"/>
                <a:gd name="connsiteY102" fmla="*/ 3851 h 10000"/>
                <a:gd name="connsiteX103" fmla="*/ 2725 w 10000"/>
                <a:gd name="connsiteY103" fmla="*/ 3079 h 10000"/>
                <a:gd name="connsiteX104" fmla="*/ 2712 w 10000"/>
                <a:gd name="connsiteY104" fmla="*/ 3085 h 10000"/>
                <a:gd name="connsiteX105" fmla="*/ 2689 w 10000"/>
                <a:gd name="connsiteY105" fmla="*/ 3221 h 10000"/>
                <a:gd name="connsiteX106" fmla="*/ 2708 w 10000"/>
                <a:gd name="connsiteY106" fmla="*/ 3123 h 10000"/>
                <a:gd name="connsiteX107" fmla="*/ 2775 w 10000"/>
                <a:gd name="connsiteY107" fmla="*/ 2522 h 10000"/>
                <a:gd name="connsiteX108" fmla="*/ 2748 w 10000"/>
                <a:gd name="connsiteY108" fmla="*/ 2801 h 10000"/>
                <a:gd name="connsiteX109" fmla="*/ 2792 w 10000"/>
                <a:gd name="connsiteY109" fmla="*/ 2367 h 10000"/>
                <a:gd name="connsiteX110" fmla="*/ 2827 w 10000"/>
                <a:gd name="connsiteY110" fmla="*/ 2154 h 10000"/>
                <a:gd name="connsiteX111" fmla="*/ 2868 w 10000"/>
                <a:gd name="connsiteY111" fmla="*/ 1933 h 10000"/>
                <a:gd name="connsiteX112" fmla="*/ 2927 w 10000"/>
                <a:gd name="connsiteY112" fmla="*/ 1749 h 10000"/>
                <a:gd name="connsiteX113" fmla="*/ 2969 w 10000"/>
                <a:gd name="connsiteY113" fmla="*/ 1600 h 10000"/>
                <a:gd name="connsiteX114" fmla="*/ 3000 w 10000"/>
                <a:gd name="connsiteY114" fmla="*/ 1644 h 10000"/>
                <a:gd name="connsiteX115" fmla="*/ 3020 w 10000"/>
                <a:gd name="connsiteY115" fmla="*/ 1523 h 10000"/>
                <a:gd name="connsiteX116" fmla="*/ 3101 w 10000"/>
                <a:gd name="connsiteY116" fmla="*/ 1692 h 10000"/>
                <a:gd name="connsiteX117" fmla="*/ 3066 w 10000"/>
                <a:gd name="connsiteY117" fmla="*/ 1493 h 10000"/>
                <a:gd name="connsiteX118" fmla="*/ 3080 w 10000"/>
                <a:gd name="connsiteY118" fmla="*/ 1550 h 10000"/>
                <a:gd name="connsiteX119" fmla="*/ 3170 w 10000"/>
                <a:gd name="connsiteY119" fmla="*/ 1734 h 10000"/>
                <a:gd name="connsiteX120" fmla="*/ 3136 w 10000"/>
                <a:gd name="connsiteY120" fmla="*/ 1606 h 10000"/>
                <a:gd name="connsiteX121" fmla="*/ 3240 w 10000"/>
                <a:gd name="connsiteY121" fmla="*/ 1807 h 10000"/>
                <a:gd name="connsiteX122" fmla="*/ 3256 w 10000"/>
                <a:gd name="connsiteY122" fmla="*/ 1940 h 10000"/>
                <a:gd name="connsiteX123" fmla="*/ 3199 w 10000"/>
                <a:gd name="connsiteY123" fmla="*/ 1687 h 10000"/>
                <a:gd name="connsiteX124" fmla="*/ 3276 w 10000"/>
                <a:gd name="connsiteY124" fmla="*/ 1998 h 10000"/>
                <a:gd name="connsiteX125" fmla="*/ 3306 w 10000"/>
                <a:gd name="connsiteY125" fmla="*/ 2123 h 10000"/>
                <a:gd name="connsiteX126" fmla="*/ 3269 w 10000"/>
                <a:gd name="connsiteY126" fmla="*/ 1905 h 10000"/>
                <a:gd name="connsiteX127" fmla="*/ 3332 w 10000"/>
                <a:gd name="connsiteY127" fmla="*/ 2221 h 10000"/>
                <a:gd name="connsiteX128" fmla="*/ 3354 w 10000"/>
                <a:gd name="connsiteY128" fmla="*/ 2504 h 10000"/>
                <a:gd name="connsiteX129" fmla="*/ 3383 w 10000"/>
                <a:gd name="connsiteY129" fmla="*/ 2338 h 10000"/>
                <a:gd name="connsiteX130" fmla="*/ 3417 w 10000"/>
                <a:gd name="connsiteY130" fmla="*/ 2677 h 10000"/>
                <a:gd name="connsiteX131" fmla="*/ 3449 w 10000"/>
                <a:gd name="connsiteY131" fmla="*/ 3002 h 10000"/>
                <a:gd name="connsiteX132" fmla="*/ 3492 w 10000"/>
                <a:gd name="connsiteY132" fmla="*/ 3085 h 10000"/>
                <a:gd name="connsiteX133" fmla="*/ 3506 w 10000"/>
                <a:gd name="connsiteY133" fmla="*/ 3268 h 10000"/>
                <a:gd name="connsiteX134" fmla="*/ 3533 w 10000"/>
                <a:gd name="connsiteY134" fmla="*/ 3375 h 10000"/>
                <a:gd name="connsiteX135" fmla="*/ 3571 w 10000"/>
                <a:gd name="connsiteY135" fmla="*/ 3652 h 10000"/>
                <a:gd name="connsiteX136" fmla="*/ 3585 w 10000"/>
                <a:gd name="connsiteY136" fmla="*/ 3726 h 10000"/>
                <a:gd name="connsiteX137" fmla="*/ 3655 w 10000"/>
                <a:gd name="connsiteY137" fmla="*/ 4101 h 10000"/>
                <a:gd name="connsiteX138" fmla="*/ 3622 w 10000"/>
                <a:gd name="connsiteY138" fmla="*/ 3919 h 10000"/>
                <a:gd name="connsiteX139" fmla="*/ 3666 w 10000"/>
                <a:gd name="connsiteY139" fmla="*/ 4146 h 10000"/>
                <a:gd name="connsiteX140" fmla="*/ 3688 w 10000"/>
                <a:gd name="connsiteY140" fmla="*/ 3990 h 10000"/>
                <a:gd name="connsiteX141" fmla="*/ 3694 w 10000"/>
                <a:gd name="connsiteY141" fmla="*/ 4398 h 10000"/>
                <a:gd name="connsiteX142" fmla="*/ 3743 w 10000"/>
                <a:gd name="connsiteY142" fmla="*/ 4310 h 10000"/>
                <a:gd name="connsiteX143" fmla="*/ 3793 w 10000"/>
                <a:gd name="connsiteY143" fmla="*/ 4666 h 10000"/>
                <a:gd name="connsiteX144" fmla="*/ 3843 w 10000"/>
                <a:gd name="connsiteY144" fmla="*/ 4993 h 10000"/>
                <a:gd name="connsiteX145" fmla="*/ 3795 w 10000"/>
                <a:gd name="connsiteY145" fmla="*/ 4488 h 10000"/>
                <a:gd name="connsiteX146" fmla="*/ 3817 w 10000"/>
                <a:gd name="connsiteY146" fmla="*/ 4831 h 10000"/>
                <a:gd name="connsiteX147" fmla="*/ 3880 w 10000"/>
                <a:gd name="connsiteY147" fmla="*/ 5274 h 10000"/>
                <a:gd name="connsiteX148" fmla="*/ 3925 w 10000"/>
                <a:gd name="connsiteY148" fmla="*/ 5172 h 10000"/>
                <a:gd name="connsiteX149" fmla="*/ 3950 w 10000"/>
                <a:gd name="connsiteY149" fmla="*/ 5500 h 10000"/>
                <a:gd name="connsiteX150" fmla="*/ 3983 w 10000"/>
                <a:gd name="connsiteY150" fmla="*/ 5616 h 10000"/>
                <a:gd name="connsiteX151" fmla="*/ 3951 w 10000"/>
                <a:gd name="connsiteY151" fmla="*/ 5354 h 10000"/>
                <a:gd name="connsiteX152" fmla="*/ 4036 w 10000"/>
                <a:gd name="connsiteY152" fmla="*/ 5919 h 10000"/>
                <a:gd name="connsiteX153" fmla="*/ 3989 w 10000"/>
                <a:gd name="connsiteY153" fmla="*/ 5786 h 10000"/>
                <a:gd name="connsiteX154" fmla="*/ 4006 w 10000"/>
                <a:gd name="connsiteY154" fmla="*/ 5518 h 10000"/>
                <a:gd name="connsiteX155" fmla="*/ 4026 w 10000"/>
                <a:gd name="connsiteY155" fmla="*/ 5552 h 10000"/>
                <a:gd name="connsiteX156" fmla="*/ 4046 w 10000"/>
                <a:gd name="connsiteY156" fmla="*/ 5714 h 10000"/>
                <a:gd name="connsiteX157" fmla="*/ 4066 w 10000"/>
                <a:gd name="connsiteY157" fmla="*/ 5885 h 10000"/>
                <a:gd name="connsiteX158" fmla="*/ 4084 w 10000"/>
                <a:gd name="connsiteY158" fmla="*/ 6262 h 10000"/>
                <a:gd name="connsiteX159" fmla="*/ 4104 w 10000"/>
                <a:gd name="connsiteY159" fmla="*/ 6115 h 10000"/>
                <a:gd name="connsiteX160" fmla="*/ 4121 w 10000"/>
                <a:gd name="connsiteY160" fmla="*/ 6462 h 10000"/>
                <a:gd name="connsiteX161" fmla="*/ 4166 w 10000"/>
                <a:gd name="connsiteY161" fmla="*/ 6628 h 10000"/>
                <a:gd name="connsiteX162" fmla="*/ 4225 w 10000"/>
                <a:gd name="connsiteY162" fmla="*/ 6794 h 10000"/>
                <a:gd name="connsiteX163" fmla="*/ 4261 w 10000"/>
                <a:gd name="connsiteY163" fmla="*/ 6938 h 10000"/>
                <a:gd name="connsiteX164" fmla="*/ 4302 w 10000"/>
                <a:gd name="connsiteY164" fmla="*/ 7126 h 10000"/>
                <a:gd name="connsiteX165" fmla="*/ 4400 w 10000"/>
                <a:gd name="connsiteY165" fmla="*/ 7414 h 10000"/>
                <a:gd name="connsiteX166" fmla="*/ 4452 w 10000"/>
                <a:gd name="connsiteY166" fmla="*/ 7515 h 10000"/>
                <a:gd name="connsiteX167" fmla="*/ 4481 w 10000"/>
                <a:gd name="connsiteY167" fmla="*/ 7676 h 10000"/>
                <a:gd name="connsiteX168" fmla="*/ 4530 w 10000"/>
                <a:gd name="connsiteY168" fmla="*/ 7657 h 10000"/>
                <a:gd name="connsiteX169" fmla="*/ 4576 w 10000"/>
                <a:gd name="connsiteY169" fmla="*/ 7463 h 10000"/>
                <a:gd name="connsiteX170" fmla="*/ 4610 w 10000"/>
                <a:gd name="connsiteY170" fmla="*/ 7067 h 10000"/>
                <a:gd name="connsiteX171" fmla="*/ 4657 w 10000"/>
                <a:gd name="connsiteY171" fmla="*/ 6515 h 10000"/>
                <a:gd name="connsiteX172" fmla="*/ 4664 w 10000"/>
                <a:gd name="connsiteY172" fmla="*/ 6134 h 10000"/>
                <a:gd name="connsiteX173" fmla="*/ 4650 w 10000"/>
                <a:gd name="connsiteY173" fmla="*/ 6300 h 10000"/>
                <a:gd name="connsiteX174" fmla="*/ 4656 w 10000"/>
                <a:gd name="connsiteY174" fmla="*/ 6353 h 10000"/>
                <a:gd name="connsiteX175" fmla="*/ 4672 w 10000"/>
                <a:gd name="connsiteY175" fmla="*/ 6285 h 10000"/>
                <a:gd name="connsiteX176" fmla="*/ 4611 w 10000"/>
                <a:gd name="connsiteY176" fmla="*/ 6697 h 10000"/>
                <a:gd name="connsiteX177" fmla="*/ 4604 w 10000"/>
                <a:gd name="connsiteY177" fmla="*/ 6837 h 10000"/>
                <a:gd name="connsiteX178" fmla="*/ 4673 w 10000"/>
                <a:gd name="connsiteY178" fmla="*/ 5894 h 10000"/>
                <a:gd name="connsiteX179" fmla="*/ 4662 w 10000"/>
                <a:gd name="connsiteY179" fmla="*/ 5652 h 10000"/>
                <a:gd name="connsiteX180" fmla="*/ 4727 w 10000"/>
                <a:gd name="connsiteY180" fmla="*/ 4884 h 10000"/>
                <a:gd name="connsiteX181" fmla="*/ 4721 w 10000"/>
                <a:gd name="connsiteY181" fmla="*/ 4527 h 10000"/>
                <a:gd name="connsiteX182" fmla="*/ 4714 w 10000"/>
                <a:gd name="connsiteY182" fmla="*/ 5169 h 10000"/>
                <a:gd name="connsiteX183" fmla="*/ 4777 w 10000"/>
                <a:gd name="connsiteY183" fmla="*/ 4684 h 10000"/>
                <a:gd name="connsiteX184" fmla="*/ 4794 w 10000"/>
                <a:gd name="connsiteY184" fmla="*/ 4657 h 10000"/>
                <a:gd name="connsiteX185" fmla="*/ 4771 w 10000"/>
                <a:gd name="connsiteY185" fmla="*/ 4420 h 10000"/>
                <a:gd name="connsiteX186" fmla="*/ 4682 w 10000"/>
                <a:gd name="connsiteY186" fmla="*/ 5358 h 10000"/>
                <a:gd name="connsiteX187" fmla="*/ 4720 w 10000"/>
                <a:gd name="connsiteY187" fmla="*/ 4577 h 10000"/>
                <a:gd name="connsiteX188" fmla="*/ 4766 w 10000"/>
                <a:gd name="connsiteY188" fmla="*/ 4307 h 10000"/>
                <a:gd name="connsiteX189" fmla="*/ 4781 w 10000"/>
                <a:gd name="connsiteY189" fmla="*/ 4140 h 10000"/>
                <a:gd name="connsiteX190" fmla="*/ 4820 w 10000"/>
                <a:gd name="connsiteY190" fmla="*/ 3729 h 10000"/>
                <a:gd name="connsiteX191" fmla="*/ 4825 w 10000"/>
                <a:gd name="connsiteY191" fmla="*/ 4041 h 10000"/>
                <a:gd name="connsiteX192" fmla="*/ 4855 w 10000"/>
                <a:gd name="connsiteY192" fmla="*/ 3632 h 10000"/>
                <a:gd name="connsiteX193" fmla="*/ 4861 w 10000"/>
                <a:gd name="connsiteY193" fmla="*/ 3375 h 10000"/>
                <a:gd name="connsiteX194" fmla="*/ 4894 w 10000"/>
                <a:gd name="connsiteY194" fmla="*/ 3256 h 10000"/>
                <a:gd name="connsiteX195" fmla="*/ 4922 w 10000"/>
                <a:gd name="connsiteY195" fmla="*/ 3018 h 10000"/>
                <a:gd name="connsiteX196" fmla="*/ 4954 w 10000"/>
                <a:gd name="connsiteY196" fmla="*/ 2754 h 10000"/>
                <a:gd name="connsiteX197" fmla="*/ 5146 w 10000"/>
                <a:gd name="connsiteY197" fmla="*/ 2237 h 10000"/>
                <a:gd name="connsiteX198" fmla="*/ 5039 w 10000"/>
                <a:gd name="connsiteY198" fmla="*/ 2419 h 10000"/>
                <a:gd name="connsiteX199" fmla="*/ 4987 w 10000"/>
                <a:gd name="connsiteY199" fmla="*/ 2635 h 10000"/>
                <a:gd name="connsiteX200" fmla="*/ 5098 w 10000"/>
                <a:gd name="connsiteY200" fmla="*/ 2375 h 10000"/>
                <a:gd name="connsiteX201" fmla="*/ 5146 w 10000"/>
                <a:gd name="connsiteY201" fmla="*/ 2219 h 10000"/>
                <a:gd name="connsiteX202" fmla="*/ 5197 w 10000"/>
                <a:gd name="connsiteY202" fmla="*/ 2280 h 10000"/>
                <a:gd name="connsiteX203" fmla="*/ 5245 w 10000"/>
                <a:gd name="connsiteY203" fmla="*/ 2230 h 10000"/>
                <a:gd name="connsiteX204" fmla="*/ 5244 w 10000"/>
                <a:gd name="connsiteY204" fmla="*/ 2414 h 10000"/>
                <a:gd name="connsiteX205" fmla="*/ 5264 w 10000"/>
                <a:gd name="connsiteY205" fmla="*/ 2320 h 10000"/>
                <a:gd name="connsiteX206" fmla="*/ 5379 w 10000"/>
                <a:gd name="connsiteY206" fmla="*/ 2598 h 10000"/>
                <a:gd name="connsiteX207" fmla="*/ 5409 w 10000"/>
                <a:gd name="connsiteY207" fmla="*/ 2779 h 10000"/>
                <a:gd name="connsiteX208" fmla="*/ 5431 w 10000"/>
                <a:gd name="connsiteY208" fmla="*/ 3128 h 10000"/>
                <a:gd name="connsiteX209" fmla="*/ 5505 w 10000"/>
                <a:gd name="connsiteY209" fmla="*/ 3091 h 10000"/>
                <a:gd name="connsiteX210" fmla="*/ 5388 w 10000"/>
                <a:gd name="connsiteY210" fmla="*/ 3021 h 10000"/>
                <a:gd name="connsiteX211" fmla="*/ 5394 w 10000"/>
                <a:gd name="connsiteY211" fmla="*/ 3022 h 10000"/>
                <a:gd name="connsiteX212" fmla="*/ 5488 w 10000"/>
                <a:gd name="connsiteY212" fmla="*/ 3323 h 10000"/>
                <a:gd name="connsiteX213" fmla="*/ 5426 w 10000"/>
                <a:gd name="connsiteY213" fmla="*/ 3120 h 10000"/>
                <a:gd name="connsiteX214" fmla="*/ 5432 w 10000"/>
                <a:gd name="connsiteY214" fmla="*/ 3220 h 10000"/>
                <a:gd name="connsiteX215" fmla="*/ 5514 w 10000"/>
                <a:gd name="connsiteY215" fmla="*/ 3374 h 10000"/>
                <a:gd name="connsiteX216" fmla="*/ 5473 w 10000"/>
                <a:gd name="connsiteY216" fmla="*/ 3398 h 10000"/>
                <a:gd name="connsiteX217" fmla="*/ 5453 w 10000"/>
                <a:gd name="connsiteY217" fmla="*/ 2858 h 10000"/>
                <a:gd name="connsiteX218" fmla="*/ 5461 w 10000"/>
                <a:gd name="connsiteY218" fmla="*/ 3448 h 10000"/>
                <a:gd name="connsiteX219" fmla="*/ 5468 w 10000"/>
                <a:gd name="connsiteY219" fmla="*/ 3036 h 10000"/>
                <a:gd name="connsiteX220" fmla="*/ 5563 w 10000"/>
                <a:gd name="connsiteY220" fmla="*/ 3544 h 10000"/>
                <a:gd name="connsiteX221" fmla="*/ 5292 w 10000"/>
                <a:gd name="connsiteY221" fmla="*/ 2428 h 10000"/>
                <a:gd name="connsiteX222" fmla="*/ 5482 w 10000"/>
                <a:gd name="connsiteY222" fmla="*/ 3359 h 10000"/>
                <a:gd name="connsiteX223" fmla="*/ 5475 w 10000"/>
                <a:gd name="connsiteY223" fmla="*/ 2927 h 10000"/>
                <a:gd name="connsiteX224" fmla="*/ 5305 w 10000"/>
                <a:gd name="connsiteY224" fmla="*/ 2342 h 10000"/>
                <a:gd name="connsiteX225" fmla="*/ 5397 w 10000"/>
                <a:gd name="connsiteY225" fmla="*/ 2669 h 10000"/>
                <a:gd name="connsiteX226" fmla="*/ 5540 w 10000"/>
                <a:gd name="connsiteY226" fmla="*/ 3566 h 10000"/>
                <a:gd name="connsiteX227" fmla="*/ 5439 w 10000"/>
                <a:gd name="connsiteY227" fmla="*/ 2994 h 10000"/>
                <a:gd name="connsiteX228" fmla="*/ 5316 w 10000"/>
                <a:gd name="connsiteY228" fmla="*/ 2572 h 10000"/>
                <a:gd name="connsiteX229" fmla="*/ 5547 w 10000"/>
                <a:gd name="connsiteY229" fmla="*/ 3172 h 10000"/>
                <a:gd name="connsiteX230" fmla="*/ 5557 w 10000"/>
                <a:gd name="connsiteY230" fmla="*/ 3235 h 10000"/>
                <a:gd name="connsiteX231" fmla="*/ 5476 w 10000"/>
                <a:gd name="connsiteY231" fmla="*/ 3335 h 10000"/>
                <a:gd name="connsiteX232" fmla="*/ 5547 w 10000"/>
                <a:gd name="connsiteY232" fmla="*/ 3307 h 10000"/>
                <a:gd name="connsiteX233" fmla="*/ 5579 w 10000"/>
                <a:gd name="connsiteY233" fmla="*/ 3641 h 10000"/>
                <a:gd name="connsiteX234" fmla="*/ 5647 w 10000"/>
                <a:gd name="connsiteY234" fmla="*/ 3365 h 10000"/>
                <a:gd name="connsiteX235" fmla="*/ 5483 w 10000"/>
                <a:gd name="connsiteY235" fmla="*/ 3380 h 10000"/>
                <a:gd name="connsiteX236" fmla="*/ 5618 w 10000"/>
                <a:gd name="connsiteY236" fmla="*/ 3576 h 10000"/>
                <a:gd name="connsiteX237" fmla="*/ 5626 w 10000"/>
                <a:gd name="connsiteY237" fmla="*/ 3720 h 10000"/>
                <a:gd name="connsiteX238" fmla="*/ 5655 w 10000"/>
                <a:gd name="connsiteY238" fmla="*/ 3697 h 10000"/>
                <a:gd name="connsiteX239" fmla="*/ 5532 w 10000"/>
                <a:gd name="connsiteY239" fmla="*/ 3380 h 10000"/>
                <a:gd name="connsiteX240" fmla="*/ 5591 w 10000"/>
                <a:gd name="connsiteY240" fmla="*/ 3427 h 10000"/>
                <a:gd name="connsiteX241" fmla="*/ 5527 w 10000"/>
                <a:gd name="connsiteY241" fmla="*/ 3276 h 10000"/>
                <a:gd name="connsiteX242" fmla="*/ 5580 w 10000"/>
                <a:gd name="connsiteY242" fmla="*/ 3421 h 10000"/>
                <a:gd name="connsiteX243" fmla="*/ 5609 w 10000"/>
                <a:gd name="connsiteY243" fmla="*/ 3489 h 10000"/>
                <a:gd name="connsiteX244" fmla="*/ 5640 w 10000"/>
                <a:gd name="connsiteY244" fmla="*/ 3489 h 10000"/>
                <a:gd name="connsiteX245" fmla="*/ 5642 w 10000"/>
                <a:gd name="connsiteY245" fmla="*/ 3435 h 10000"/>
                <a:gd name="connsiteX246" fmla="*/ 5525 w 10000"/>
                <a:gd name="connsiteY246" fmla="*/ 3462 h 10000"/>
                <a:gd name="connsiteX247" fmla="*/ 5573 w 10000"/>
                <a:gd name="connsiteY247" fmla="*/ 3321 h 10000"/>
                <a:gd name="connsiteX248" fmla="*/ 5750 w 10000"/>
                <a:gd name="connsiteY248" fmla="*/ 4006 h 10000"/>
                <a:gd name="connsiteX249" fmla="*/ 5690 w 10000"/>
                <a:gd name="connsiteY249" fmla="*/ 3699 h 10000"/>
                <a:gd name="connsiteX250" fmla="*/ 5740 w 10000"/>
                <a:gd name="connsiteY250" fmla="*/ 3811 h 10000"/>
                <a:gd name="connsiteX251" fmla="*/ 5775 w 10000"/>
                <a:gd name="connsiteY251" fmla="*/ 3850 h 10000"/>
                <a:gd name="connsiteX252" fmla="*/ 5844 w 10000"/>
                <a:gd name="connsiteY252" fmla="*/ 4049 h 10000"/>
                <a:gd name="connsiteX253" fmla="*/ 5881 w 10000"/>
                <a:gd name="connsiteY253" fmla="*/ 4136 h 10000"/>
                <a:gd name="connsiteX254" fmla="*/ 5899 w 10000"/>
                <a:gd name="connsiteY254" fmla="*/ 3993 h 10000"/>
                <a:gd name="connsiteX255" fmla="*/ 5881 w 10000"/>
                <a:gd name="connsiteY255" fmla="*/ 4222 h 10000"/>
                <a:gd name="connsiteX256" fmla="*/ 5907 w 10000"/>
                <a:gd name="connsiteY256" fmla="*/ 4343 h 10000"/>
                <a:gd name="connsiteX257" fmla="*/ 5936 w 10000"/>
                <a:gd name="connsiteY257" fmla="*/ 4414 h 10000"/>
                <a:gd name="connsiteX258" fmla="*/ 5974 w 10000"/>
                <a:gd name="connsiteY258" fmla="*/ 4352 h 10000"/>
                <a:gd name="connsiteX259" fmla="*/ 6000 w 10000"/>
                <a:gd name="connsiteY259" fmla="*/ 4470 h 10000"/>
                <a:gd name="connsiteX260" fmla="*/ 6059 w 10000"/>
                <a:gd name="connsiteY260" fmla="*/ 4657 h 10000"/>
                <a:gd name="connsiteX261" fmla="*/ 6126 w 10000"/>
                <a:gd name="connsiteY261" fmla="*/ 4754 h 10000"/>
                <a:gd name="connsiteX262" fmla="*/ 6153 w 10000"/>
                <a:gd name="connsiteY262" fmla="*/ 5040 h 10000"/>
                <a:gd name="connsiteX263" fmla="*/ 6201 w 10000"/>
                <a:gd name="connsiteY263" fmla="*/ 5273 h 10000"/>
                <a:gd name="connsiteX264" fmla="*/ 6251 w 10000"/>
                <a:gd name="connsiteY264" fmla="*/ 5401 h 10000"/>
                <a:gd name="connsiteX265" fmla="*/ 6297 w 10000"/>
                <a:gd name="connsiteY265" fmla="*/ 5703 h 10000"/>
                <a:gd name="connsiteX266" fmla="*/ 6316 w 10000"/>
                <a:gd name="connsiteY266" fmla="*/ 5683 h 10000"/>
                <a:gd name="connsiteX267" fmla="*/ 6330 w 10000"/>
                <a:gd name="connsiteY267" fmla="*/ 5585 h 10000"/>
                <a:gd name="connsiteX268" fmla="*/ 6371 w 10000"/>
                <a:gd name="connsiteY268" fmla="*/ 5647 h 10000"/>
                <a:gd name="connsiteX269" fmla="*/ 6413 w 10000"/>
                <a:gd name="connsiteY269" fmla="*/ 5678 h 10000"/>
                <a:gd name="connsiteX270" fmla="*/ 6372 w 10000"/>
                <a:gd name="connsiteY270" fmla="*/ 5684 h 10000"/>
                <a:gd name="connsiteX271" fmla="*/ 6404 w 10000"/>
                <a:gd name="connsiteY271" fmla="*/ 5913 h 10000"/>
                <a:gd name="connsiteX272" fmla="*/ 6499 w 10000"/>
                <a:gd name="connsiteY272" fmla="*/ 6217 h 10000"/>
                <a:gd name="connsiteX273" fmla="*/ 6533 w 10000"/>
                <a:gd name="connsiteY273" fmla="*/ 6262 h 10000"/>
                <a:gd name="connsiteX274" fmla="*/ 6566 w 10000"/>
                <a:gd name="connsiteY274" fmla="*/ 6231 h 10000"/>
                <a:gd name="connsiteX275" fmla="*/ 6580 w 10000"/>
                <a:gd name="connsiteY275" fmla="*/ 6595 h 10000"/>
                <a:gd name="connsiteX276" fmla="*/ 6636 w 10000"/>
                <a:gd name="connsiteY276" fmla="*/ 6698 h 10000"/>
                <a:gd name="connsiteX277" fmla="*/ 6649 w 10000"/>
                <a:gd name="connsiteY277" fmla="*/ 7029 h 10000"/>
                <a:gd name="connsiteX278" fmla="*/ 6720 w 10000"/>
                <a:gd name="connsiteY278" fmla="*/ 7406 h 10000"/>
                <a:gd name="connsiteX279" fmla="*/ 6787 w 10000"/>
                <a:gd name="connsiteY279" fmla="*/ 7742 h 10000"/>
                <a:gd name="connsiteX280" fmla="*/ 6819 w 10000"/>
                <a:gd name="connsiteY280" fmla="*/ 7949 h 10000"/>
                <a:gd name="connsiteX281" fmla="*/ 6888 w 10000"/>
                <a:gd name="connsiteY281" fmla="*/ 7873 h 10000"/>
                <a:gd name="connsiteX282" fmla="*/ 6926 w 10000"/>
                <a:gd name="connsiteY282" fmla="*/ 7736 h 10000"/>
                <a:gd name="connsiteX283" fmla="*/ 6977 w 10000"/>
                <a:gd name="connsiteY283" fmla="*/ 7589 h 10000"/>
                <a:gd name="connsiteX284" fmla="*/ 7062 w 10000"/>
                <a:gd name="connsiteY284" fmla="*/ 7085 h 10000"/>
                <a:gd name="connsiteX285" fmla="*/ 7095 w 10000"/>
                <a:gd name="connsiteY285" fmla="*/ 6545 h 10000"/>
                <a:gd name="connsiteX286" fmla="*/ 7151 w 10000"/>
                <a:gd name="connsiteY286" fmla="*/ 6205 h 10000"/>
                <a:gd name="connsiteX287" fmla="*/ 7279 w 10000"/>
                <a:gd name="connsiteY287" fmla="*/ 5145 h 10000"/>
                <a:gd name="connsiteX288" fmla="*/ 7247 w 10000"/>
                <a:gd name="connsiteY288" fmla="*/ 5218 h 10000"/>
                <a:gd name="connsiteX289" fmla="*/ 7287 w 10000"/>
                <a:gd name="connsiteY289" fmla="*/ 5580 h 10000"/>
                <a:gd name="connsiteX290" fmla="*/ 7189 w 10000"/>
                <a:gd name="connsiteY290" fmla="*/ 5868 h 10000"/>
                <a:gd name="connsiteX291" fmla="*/ 7228 w 10000"/>
                <a:gd name="connsiteY291" fmla="*/ 5714 h 10000"/>
                <a:gd name="connsiteX292" fmla="*/ 7247 w 10000"/>
                <a:gd name="connsiteY292" fmla="*/ 5259 h 10000"/>
                <a:gd name="connsiteX293" fmla="*/ 7289 w 10000"/>
                <a:gd name="connsiteY293" fmla="*/ 4946 h 10000"/>
                <a:gd name="connsiteX294" fmla="*/ 7332 w 10000"/>
                <a:gd name="connsiteY294" fmla="*/ 5242 h 10000"/>
                <a:gd name="connsiteX295" fmla="*/ 7368 w 10000"/>
                <a:gd name="connsiteY295" fmla="*/ 5083 h 10000"/>
                <a:gd name="connsiteX296" fmla="*/ 7353 w 10000"/>
                <a:gd name="connsiteY296" fmla="*/ 5020 h 10000"/>
                <a:gd name="connsiteX297" fmla="*/ 7373 w 10000"/>
                <a:gd name="connsiteY297" fmla="*/ 4843 h 10000"/>
                <a:gd name="connsiteX298" fmla="*/ 7381 w 10000"/>
                <a:gd name="connsiteY298" fmla="*/ 4966 h 10000"/>
                <a:gd name="connsiteX299" fmla="*/ 7403 w 10000"/>
                <a:gd name="connsiteY299" fmla="*/ 4710 h 10000"/>
                <a:gd name="connsiteX300" fmla="*/ 7417 w 10000"/>
                <a:gd name="connsiteY300" fmla="*/ 4752 h 10000"/>
                <a:gd name="connsiteX301" fmla="*/ 7464 w 10000"/>
                <a:gd name="connsiteY301" fmla="*/ 4816 h 10000"/>
                <a:gd name="connsiteX302" fmla="*/ 7524 w 10000"/>
                <a:gd name="connsiteY302" fmla="*/ 4555 h 10000"/>
                <a:gd name="connsiteX303" fmla="*/ 7563 w 10000"/>
                <a:gd name="connsiteY303" fmla="*/ 4410 h 10000"/>
                <a:gd name="connsiteX304" fmla="*/ 7625 w 10000"/>
                <a:gd name="connsiteY304" fmla="*/ 4288 h 10000"/>
                <a:gd name="connsiteX305" fmla="*/ 7679 w 10000"/>
                <a:gd name="connsiteY305" fmla="*/ 4189 h 10000"/>
                <a:gd name="connsiteX306" fmla="*/ 7711 w 10000"/>
                <a:gd name="connsiteY306" fmla="*/ 4164 h 10000"/>
                <a:gd name="connsiteX307" fmla="*/ 7757 w 10000"/>
                <a:gd name="connsiteY307" fmla="*/ 3989 h 10000"/>
                <a:gd name="connsiteX308" fmla="*/ 7788 w 10000"/>
                <a:gd name="connsiteY308" fmla="*/ 4050 h 10000"/>
                <a:gd name="connsiteX309" fmla="*/ 7820 w 10000"/>
                <a:gd name="connsiteY309" fmla="*/ 4052 h 10000"/>
                <a:gd name="connsiteX310" fmla="*/ 7849 w 10000"/>
                <a:gd name="connsiteY310" fmla="*/ 4054 h 10000"/>
                <a:gd name="connsiteX311" fmla="*/ 7886 w 10000"/>
                <a:gd name="connsiteY311" fmla="*/ 3895 h 10000"/>
                <a:gd name="connsiteX312" fmla="*/ 7945 w 10000"/>
                <a:gd name="connsiteY312" fmla="*/ 4060 h 10000"/>
                <a:gd name="connsiteX313" fmla="*/ 7897 w 10000"/>
                <a:gd name="connsiteY313" fmla="*/ 4033 h 10000"/>
                <a:gd name="connsiteX314" fmla="*/ 7946 w 10000"/>
                <a:gd name="connsiteY314" fmla="*/ 4069 h 10000"/>
                <a:gd name="connsiteX315" fmla="*/ 7999 w 10000"/>
                <a:gd name="connsiteY315" fmla="*/ 4010 h 10000"/>
                <a:gd name="connsiteX316" fmla="*/ 8014 w 10000"/>
                <a:gd name="connsiteY316" fmla="*/ 4035 h 10000"/>
                <a:gd name="connsiteX317" fmla="*/ 8041 w 10000"/>
                <a:gd name="connsiteY317" fmla="*/ 4231 h 10000"/>
                <a:gd name="connsiteX318" fmla="*/ 8016 w 10000"/>
                <a:gd name="connsiteY318" fmla="*/ 4062 h 10000"/>
                <a:gd name="connsiteX319" fmla="*/ 8100 w 10000"/>
                <a:gd name="connsiteY319" fmla="*/ 3998 h 10000"/>
                <a:gd name="connsiteX320" fmla="*/ 8149 w 10000"/>
                <a:gd name="connsiteY320" fmla="*/ 4109 h 10000"/>
                <a:gd name="connsiteX321" fmla="*/ 8177 w 10000"/>
                <a:gd name="connsiteY321" fmla="*/ 4247 h 10000"/>
                <a:gd name="connsiteX322" fmla="*/ 8198 w 10000"/>
                <a:gd name="connsiteY322" fmla="*/ 4063 h 10000"/>
                <a:gd name="connsiteX323" fmla="*/ 8279 w 10000"/>
                <a:gd name="connsiteY323" fmla="*/ 4484 h 10000"/>
                <a:gd name="connsiteX324" fmla="*/ 8234 w 10000"/>
                <a:gd name="connsiteY324" fmla="*/ 4157 h 10000"/>
                <a:gd name="connsiteX325" fmla="*/ 8325 w 10000"/>
                <a:gd name="connsiteY325" fmla="*/ 4879 h 10000"/>
                <a:gd name="connsiteX326" fmla="*/ 8328 w 10000"/>
                <a:gd name="connsiteY326" fmla="*/ 4641 h 10000"/>
                <a:gd name="connsiteX327" fmla="*/ 8368 w 10000"/>
                <a:gd name="connsiteY327" fmla="*/ 5099 h 10000"/>
                <a:gd name="connsiteX328" fmla="*/ 8403 w 10000"/>
                <a:gd name="connsiteY328" fmla="*/ 4971 h 10000"/>
                <a:gd name="connsiteX329" fmla="*/ 8426 w 10000"/>
                <a:gd name="connsiteY329" fmla="*/ 5160 h 10000"/>
                <a:gd name="connsiteX330" fmla="*/ 8479 w 10000"/>
                <a:gd name="connsiteY330" fmla="*/ 5287 h 10000"/>
                <a:gd name="connsiteX331" fmla="*/ 8530 w 10000"/>
                <a:gd name="connsiteY331" fmla="*/ 5575 h 10000"/>
                <a:gd name="connsiteX332" fmla="*/ 8588 w 10000"/>
                <a:gd name="connsiteY332" fmla="*/ 5717 h 10000"/>
                <a:gd name="connsiteX333" fmla="*/ 8606 w 10000"/>
                <a:gd name="connsiteY333" fmla="*/ 5874 h 10000"/>
                <a:gd name="connsiteX334" fmla="*/ 8649 w 10000"/>
                <a:gd name="connsiteY334" fmla="*/ 5796 h 10000"/>
                <a:gd name="connsiteX335" fmla="*/ 8678 w 10000"/>
                <a:gd name="connsiteY335" fmla="*/ 5992 h 10000"/>
                <a:gd name="connsiteX336" fmla="*/ 8720 w 10000"/>
                <a:gd name="connsiteY336" fmla="*/ 5935 h 10000"/>
                <a:gd name="connsiteX337" fmla="*/ 8763 w 10000"/>
                <a:gd name="connsiteY337" fmla="*/ 6083 h 10000"/>
                <a:gd name="connsiteX338" fmla="*/ 8724 w 10000"/>
                <a:gd name="connsiteY338" fmla="*/ 6056 h 10000"/>
                <a:gd name="connsiteX339" fmla="*/ 8770 w 10000"/>
                <a:gd name="connsiteY339" fmla="*/ 5664 h 10000"/>
                <a:gd name="connsiteX340" fmla="*/ 8775 w 10000"/>
                <a:gd name="connsiteY340" fmla="*/ 6561 h 10000"/>
                <a:gd name="connsiteX341" fmla="*/ 8778 w 10000"/>
                <a:gd name="connsiteY341" fmla="*/ 6483 h 10000"/>
                <a:gd name="connsiteX342" fmla="*/ 8783 w 10000"/>
                <a:gd name="connsiteY342" fmla="*/ 5910 h 10000"/>
                <a:gd name="connsiteX343" fmla="*/ 8788 w 10000"/>
                <a:gd name="connsiteY343" fmla="*/ 6288 h 10000"/>
                <a:gd name="connsiteX344" fmla="*/ 8790 w 10000"/>
                <a:gd name="connsiteY344" fmla="*/ 5869 h 10000"/>
                <a:gd name="connsiteX345" fmla="*/ 8798 w 10000"/>
                <a:gd name="connsiteY345" fmla="*/ 5607 h 10000"/>
                <a:gd name="connsiteX346" fmla="*/ 8801 w 10000"/>
                <a:gd name="connsiteY346" fmla="*/ 6262 h 10000"/>
                <a:gd name="connsiteX347" fmla="*/ 8803 w 10000"/>
                <a:gd name="connsiteY347" fmla="*/ 6766 h 10000"/>
                <a:gd name="connsiteX348" fmla="*/ 8808 w 10000"/>
                <a:gd name="connsiteY348" fmla="*/ 6419 h 10000"/>
                <a:gd name="connsiteX349" fmla="*/ 8813 w 10000"/>
                <a:gd name="connsiteY349" fmla="*/ 5943 h 10000"/>
                <a:gd name="connsiteX350" fmla="*/ 8816 w 10000"/>
                <a:gd name="connsiteY350" fmla="*/ 5771 h 10000"/>
                <a:gd name="connsiteX351" fmla="*/ 8821 w 10000"/>
                <a:gd name="connsiteY351" fmla="*/ 5705 h 10000"/>
                <a:gd name="connsiteX352" fmla="*/ 8826 w 10000"/>
                <a:gd name="connsiteY352" fmla="*/ 6180 h 10000"/>
                <a:gd name="connsiteX353" fmla="*/ 8828 w 10000"/>
                <a:gd name="connsiteY353" fmla="*/ 6295 h 10000"/>
                <a:gd name="connsiteX354" fmla="*/ 8833 w 10000"/>
                <a:gd name="connsiteY354" fmla="*/ 6518 h 10000"/>
                <a:gd name="connsiteX355" fmla="*/ 8865 w 10000"/>
                <a:gd name="connsiteY355" fmla="*/ 7384 h 10000"/>
                <a:gd name="connsiteX356" fmla="*/ 8843 w 10000"/>
                <a:gd name="connsiteY356" fmla="*/ 6295 h 10000"/>
                <a:gd name="connsiteX357" fmla="*/ 8847 w 10000"/>
                <a:gd name="connsiteY357" fmla="*/ 6412 h 10000"/>
                <a:gd name="connsiteX358" fmla="*/ 8852 w 10000"/>
                <a:gd name="connsiteY358" fmla="*/ 6288 h 10000"/>
                <a:gd name="connsiteX359" fmla="*/ 8857 w 10000"/>
                <a:gd name="connsiteY359" fmla="*/ 6203 h 10000"/>
                <a:gd name="connsiteX360" fmla="*/ 8788 w 10000"/>
                <a:gd name="connsiteY360" fmla="*/ 6261 h 10000"/>
                <a:gd name="connsiteX361" fmla="*/ 8793 w 10000"/>
                <a:gd name="connsiteY361" fmla="*/ 6056 h 10000"/>
                <a:gd name="connsiteX362" fmla="*/ 8749 w 10000"/>
                <a:gd name="connsiteY362" fmla="*/ 6001 h 10000"/>
                <a:gd name="connsiteX363" fmla="*/ 8725 w 10000"/>
                <a:gd name="connsiteY363" fmla="*/ 6272 h 10000"/>
                <a:gd name="connsiteX364" fmla="*/ 8861 w 10000"/>
                <a:gd name="connsiteY364" fmla="*/ 6091 h 10000"/>
                <a:gd name="connsiteX365" fmla="*/ 8882 w 10000"/>
                <a:gd name="connsiteY365" fmla="*/ 6372 h 10000"/>
                <a:gd name="connsiteX366" fmla="*/ 8884 w 10000"/>
                <a:gd name="connsiteY366" fmla="*/ 8243 h 10000"/>
                <a:gd name="connsiteX367" fmla="*/ 8889 w 10000"/>
                <a:gd name="connsiteY367" fmla="*/ 10000 h 10000"/>
                <a:gd name="connsiteX368" fmla="*/ 8894 w 10000"/>
                <a:gd name="connsiteY368" fmla="*/ 8957 h 10000"/>
                <a:gd name="connsiteX369" fmla="*/ 8897 w 10000"/>
                <a:gd name="connsiteY369" fmla="*/ 8973 h 10000"/>
                <a:gd name="connsiteX370" fmla="*/ 8902 w 10000"/>
                <a:gd name="connsiteY370" fmla="*/ 9465 h 10000"/>
                <a:gd name="connsiteX371" fmla="*/ 8907 w 10000"/>
                <a:gd name="connsiteY371" fmla="*/ 8604 h 10000"/>
                <a:gd name="connsiteX372" fmla="*/ 8909 w 10000"/>
                <a:gd name="connsiteY372" fmla="*/ 8604 h 10000"/>
                <a:gd name="connsiteX373" fmla="*/ 8914 w 10000"/>
                <a:gd name="connsiteY373" fmla="*/ 9038 h 10000"/>
                <a:gd name="connsiteX374" fmla="*/ 8919 w 10000"/>
                <a:gd name="connsiteY374" fmla="*/ 9147 h 10000"/>
                <a:gd name="connsiteX375" fmla="*/ 9020 w 10000"/>
                <a:gd name="connsiteY375" fmla="*/ 8539 h 10000"/>
                <a:gd name="connsiteX376" fmla="*/ 8927 w 10000"/>
                <a:gd name="connsiteY376" fmla="*/ 8948 h 10000"/>
                <a:gd name="connsiteX377" fmla="*/ 8929 w 10000"/>
                <a:gd name="connsiteY377" fmla="*/ 8924 h 10000"/>
                <a:gd name="connsiteX378" fmla="*/ 8934 w 10000"/>
                <a:gd name="connsiteY378" fmla="*/ 8753 h 10000"/>
                <a:gd name="connsiteX379" fmla="*/ 8939 w 10000"/>
                <a:gd name="connsiteY379" fmla="*/ 8482 h 10000"/>
                <a:gd name="connsiteX380" fmla="*/ 8942 w 10000"/>
                <a:gd name="connsiteY380" fmla="*/ 8012 h 10000"/>
                <a:gd name="connsiteX381" fmla="*/ 8949 w 10000"/>
                <a:gd name="connsiteY381" fmla="*/ 6969 h 10000"/>
                <a:gd name="connsiteX382" fmla="*/ 8952 w 10000"/>
                <a:gd name="connsiteY382" fmla="*/ 8028 h 10000"/>
                <a:gd name="connsiteX383" fmla="*/ 8954 w 10000"/>
                <a:gd name="connsiteY383" fmla="*/ 7710 h 10000"/>
                <a:gd name="connsiteX384" fmla="*/ 8959 w 10000"/>
                <a:gd name="connsiteY384" fmla="*/ 8089 h 10000"/>
                <a:gd name="connsiteX385" fmla="*/ 9057 w 10000"/>
                <a:gd name="connsiteY385" fmla="*/ 9068 h 10000"/>
                <a:gd name="connsiteX386" fmla="*/ 8905 w 10000"/>
                <a:gd name="connsiteY386" fmla="*/ 9043 h 10000"/>
                <a:gd name="connsiteX387" fmla="*/ 9273 w 10000"/>
                <a:gd name="connsiteY387" fmla="*/ 8242 h 10000"/>
                <a:gd name="connsiteX388" fmla="*/ 9052 w 10000"/>
                <a:gd name="connsiteY388" fmla="*/ 9556 h 10000"/>
                <a:gd name="connsiteX389" fmla="*/ 9109 w 10000"/>
                <a:gd name="connsiteY389" fmla="*/ 9129 h 10000"/>
                <a:gd name="connsiteX390" fmla="*/ 9191 w 10000"/>
                <a:gd name="connsiteY390" fmla="*/ 8449 h 10000"/>
                <a:gd name="connsiteX391" fmla="*/ 8994 w 10000"/>
                <a:gd name="connsiteY391" fmla="*/ 9572 h 10000"/>
                <a:gd name="connsiteX392" fmla="*/ 8999 w 10000"/>
                <a:gd name="connsiteY392" fmla="*/ 8496 h 10000"/>
                <a:gd name="connsiteX393" fmla="*/ 9004 w 10000"/>
                <a:gd name="connsiteY393" fmla="*/ 8694 h 10000"/>
                <a:gd name="connsiteX394" fmla="*/ 9009 w 10000"/>
                <a:gd name="connsiteY394" fmla="*/ 8308 h 10000"/>
                <a:gd name="connsiteX395" fmla="*/ 9014 w 10000"/>
                <a:gd name="connsiteY395" fmla="*/ 8383 h 10000"/>
                <a:gd name="connsiteX396" fmla="*/ 9019 w 10000"/>
                <a:gd name="connsiteY396" fmla="*/ 8774 h 10000"/>
                <a:gd name="connsiteX397" fmla="*/ 9027 w 10000"/>
                <a:gd name="connsiteY397" fmla="*/ 8211 h 10000"/>
                <a:gd name="connsiteX398" fmla="*/ 9032 w 10000"/>
                <a:gd name="connsiteY398" fmla="*/ 8128 h 10000"/>
                <a:gd name="connsiteX399" fmla="*/ 9037 w 10000"/>
                <a:gd name="connsiteY399" fmla="*/ 7823 h 10000"/>
                <a:gd name="connsiteX400" fmla="*/ 9042 w 10000"/>
                <a:gd name="connsiteY400" fmla="*/ 7536 h 10000"/>
                <a:gd name="connsiteX401" fmla="*/ 9047 w 10000"/>
                <a:gd name="connsiteY401" fmla="*/ 9072 h 10000"/>
                <a:gd name="connsiteX402" fmla="*/ 9052 w 10000"/>
                <a:gd name="connsiteY402" fmla="*/ 8876 h 10000"/>
                <a:gd name="connsiteX403" fmla="*/ 9057 w 10000"/>
                <a:gd name="connsiteY403" fmla="*/ 9113 h 10000"/>
                <a:gd name="connsiteX404" fmla="*/ 9062 w 10000"/>
                <a:gd name="connsiteY404" fmla="*/ 7914 h 10000"/>
                <a:gd name="connsiteX405" fmla="*/ 9069 w 10000"/>
                <a:gd name="connsiteY405" fmla="*/ 8243 h 10000"/>
                <a:gd name="connsiteX406" fmla="*/ 9074 w 10000"/>
                <a:gd name="connsiteY406" fmla="*/ 8588 h 10000"/>
                <a:gd name="connsiteX407" fmla="*/ 9079 w 10000"/>
                <a:gd name="connsiteY407" fmla="*/ 7790 h 10000"/>
                <a:gd name="connsiteX408" fmla="*/ 9084 w 10000"/>
                <a:gd name="connsiteY408" fmla="*/ 7742 h 10000"/>
                <a:gd name="connsiteX409" fmla="*/ 9089 w 10000"/>
                <a:gd name="connsiteY409" fmla="*/ 7972 h 10000"/>
                <a:gd name="connsiteX410" fmla="*/ 9094 w 10000"/>
                <a:gd name="connsiteY410" fmla="*/ 8055 h 10000"/>
                <a:gd name="connsiteX411" fmla="*/ 9099 w 10000"/>
                <a:gd name="connsiteY411" fmla="*/ 8774 h 10000"/>
                <a:gd name="connsiteX412" fmla="*/ 9104 w 10000"/>
                <a:gd name="connsiteY412" fmla="*/ 8721 h 10000"/>
                <a:gd name="connsiteX413" fmla="*/ 9109 w 10000"/>
                <a:gd name="connsiteY413" fmla="*/ 9360 h 10000"/>
                <a:gd name="connsiteX414" fmla="*/ 9117 w 10000"/>
                <a:gd name="connsiteY414" fmla="*/ 8734 h 10000"/>
                <a:gd name="connsiteX415" fmla="*/ 9122 w 10000"/>
                <a:gd name="connsiteY415" fmla="*/ 8216 h 10000"/>
                <a:gd name="connsiteX416" fmla="*/ 9129 w 10000"/>
                <a:gd name="connsiteY416" fmla="*/ 8742 h 10000"/>
                <a:gd name="connsiteX417" fmla="*/ 9227 w 10000"/>
                <a:gd name="connsiteY417" fmla="*/ 8707 h 10000"/>
                <a:gd name="connsiteX418" fmla="*/ 9139 w 10000"/>
                <a:gd name="connsiteY418" fmla="*/ 8506 h 10000"/>
                <a:gd name="connsiteX419" fmla="*/ 9144 w 10000"/>
                <a:gd name="connsiteY419" fmla="*/ 8981 h 10000"/>
                <a:gd name="connsiteX420" fmla="*/ 9149 w 10000"/>
                <a:gd name="connsiteY420" fmla="*/ 8859 h 10000"/>
                <a:gd name="connsiteX421" fmla="*/ 9154 w 10000"/>
                <a:gd name="connsiteY421" fmla="*/ 8629 h 10000"/>
                <a:gd name="connsiteX422" fmla="*/ 9159 w 10000"/>
                <a:gd name="connsiteY422" fmla="*/ 9350 h 10000"/>
                <a:gd name="connsiteX423" fmla="*/ 9164 w 10000"/>
                <a:gd name="connsiteY423" fmla="*/ 8473 h 10000"/>
                <a:gd name="connsiteX424" fmla="*/ 9169 w 10000"/>
                <a:gd name="connsiteY424" fmla="*/ 7592 h 10000"/>
                <a:gd name="connsiteX425" fmla="*/ 9177 w 10000"/>
                <a:gd name="connsiteY425" fmla="*/ 7668 h 10000"/>
                <a:gd name="connsiteX426" fmla="*/ 9286 w 10000"/>
                <a:gd name="connsiteY426" fmla="*/ 8972 h 10000"/>
                <a:gd name="connsiteX427" fmla="*/ 9205 w 10000"/>
                <a:gd name="connsiteY427" fmla="*/ 8513 h 10000"/>
                <a:gd name="connsiteX428" fmla="*/ 9227 w 10000"/>
                <a:gd name="connsiteY428" fmla="*/ 9055 h 10000"/>
                <a:gd name="connsiteX429" fmla="*/ 9250 w 10000"/>
                <a:gd name="connsiteY429" fmla="*/ 8981 h 10000"/>
                <a:gd name="connsiteX430" fmla="*/ 9381 w 10000"/>
                <a:gd name="connsiteY430" fmla="*/ 8622 h 10000"/>
                <a:gd name="connsiteX431" fmla="*/ 9341 w 10000"/>
                <a:gd name="connsiteY431" fmla="*/ 8782 h 10000"/>
                <a:gd name="connsiteX432" fmla="*/ 9320 w 10000"/>
                <a:gd name="connsiteY432" fmla="*/ 8546 h 10000"/>
                <a:gd name="connsiteX433" fmla="*/ 9345 w 10000"/>
                <a:gd name="connsiteY433" fmla="*/ 8529 h 10000"/>
                <a:gd name="connsiteX434" fmla="*/ 9443 w 10000"/>
                <a:gd name="connsiteY434" fmla="*/ 8729 h 10000"/>
                <a:gd name="connsiteX435" fmla="*/ 9390 w 10000"/>
                <a:gd name="connsiteY435" fmla="*/ 6594 h 10000"/>
                <a:gd name="connsiteX436" fmla="*/ 9425 w 10000"/>
                <a:gd name="connsiteY436" fmla="*/ 7238 h 10000"/>
                <a:gd name="connsiteX437" fmla="*/ 9460 w 10000"/>
                <a:gd name="connsiteY437" fmla="*/ 7233 h 10000"/>
                <a:gd name="connsiteX438" fmla="*/ 9495 w 10000"/>
                <a:gd name="connsiteY438" fmla="*/ 6675 h 10000"/>
                <a:gd name="connsiteX439" fmla="*/ 9531 w 10000"/>
                <a:gd name="connsiteY439" fmla="*/ 6633 h 10000"/>
                <a:gd name="connsiteX440" fmla="*/ 9563 w 10000"/>
                <a:gd name="connsiteY440" fmla="*/ 6954 h 10000"/>
                <a:gd name="connsiteX441" fmla="*/ 9598 w 10000"/>
                <a:gd name="connsiteY441" fmla="*/ 7051 h 10000"/>
                <a:gd name="connsiteX442" fmla="*/ 9617 w 10000"/>
                <a:gd name="connsiteY442" fmla="*/ 6847 h 10000"/>
                <a:gd name="connsiteX443" fmla="*/ 9635 w 10000"/>
                <a:gd name="connsiteY443" fmla="*/ 6657 h 10000"/>
                <a:gd name="connsiteX444" fmla="*/ 9655 w 10000"/>
                <a:gd name="connsiteY444" fmla="*/ 6363 h 10000"/>
                <a:gd name="connsiteX445" fmla="*/ 9670 w 10000"/>
                <a:gd name="connsiteY445" fmla="*/ 6149 h 10000"/>
                <a:gd name="connsiteX446" fmla="*/ 9687 w 10000"/>
                <a:gd name="connsiteY446" fmla="*/ 6133 h 10000"/>
                <a:gd name="connsiteX447" fmla="*/ 9705 w 10000"/>
                <a:gd name="connsiteY447" fmla="*/ 6569 h 10000"/>
                <a:gd name="connsiteX448" fmla="*/ 9722 w 10000"/>
                <a:gd name="connsiteY448" fmla="*/ 5648 h 10000"/>
                <a:gd name="connsiteX449" fmla="*/ 9740 w 10000"/>
                <a:gd name="connsiteY449" fmla="*/ 6542 h 10000"/>
                <a:gd name="connsiteX450" fmla="*/ 9757 w 10000"/>
                <a:gd name="connsiteY450" fmla="*/ 5732 h 10000"/>
                <a:gd name="connsiteX451" fmla="*/ 9775 w 10000"/>
                <a:gd name="connsiteY451" fmla="*/ 6221 h 10000"/>
                <a:gd name="connsiteX452" fmla="*/ 9792 w 10000"/>
                <a:gd name="connsiteY452" fmla="*/ 5746 h 10000"/>
                <a:gd name="connsiteX453" fmla="*/ 9810 w 10000"/>
                <a:gd name="connsiteY453" fmla="*/ 5484 h 10000"/>
                <a:gd name="connsiteX454" fmla="*/ 9852 w 10000"/>
                <a:gd name="connsiteY454" fmla="*/ 4918 h 10000"/>
                <a:gd name="connsiteX455" fmla="*/ 9892 w 10000"/>
                <a:gd name="connsiteY455" fmla="*/ 6033 h 10000"/>
                <a:gd name="connsiteX456" fmla="*/ 9935 w 10000"/>
                <a:gd name="connsiteY456" fmla="*/ 4966 h 10000"/>
                <a:gd name="connsiteX457" fmla="*/ 9977 w 10000"/>
                <a:gd name="connsiteY457" fmla="*/ 5492 h 10000"/>
                <a:gd name="connsiteX458" fmla="*/ 10000 w 10000"/>
                <a:gd name="connsiteY458" fmla="*/ 5156 h 10000"/>
                <a:gd name="connsiteX0" fmla="*/ 38 w 10000"/>
                <a:gd name="connsiteY0" fmla="*/ 2803 h 9647"/>
                <a:gd name="connsiteX1" fmla="*/ 1 w 10000"/>
                <a:gd name="connsiteY1" fmla="*/ 3083 h 9647"/>
                <a:gd name="connsiteX2" fmla="*/ 73 w 10000"/>
                <a:gd name="connsiteY2" fmla="*/ 2603 h 9647"/>
                <a:gd name="connsiteX3" fmla="*/ 89 w 10000"/>
                <a:gd name="connsiteY3" fmla="*/ 2466 h 9647"/>
                <a:gd name="connsiteX4" fmla="*/ 158 w 10000"/>
                <a:gd name="connsiteY4" fmla="*/ 2088 h 9647"/>
                <a:gd name="connsiteX5" fmla="*/ 126 w 10000"/>
                <a:gd name="connsiteY5" fmla="*/ 2327 h 9647"/>
                <a:gd name="connsiteX6" fmla="*/ 144 w 10000"/>
                <a:gd name="connsiteY6" fmla="*/ 2186 h 9647"/>
                <a:gd name="connsiteX7" fmla="*/ 122 w 10000"/>
                <a:gd name="connsiteY7" fmla="*/ 2442 h 9647"/>
                <a:gd name="connsiteX8" fmla="*/ 152 w 10000"/>
                <a:gd name="connsiteY8" fmla="*/ 2118 h 9647"/>
                <a:gd name="connsiteX9" fmla="*/ 178 w 10000"/>
                <a:gd name="connsiteY9" fmla="*/ 1959 h 9647"/>
                <a:gd name="connsiteX10" fmla="*/ 250 w 10000"/>
                <a:gd name="connsiteY10" fmla="*/ 1704 h 9647"/>
                <a:gd name="connsiteX11" fmla="*/ 276 w 10000"/>
                <a:gd name="connsiteY11" fmla="*/ 1525 h 9647"/>
                <a:gd name="connsiteX12" fmla="*/ 224 w 10000"/>
                <a:gd name="connsiteY12" fmla="*/ 1837 h 9647"/>
                <a:gd name="connsiteX13" fmla="*/ 313 w 10000"/>
                <a:gd name="connsiteY13" fmla="*/ 1366 h 9647"/>
                <a:gd name="connsiteX14" fmla="*/ 375 w 10000"/>
                <a:gd name="connsiteY14" fmla="*/ 1275 h 9647"/>
                <a:gd name="connsiteX15" fmla="*/ 352 w 10000"/>
                <a:gd name="connsiteY15" fmla="*/ 1300 h 9647"/>
                <a:gd name="connsiteX16" fmla="*/ 414 w 10000"/>
                <a:gd name="connsiteY16" fmla="*/ 1160 h 9647"/>
                <a:gd name="connsiteX17" fmla="*/ 394 w 10000"/>
                <a:gd name="connsiteY17" fmla="*/ 1189 h 9647"/>
                <a:gd name="connsiteX18" fmla="*/ 434 w 10000"/>
                <a:gd name="connsiteY18" fmla="*/ 1080 h 9647"/>
                <a:gd name="connsiteX19" fmla="*/ 448 w 10000"/>
                <a:gd name="connsiteY19" fmla="*/ 1088 h 9647"/>
                <a:gd name="connsiteX20" fmla="*/ 470 w 10000"/>
                <a:gd name="connsiteY20" fmla="*/ 1044 h 9647"/>
                <a:gd name="connsiteX21" fmla="*/ 516 w 10000"/>
                <a:gd name="connsiteY21" fmla="*/ 932 h 9647"/>
                <a:gd name="connsiteX22" fmla="*/ 467 w 10000"/>
                <a:gd name="connsiteY22" fmla="*/ 1030 h 9647"/>
                <a:gd name="connsiteX23" fmla="*/ 547 w 10000"/>
                <a:gd name="connsiteY23" fmla="*/ 861 h 9647"/>
                <a:gd name="connsiteX24" fmla="*/ 488 w 10000"/>
                <a:gd name="connsiteY24" fmla="*/ 1008 h 9647"/>
                <a:gd name="connsiteX25" fmla="*/ 585 w 10000"/>
                <a:gd name="connsiteY25" fmla="*/ 769 h 9647"/>
                <a:gd name="connsiteX26" fmla="*/ 615 w 10000"/>
                <a:gd name="connsiteY26" fmla="*/ 638 h 9647"/>
                <a:gd name="connsiteX27" fmla="*/ 656 w 10000"/>
                <a:gd name="connsiteY27" fmla="*/ 658 h 9647"/>
                <a:gd name="connsiteX28" fmla="*/ 669 w 10000"/>
                <a:gd name="connsiteY28" fmla="*/ 495 h 9647"/>
                <a:gd name="connsiteX29" fmla="*/ 697 w 10000"/>
                <a:gd name="connsiteY29" fmla="*/ 677 h 9647"/>
                <a:gd name="connsiteX30" fmla="*/ 733 w 10000"/>
                <a:gd name="connsiteY30" fmla="*/ 428 h 9647"/>
                <a:gd name="connsiteX31" fmla="*/ 780 w 10000"/>
                <a:gd name="connsiteY31" fmla="*/ 412 h 9647"/>
                <a:gd name="connsiteX32" fmla="*/ 803 w 10000"/>
                <a:gd name="connsiteY32" fmla="*/ 339 h 9647"/>
                <a:gd name="connsiteX33" fmla="*/ 852 w 10000"/>
                <a:gd name="connsiteY33" fmla="*/ 157 h 9647"/>
                <a:gd name="connsiteX34" fmla="*/ 835 w 10000"/>
                <a:gd name="connsiteY34" fmla="*/ 231 h 9647"/>
                <a:gd name="connsiteX35" fmla="*/ 895 w 10000"/>
                <a:gd name="connsiteY35" fmla="*/ 221 h 9647"/>
                <a:gd name="connsiteX36" fmla="*/ 922 w 10000"/>
                <a:gd name="connsiteY36" fmla="*/ 121 h 9647"/>
                <a:gd name="connsiteX37" fmla="*/ 961 w 10000"/>
                <a:gd name="connsiteY37" fmla="*/ 192 h 9647"/>
                <a:gd name="connsiteX38" fmla="*/ 1003 w 10000"/>
                <a:gd name="connsiteY38" fmla="*/ 220 h 9647"/>
                <a:gd name="connsiteX39" fmla="*/ 1039 w 10000"/>
                <a:gd name="connsiteY39" fmla="*/ 97 h 9647"/>
                <a:gd name="connsiteX40" fmla="*/ 1096 w 10000"/>
                <a:gd name="connsiteY40" fmla="*/ 95 h 9647"/>
                <a:gd name="connsiteX41" fmla="*/ 1124 w 10000"/>
                <a:gd name="connsiteY41" fmla="*/ 181 h 9647"/>
                <a:gd name="connsiteX42" fmla="*/ 1183 w 10000"/>
                <a:gd name="connsiteY42" fmla="*/ 118 h 9647"/>
                <a:gd name="connsiteX43" fmla="*/ 1204 w 10000"/>
                <a:gd name="connsiteY43" fmla="*/ 191 h 9647"/>
                <a:gd name="connsiteX44" fmla="*/ 1229 w 10000"/>
                <a:gd name="connsiteY44" fmla="*/ 236 h 9647"/>
                <a:gd name="connsiteX45" fmla="*/ 1265 w 10000"/>
                <a:gd name="connsiteY45" fmla="*/ 324 h 9647"/>
                <a:gd name="connsiteX46" fmla="*/ 1298 w 10000"/>
                <a:gd name="connsiteY46" fmla="*/ 458 h 9647"/>
                <a:gd name="connsiteX47" fmla="*/ 1341 w 10000"/>
                <a:gd name="connsiteY47" fmla="*/ 554 h 9647"/>
                <a:gd name="connsiteX48" fmla="*/ 1379 w 10000"/>
                <a:gd name="connsiteY48" fmla="*/ 631 h 9647"/>
                <a:gd name="connsiteX49" fmla="*/ 1424 w 10000"/>
                <a:gd name="connsiteY49" fmla="*/ 820 h 9647"/>
                <a:gd name="connsiteX50" fmla="*/ 1464 w 10000"/>
                <a:gd name="connsiteY50" fmla="*/ 894 h 9647"/>
                <a:gd name="connsiteX51" fmla="*/ 1502 w 10000"/>
                <a:gd name="connsiteY51" fmla="*/ 1176 h 9647"/>
                <a:gd name="connsiteX52" fmla="*/ 1491 w 10000"/>
                <a:gd name="connsiteY52" fmla="*/ 1046 h 9647"/>
                <a:gd name="connsiteX53" fmla="*/ 1533 w 10000"/>
                <a:gd name="connsiteY53" fmla="*/ 1244 h 9647"/>
                <a:gd name="connsiteX54" fmla="*/ 1535 w 10000"/>
                <a:gd name="connsiteY54" fmla="*/ 1454 h 9647"/>
                <a:gd name="connsiteX55" fmla="*/ 1577 w 10000"/>
                <a:gd name="connsiteY55" fmla="*/ 1547 h 9647"/>
                <a:gd name="connsiteX56" fmla="*/ 1579 w 10000"/>
                <a:gd name="connsiteY56" fmla="*/ 1789 h 9647"/>
                <a:gd name="connsiteX57" fmla="*/ 1643 w 10000"/>
                <a:gd name="connsiteY57" fmla="*/ 2118 h 9647"/>
                <a:gd name="connsiteX58" fmla="*/ 1643 w 10000"/>
                <a:gd name="connsiteY58" fmla="*/ 1693 h 9647"/>
                <a:gd name="connsiteX59" fmla="*/ 1651 w 10000"/>
                <a:gd name="connsiteY59" fmla="*/ 2473 h 9647"/>
                <a:gd name="connsiteX60" fmla="*/ 1711 w 10000"/>
                <a:gd name="connsiteY60" fmla="*/ 2812 h 9647"/>
                <a:gd name="connsiteX61" fmla="*/ 1686 w 10000"/>
                <a:gd name="connsiteY61" fmla="*/ 2265 h 9647"/>
                <a:gd name="connsiteX62" fmla="*/ 1701 w 10000"/>
                <a:gd name="connsiteY62" fmla="*/ 3038 h 9647"/>
                <a:gd name="connsiteX63" fmla="*/ 1713 w 10000"/>
                <a:gd name="connsiteY63" fmla="*/ 2494 h 9647"/>
                <a:gd name="connsiteX64" fmla="*/ 1736 w 10000"/>
                <a:gd name="connsiteY64" fmla="*/ 3424 h 9647"/>
                <a:gd name="connsiteX65" fmla="*/ 1753 w 10000"/>
                <a:gd name="connsiteY65" fmla="*/ 3112 h 9647"/>
                <a:gd name="connsiteX66" fmla="*/ 1771 w 10000"/>
                <a:gd name="connsiteY66" fmla="*/ 2982 h 9647"/>
                <a:gd name="connsiteX67" fmla="*/ 1765 w 10000"/>
                <a:gd name="connsiteY67" fmla="*/ 3371 h 9647"/>
                <a:gd name="connsiteX68" fmla="*/ 1811 w 10000"/>
                <a:gd name="connsiteY68" fmla="*/ 3687 h 9647"/>
                <a:gd name="connsiteX69" fmla="*/ 1823 w 10000"/>
                <a:gd name="connsiteY69" fmla="*/ 3867 h 9647"/>
                <a:gd name="connsiteX70" fmla="*/ 1841 w 10000"/>
                <a:gd name="connsiteY70" fmla="*/ 3827 h 9647"/>
                <a:gd name="connsiteX71" fmla="*/ 1863 w 10000"/>
                <a:gd name="connsiteY71" fmla="*/ 4116 h 9647"/>
                <a:gd name="connsiteX72" fmla="*/ 1893 w 10000"/>
                <a:gd name="connsiteY72" fmla="*/ 4212 h 9647"/>
                <a:gd name="connsiteX73" fmla="*/ 1929 w 10000"/>
                <a:gd name="connsiteY73" fmla="*/ 4337 h 9647"/>
                <a:gd name="connsiteX74" fmla="*/ 1948 w 10000"/>
                <a:gd name="connsiteY74" fmla="*/ 4382 h 9647"/>
                <a:gd name="connsiteX75" fmla="*/ 1994 w 10000"/>
                <a:gd name="connsiteY75" fmla="*/ 4837 h 9647"/>
                <a:gd name="connsiteX76" fmla="*/ 1974 w 10000"/>
                <a:gd name="connsiteY76" fmla="*/ 4616 h 9647"/>
                <a:gd name="connsiteX77" fmla="*/ 2030 w 10000"/>
                <a:gd name="connsiteY77" fmla="*/ 5005 h 9647"/>
                <a:gd name="connsiteX78" fmla="*/ 2068 w 10000"/>
                <a:gd name="connsiteY78" fmla="*/ 5365 h 9647"/>
                <a:gd name="connsiteX79" fmla="*/ 2106 w 10000"/>
                <a:gd name="connsiteY79" fmla="*/ 5725 h 9647"/>
                <a:gd name="connsiteX80" fmla="*/ 2118 w 10000"/>
                <a:gd name="connsiteY80" fmla="*/ 5772 h 9647"/>
                <a:gd name="connsiteX81" fmla="*/ 2140 w 10000"/>
                <a:gd name="connsiteY81" fmla="*/ 6039 h 9647"/>
                <a:gd name="connsiteX82" fmla="*/ 2168 w 10000"/>
                <a:gd name="connsiteY82" fmla="*/ 6313 h 9647"/>
                <a:gd name="connsiteX83" fmla="*/ 2241 w 10000"/>
                <a:gd name="connsiteY83" fmla="*/ 6477 h 9647"/>
                <a:gd name="connsiteX84" fmla="*/ 2351 w 10000"/>
                <a:gd name="connsiteY84" fmla="*/ 6140 h 9647"/>
                <a:gd name="connsiteX85" fmla="*/ 2394 w 10000"/>
                <a:gd name="connsiteY85" fmla="*/ 5924 h 9647"/>
                <a:gd name="connsiteX86" fmla="*/ 2282 w 10000"/>
                <a:gd name="connsiteY86" fmla="*/ 6475 h 9647"/>
                <a:gd name="connsiteX87" fmla="*/ 2436 w 10000"/>
                <a:gd name="connsiteY87" fmla="*/ 5675 h 9647"/>
                <a:gd name="connsiteX88" fmla="*/ 2440 w 10000"/>
                <a:gd name="connsiteY88" fmla="*/ 5519 h 9647"/>
                <a:gd name="connsiteX89" fmla="*/ 2487 w 10000"/>
                <a:gd name="connsiteY89" fmla="*/ 5225 h 9647"/>
                <a:gd name="connsiteX90" fmla="*/ 2474 w 10000"/>
                <a:gd name="connsiteY90" fmla="*/ 5561 h 9647"/>
                <a:gd name="connsiteX91" fmla="*/ 2498 w 10000"/>
                <a:gd name="connsiteY91" fmla="*/ 4963 h 9647"/>
                <a:gd name="connsiteX92" fmla="*/ 2537 w 10000"/>
                <a:gd name="connsiteY92" fmla="*/ 4793 h 9647"/>
                <a:gd name="connsiteX93" fmla="*/ 2555 w 10000"/>
                <a:gd name="connsiteY93" fmla="*/ 4466 h 9647"/>
                <a:gd name="connsiteX94" fmla="*/ 2604 w 10000"/>
                <a:gd name="connsiteY94" fmla="*/ 4151 h 9647"/>
                <a:gd name="connsiteX95" fmla="*/ 2601 w 10000"/>
                <a:gd name="connsiteY95" fmla="*/ 4271 h 9647"/>
                <a:gd name="connsiteX96" fmla="*/ 2530 w 10000"/>
                <a:gd name="connsiteY96" fmla="*/ 4605 h 9647"/>
                <a:gd name="connsiteX97" fmla="*/ 2609 w 10000"/>
                <a:gd name="connsiteY97" fmla="*/ 3931 h 9647"/>
                <a:gd name="connsiteX98" fmla="*/ 2626 w 10000"/>
                <a:gd name="connsiteY98" fmla="*/ 4024 h 9647"/>
                <a:gd name="connsiteX99" fmla="*/ 2649 w 10000"/>
                <a:gd name="connsiteY99" fmla="*/ 3838 h 9647"/>
                <a:gd name="connsiteX100" fmla="*/ 2661 w 10000"/>
                <a:gd name="connsiteY100" fmla="*/ 3416 h 9647"/>
                <a:gd name="connsiteX101" fmla="*/ 2652 w 10000"/>
                <a:gd name="connsiteY101" fmla="*/ 3636 h 9647"/>
                <a:gd name="connsiteX102" fmla="*/ 2610 w 10000"/>
                <a:gd name="connsiteY102" fmla="*/ 3851 h 9647"/>
                <a:gd name="connsiteX103" fmla="*/ 2725 w 10000"/>
                <a:gd name="connsiteY103" fmla="*/ 3079 h 9647"/>
                <a:gd name="connsiteX104" fmla="*/ 2712 w 10000"/>
                <a:gd name="connsiteY104" fmla="*/ 3085 h 9647"/>
                <a:gd name="connsiteX105" fmla="*/ 2689 w 10000"/>
                <a:gd name="connsiteY105" fmla="*/ 3221 h 9647"/>
                <a:gd name="connsiteX106" fmla="*/ 2708 w 10000"/>
                <a:gd name="connsiteY106" fmla="*/ 3123 h 9647"/>
                <a:gd name="connsiteX107" fmla="*/ 2775 w 10000"/>
                <a:gd name="connsiteY107" fmla="*/ 2522 h 9647"/>
                <a:gd name="connsiteX108" fmla="*/ 2748 w 10000"/>
                <a:gd name="connsiteY108" fmla="*/ 2801 h 9647"/>
                <a:gd name="connsiteX109" fmla="*/ 2792 w 10000"/>
                <a:gd name="connsiteY109" fmla="*/ 2367 h 9647"/>
                <a:gd name="connsiteX110" fmla="*/ 2827 w 10000"/>
                <a:gd name="connsiteY110" fmla="*/ 2154 h 9647"/>
                <a:gd name="connsiteX111" fmla="*/ 2868 w 10000"/>
                <a:gd name="connsiteY111" fmla="*/ 1933 h 9647"/>
                <a:gd name="connsiteX112" fmla="*/ 2927 w 10000"/>
                <a:gd name="connsiteY112" fmla="*/ 1749 h 9647"/>
                <a:gd name="connsiteX113" fmla="*/ 2969 w 10000"/>
                <a:gd name="connsiteY113" fmla="*/ 1600 h 9647"/>
                <a:gd name="connsiteX114" fmla="*/ 3000 w 10000"/>
                <a:gd name="connsiteY114" fmla="*/ 1644 h 9647"/>
                <a:gd name="connsiteX115" fmla="*/ 3020 w 10000"/>
                <a:gd name="connsiteY115" fmla="*/ 1523 h 9647"/>
                <a:gd name="connsiteX116" fmla="*/ 3101 w 10000"/>
                <a:gd name="connsiteY116" fmla="*/ 1692 h 9647"/>
                <a:gd name="connsiteX117" fmla="*/ 3066 w 10000"/>
                <a:gd name="connsiteY117" fmla="*/ 1493 h 9647"/>
                <a:gd name="connsiteX118" fmla="*/ 3080 w 10000"/>
                <a:gd name="connsiteY118" fmla="*/ 1550 h 9647"/>
                <a:gd name="connsiteX119" fmla="*/ 3170 w 10000"/>
                <a:gd name="connsiteY119" fmla="*/ 1734 h 9647"/>
                <a:gd name="connsiteX120" fmla="*/ 3136 w 10000"/>
                <a:gd name="connsiteY120" fmla="*/ 1606 h 9647"/>
                <a:gd name="connsiteX121" fmla="*/ 3240 w 10000"/>
                <a:gd name="connsiteY121" fmla="*/ 1807 h 9647"/>
                <a:gd name="connsiteX122" fmla="*/ 3256 w 10000"/>
                <a:gd name="connsiteY122" fmla="*/ 1940 h 9647"/>
                <a:gd name="connsiteX123" fmla="*/ 3199 w 10000"/>
                <a:gd name="connsiteY123" fmla="*/ 1687 h 9647"/>
                <a:gd name="connsiteX124" fmla="*/ 3276 w 10000"/>
                <a:gd name="connsiteY124" fmla="*/ 1998 h 9647"/>
                <a:gd name="connsiteX125" fmla="*/ 3306 w 10000"/>
                <a:gd name="connsiteY125" fmla="*/ 2123 h 9647"/>
                <a:gd name="connsiteX126" fmla="*/ 3269 w 10000"/>
                <a:gd name="connsiteY126" fmla="*/ 1905 h 9647"/>
                <a:gd name="connsiteX127" fmla="*/ 3332 w 10000"/>
                <a:gd name="connsiteY127" fmla="*/ 2221 h 9647"/>
                <a:gd name="connsiteX128" fmla="*/ 3354 w 10000"/>
                <a:gd name="connsiteY128" fmla="*/ 2504 h 9647"/>
                <a:gd name="connsiteX129" fmla="*/ 3383 w 10000"/>
                <a:gd name="connsiteY129" fmla="*/ 2338 h 9647"/>
                <a:gd name="connsiteX130" fmla="*/ 3417 w 10000"/>
                <a:gd name="connsiteY130" fmla="*/ 2677 h 9647"/>
                <a:gd name="connsiteX131" fmla="*/ 3449 w 10000"/>
                <a:gd name="connsiteY131" fmla="*/ 3002 h 9647"/>
                <a:gd name="connsiteX132" fmla="*/ 3492 w 10000"/>
                <a:gd name="connsiteY132" fmla="*/ 3085 h 9647"/>
                <a:gd name="connsiteX133" fmla="*/ 3506 w 10000"/>
                <a:gd name="connsiteY133" fmla="*/ 3268 h 9647"/>
                <a:gd name="connsiteX134" fmla="*/ 3533 w 10000"/>
                <a:gd name="connsiteY134" fmla="*/ 3375 h 9647"/>
                <a:gd name="connsiteX135" fmla="*/ 3571 w 10000"/>
                <a:gd name="connsiteY135" fmla="*/ 3652 h 9647"/>
                <a:gd name="connsiteX136" fmla="*/ 3585 w 10000"/>
                <a:gd name="connsiteY136" fmla="*/ 3726 h 9647"/>
                <a:gd name="connsiteX137" fmla="*/ 3655 w 10000"/>
                <a:gd name="connsiteY137" fmla="*/ 4101 h 9647"/>
                <a:gd name="connsiteX138" fmla="*/ 3622 w 10000"/>
                <a:gd name="connsiteY138" fmla="*/ 3919 h 9647"/>
                <a:gd name="connsiteX139" fmla="*/ 3666 w 10000"/>
                <a:gd name="connsiteY139" fmla="*/ 4146 h 9647"/>
                <a:gd name="connsiteX140" fmla="*/ 3688 w 10000"/>
                <a:gd name="connsiteY140" fmla="*/ 3990 h 9647"/>
                <a:gd name="connsiteX141" fmla="*/ 3694 w 10000"/>
                <a:gd name="connsiteY141" fmla="*/ 4398 h 9647"/>
                <a:gd name="connsiteX142" fmla="*/ 3743 w 10000"/>
                <a:gd name="connsiteY142" fmla="*/ 4310 h 9647"/>
                <a:gd name="connsiteX143" fmla="*/ 3793 w 10000"/>
                <a:gd name="connsiteY143" fmla="*/ 4666 h 9647"/>
                <a:gd name="connsiteX144" fmla="*/ 3843 w 10000"/>
                <a:gd name="connsiteY144" fmla="*/ 4993 h 9647"/>
                <a:gd name="connsiteX145" fmla="*/ 3795 w 10000"/>
                <a:gd name="connsiteY145" fmla="*/ 4488 h 9647"/>
                <a:gd name="connsiteX146" fmla="*/ 3817 w 10000"/>
                <a:gd name="connsiteY146" fmla="*/ 4831 h 9647"/>
                <a:gd name="connsiteX147" fmla="*/ 3880 w 10000"/>
                <a:gd name="connsiteY147" fmla="*/ 5274 h 9647"/>
                <a:gd name="connsiteX148" fmla="*/ 3925 w 10000"/>
                <a:gd name="connsiteY148" fmla="*/ 5172 h 9647"/>
                <a:gd name="connsiteX149" fmla="*/ 3950 w 10000"/>
                <a:gd name="connsiteY149" fmla="*/ 5500 h 9647"/>
                <a:gd name="connsiteX150" fmla="*/ 3983 w 10000"/>
                <a:gd name="connsiteY150" fmla="*/ 5616 h 9647"/>
                <a:gd name="connsiteX151" fmla="*/ 3951 w 10000"/>
                <a:gd name="connsiteY151" fmla="*/ 5354 h 9647"/>
                <a:gd name="connsiteX152" fmla="*/ 4036 w 10000"/>
                <a:gd name="connsiteY152" fmla="*/ 5919 h 9647"/>
                <a:gd name="connsiteX153" fmla="*/ 3989 w 10000"/>
                <a:gd name="connsiteY153" fmla="*/ 5786 h 9647"/>
                <a:gd name="connsiteX154" fmla="*/ 4006 w 10000"/>
                <a:gd name="connsiteY154" fmla="*/ 5518 h 9647"/>
                <a:gd name="connsiteX155" fmla="*/ 4026 w 10000"/>
                <a:gd name="connsiteY155" fmla="*/ 5552 h 9647"/>
                <a:gd name="connsiteX156" fmla="*/ 4046 w 10000"/>
                <a:gd name="connsiteY156" fmla="*/ 5714 h 9647"/>
                <a:gd name="connsiteX157" fmla="*/ 4066 w 10000"/>
                <a:gd name="connsiteY157" fmla="*/ 5885 h 9647"/>
                <a:gd name="connsiteX158" fmla="*/ 4084 w 10000"/>
                <a:gd name="connsiteY158" fmla="*/ 6262 h 9647"/>
                <a:gd name="connsiteX159" fmla="*/ 4104 w 10000"/>
                <a:gd name="connsiteY159" fmla="*/ 6115 h 9647"/>
                <a:gd name="connsiteX160" fmla="*/ 4121 w 10000"/>
                <a:gd name="connsiteY160" fmla="*/ 6462 h 9647"/>
                <a:gd name="connsiteX161" fmla="*/ 4166 w 10000"/>
                <a:gd name="connsiteY161" fmla="*/ 6628 h 9647"/>
                <a:gd name="connsiteX162" fmla="*/ 4225 w 10000"/>
                <a:gd name="connsiteY162" fmla="*/ 6794 h 9647"/>
                <a:gd name="connsiteX163" fmla="*/ 4261 w 10000"/>
                <a:gd name="connsiteY163" fmla="*/ 6938 h 9647"/>
                <a:gd name="connsiteX164" fmla="*/ 4302 w 10000"/>
                <a:gd name="connsiteY164" fmla="*/ 7126 h 9647"/>
                <a:gd name="connsiteX165" fmla="*/ 4400 w 10000"/>
                <a:gd name="connsiteY165" fmla="*/ 7414 h 9647"/>
                <a:gd name="connsiteX166" fmla="*/ 4452 w 10000"/>
                <a:gd name="connsiteY166" fmla="*/ 7515 h 9647"/>
                <a:gd name="connsiteX167" fmla="*/ 4481 w 10000"/>
                <a:gd name="connsiteY167" fmla="*/ 7676 h 9647"/>
                <a:gd name="connsiteX168" fmla="*/ 4530 w 10000"/>
                <a:gd name="connsiteY168" fmla="*/ 7657 h 9647"/>
                <a:gd name="connsiteX169" fmla="*/ 4576 w 10000"/>
                <a:gd name="connsiteY169" fmla="*/ 7463 h 9647"/>
                <a:gd name="connsiteX170" fmla="*/ 4610 w 10000"/>
                <a:gd name="connsiteY170" fmla="*/ 7067 h 9647"/>
                <a:gd name="connsiteX171" fmla="*/ 4657 w 10000"/>
                <a:gd name="connsiteY171" fmla="*/ 6515 h 9647"/>
                <a:gd name="connsiteX172" fmla="*/ 4664 w 10000"/>
                <a:gd name="connsiteY172" fmla="*/ 6134 h 9647"/>
                <a:gd name="connsiteX173" fmla="*/ 4650 w 10000"/>
                <a:gd name="connsiteY173" fmla="*/ 6300 h 9647"/>
                <a:gd name="connsiteX174" fmla="*/ 4656 w 10000"/>
                <a:gd name="connsiteY174" fmla="*/ 6353 h 9647"/>
                <a:gd name="connsiteX175" fmla="*/ 4672 w 10000"/>
                <a:gd name="connsiteY175" fmla="*/ 6285 h 9647"/>
                <a:gd name="connsiteX176" fmla="*/ 4611 w 10000"/>
                <a:gd name="connsiteY176" fmla="*/ 6697 h 9647"/>
                <a:gd name="connsiteX177" fmla="*/ 4604 w 10000"/>
                <a:gd name="connsiteY177" fmla="*/ 6837 h 9647"/>
                <a:gd name="connsiteX178" fmla="*/ 4673 w 10000"/>
                <a:gd name="connsiteY178" fmla="*/ 5894 h 9647"/>
                <a:gd name="connsiteX179" fmla="*/ 4662 w 10000"/>
                <a:gd name="connsiteY179" fmla="*/ 5652 h 9647"/>
                <a:gd name="connsiteX180" fmla="*/ 4727 w 10000"/>
                <a:gd name="connsiteY180" fmla="*/ 4884 h 9647"/>
                <a:gd name="connsiteX181" fmla="*/ 4721 w 10000"/>
                <a:gd name="connsiteY181" fmla="*/ 4527 h 9647"/>
                <a:gd name="connsiteX182" fmla="*/ 4714 w 10000"/>
                <a:gd name="connsiteY182" fmla="*/ 5169 h 9647"/>
                <a:gd name="connsiteX183" fmla="*/ 4777 w 10000"/>
                <a:gd name="connsiteY183" fmla="*/ 4684 h 9647"/>
                <a:gd name="connsiteX184" fmla="*/ 4794 w 10000"/>
                <a:gd name="connsiteY184" fmla="*/ 4657 h 9647"/>
                <a:gd name="connsiteX185" fmla="*/ 4771 w 10000"/>
                <a:gd name="connsiteY185" fmla="*/ 4420 h 9647"/>
                <a:gd name="connsiteX186" fmla="*/ 4682 w 10000"/>
                <a:gd name="connsiteY186" fmla="*/ 5358 h 9647"/>
                <a:gd name="connsiteX187" fmla="*/ 4720 w 10000"/>
                <a:gd name="connsiteY187" fmla="*/ 4577 h 9647"/>
                <a:gd name="connsiteX188" fmla="*/ 4766 w 10000"/>
                <a:gd name="connsiteY188" fmla="*/ 4307 h 9647"/>
                <a:gd name="connsiteX189" fmla="*/ 4781 w 10000"/>
                <a:gd name="connsiteY189" fmla="*/ 4140 h 9647"/>
                <a:gd name="connsiteX190" fmla="*/ 4820 w 10000"/>
                <a:gd name="connsiteY190" fmla="*/ 3729 h 9647"/>
                <a:gd name="connsiteX191" fmla="*/ 4825 w 10000"/>
                <a:gd name="connsiteY191" fmla="*/ 4041 h 9647"/>
                <a:gd name="connsiteX192" fmla="*/ 4855 w 10000"/>
                <a:gd name="connsiteY192" fmla="*/ 3632 h 9647"/>
                <a:gd name="connsiteX193" fmla="*/ 4861 w 10000"/>
                <a:gd name="connsiteY193" fmla="*/ 3375 h 9647"/>
                <a:gd name="connsiteX194" fmla="*/ 4894 w 10000"/>
                <a:gd name="connsiteY194" fmla="*/ 3256 h 9647"/>
                <a:gd name="connsiteX195" fmla="*/ 4922 w 10000"/>
                <a:gd name="connsiteY195" fmla="*/ 3018 h 9647"/>
                <a:gd name="connsiteX196" fmla="*/ 4954 w 10000"/>
                <a:gd name="connsiteY196" fmla="*/ 2754 h 9647"/>
                <a:gd name="connsiteX197" fmla="*/ 5146 w 10000"/>
                <a:gd name="connsiteY197" fmla="*/ 2237 h 9647"/>
                <a:gd name="connsiteX198" fmla="*/ 5039 w 10000"/>
                <a:gd name="connsiteY198" fmla="*/ 2419 h 9647"/>
                <a:gd name="connsiteX199" fmla="*/ 4987 w 10000"/>
                <a:gd name="connsiteY199" fmla="*/ 2635 h 9647"/>
                <a:gd name="connsiteX200" fmla="*/ 5098 w 10000"/>
                <a:gd name="connsiteY200" fmla="*/ 2375 h 9647"/>
                <a:gd name="connsiteX201" fmla="*/ 5146 w 10000"/>
                <a:gd name="connsiteY201" fmla="*/ 2219 h 9647"/>
                <a:gd name="connsiteX202" fmla="*/ 5197 w 10000"/>
                <a:gd name="connsiteY202" fmla="*/ 2280 h 9647"/>
                <a:gd name="connsiteX203" fmla="*/ 5245 w 10000"/>
                <a:gd name="connsiteY203" fmla="*/ 2230 h 9647"/>
                <a:gd name="connsiteX204" fmla="*/ 5244 w 10000"/>
                <a:gd name="connsiteY204" fmla="*/ 2414 h 9647"/>
                <a:gd name="connsiteX205" fmla="*/ 5264 w 10000"/>
                <a:gd name="connsiteY205" fmla="*/ 2320 h 9647"/>
                <a:gd name="connsiteX206" fmla="*/ 5379 w 10000"/>
                <a:gd name="connsiteY206" fmla="*/ 2598 h 9647"/>
                <a:gd name="connsiteX207" fmla="*/ 5409 w 10000"/>
                <a:gd name="connsiteY207" fmla="*/ 2779 h 9647"/>
                <a:gd name="connsiteX208" fmla="*/ 5431 w 10000"/>
                <a:gd name="connsiteY208" fmla="*/ 3128 h 9647"/>
                <a:gd name="connsiteX209" fmla="*/ 5505 w 10000"/>
                <a:gd name="connsiteY209" fmla="*/ 3091 h 9647"/>
                <a:gd name="connsiteX210" fmla="*/ 5388 w 10000"/>
                <a:gd name="connsiteY210" fmla="*/ 3021 h 9647"/>
                <a:gd name="connsiteX211" fmla="*/ 5394 w 10000"/>
                <a:gd name="connsiteY211" fmla="*/ 3022 h 9647"/>
                <a:gd name="connsiteX212" fmla="*/ 5488 w 10000"/>
                <a:gd name="connsiteY212" fmla="*/ 3323 h 9647"/>
                <a:gd name="connsiteX213" fmla="*/ 5426 w 10000"/>
                <a:gd name="connsiteY213" fmla="*/ 3120 h 9647"/>
                <a:gd name="connsiteX214" fmla="*/ 5432 w 10000"/>
                <a:gd name="connsiteY214" fmla="*/ 3220 h 9647"/>
                <a:gd name="connsiteX215" fmla="*/ 5514 w 10000"/>
                <a:gd name="connsiteY215" fmla="*/ 3374 h 9647"/>
                <a:gd name="connsiteX216" fmla="*/ 5473 w 10000"/>
                <a:gd name="connsiteY216" fmla="*/ 3398 h 9647"/>
                <a:gd name="connsiteX217" fmla="*/ 5453 w 10000"/>
                <a:gd name="connsiteY217" fmla="*/ 2858 h 9647"/>
                <a:gd name="connsiteX218" fmla="*/ 5461 w 10000"/>
                <a:gd name="connsiteY218" fmla="*/ 3448 h 9647"/>
                <a:gd name="connsiteX219" fmla="*/ 5468 w 10000"/>
                <a:gd name="connsiteY219" fmla="*/ 3036 h 9647"/>
                <a:gd name="connsiteX220" fmla="*/ 5563 w 10000"/>
                <a:gd name="connsiteY220" fmla="*/ 3544 h 9647"/>
                <a:gd name="connsiteX221" fmla="*/ 5292 w 10000"/>
                <a:gd name="connsiteY221" fmla="*/ 2428 h 9647"/>
                <a:gd name="connsiteX222" fmla="*/ 5482 w 10000"/>
                <a:gd name="connsiteY222" fmla="*/ 3359 h 9647"/>
                <a:gd name="connsiteX223" fmla="*/ 5475 w 10000"/>
                <a:gd name="connsiteY223" fmla="*/ 2927 h 9647"/>
                <a:gd name="connsiteX224" fmla="*/ 5305 w 10000"/>
                <a:gd name="connsiteY224" fmla="*/ 2342 h 9647"/>
                <a:gd name="connsiteX225" fmla="*/ 5397 w 10000"/>
                <a:gd name="connsiteY225" fmla="*/ 2669 h 9647"/>
                <a:gd name="connsiteX226" fmla="*/ 5540 w 10000"/>
                <a:gd name="connsiteY226" fmla="*/ 3566 h 9647"/>
                <a:gd name="connsiteX227" fmla="*/ 5439 w 10000"/>
                <a:gd name="connsiteY227" fmla="*/ 2994 h 9647"/>
                <a:gd name="connsiteX228" fmla="*/ 5316 w 10000"/>
                <a:gd name="connsiteY228" fmla="*/ 2572 h 9647"/>
                <a:gd name="connsiteX229" fmla="*/ 5547 w 10000"/>
                <a:gd name="connsiteY229" fmla="*/ 3172 h 9647"/>
                <a:gd name="connsiteX230" fmla="*/ 5557 w 10000"/>
                <a:gd name="connsiteY230" fmla="*/ 3235 h 9647"/>
                <a:gd name="connsiteX231" fmla="*/ 5476 w 10000"/>
                <a:gd name="connsiteY231" fmla="*/ 3335 h 9647"/>
                <a:gd name="connsiteX232" fmla="*/ 5547 w 10000"/>
                <a:gd name="connsiteY232" fmla="*/ 3307 h 9647"/>
                <a:gd name="connsiteX233" fmla="*/ 5579 w 10000"/>
                <a:gd name="connsiteY233" fmla="*/ 3641 h 9647"/>
                <a:gd name="connsiteX234" fmla="*/ 5647 w 10000"/>
                <a:gd name="connsiteY234" fmla="*/ 3365 h 9647"/>
                <a:gd name="connsiteX235" fmla="*/ 5483 w 10000"/>
                <a:gd name="connsiteY235" fmla="*/ 3380 h 9647"/>
                <a:gd name="connsiteX236" fmla="*/ 5618 w 10000"/>
                <a:gd name="connsiteY236" fmla="*/ 3576 h 9647"/>
                <a:gd name="connsiteX237" fmla="*/ 5626 w 10000"/>
                <a:gd name="connsiteY237" fmla="*/ 3720 h 9647"/>
                <a:gd name="connsiteX238" fmla="*/ 5655 w 10000"/>
                <a:gd name="connsiteY238" fmla="*/ 3697 h 9647"/>
                <a:gd name="connsiteX239" fmla="*/ 5532 w 10000"/>
                <a:gd name="connsiteY239" fmla="*/ 3380 h 9647"/>
                <a:gd name="connsiteX240" fmla="*/ 5591 w 10000"/>
                <a:gd name="connsiteY240" fmla="*/ 3427 h 9647"/>
                <a:gd name="connsiteX241" fmla="*/ 5527 w 10000"/>
                <a:gd name="connsiteY241" fmla="*/ 3276 h 9647"/>
                <a:gd name="connsiteX242" fmla="*/ 5580 w 10000"/>
                <a:gd name="connsiteY242" fmla="*/ 3421 h 9647"/>
                <a:gd name="connsiteX243" fmla="*/ 5609 w 10000"/>
                <a:gd name="connsiteY243" fmla="*/ 3489 h 9647"/>
                <a:gd name="connsiteX244" fmla="*/ 5640 w 10000"/>
                <a:gd name="connsiteY244" fmla="*/ 3489 h 9647"/>
                <a:gd name="connsiteX245" fmla="*/ 5642 w 10000"/>
                <a:gd name="connsiteY245" fmla="*/ 3435 h 9647"/>
                <a:gd name="connsiteX246" fmla="*/ 5525 w 10000"/>
                <a:gd name="connsiteY246" fmla="*/ 3462 h 9647"/>
                <a:gd name="connsiteX247" fmla="*/ 5573 w 10000"/>
                <a:gd name="connsiteY247" fmla="*/ 3321 h 9647"/>
                <a:gd name="connsiteX248" fmla="*/ 5750 w 10000"/>
                <a:gd name="connsiteY248" fmla="*/ 4006 h 9647"/>
                <a:gd name="connsiteX249" fmla="*/ 5690 w 10000"/>
                <a:gd name="connsiteY249" fmla="*/ 3699 h 9647"/>
                <a:gd name="connsiteX250" fmla="*/ 5740 w 10000"/>
                <a:gd name="connsiteY250" fmla="*/ 3811 h 9647"/>
                <a:gd name="connsiteX251" fmla="*/ 5775 w 10000"/>
                <a:gd name="connsiteY251" fmla="*/ 3850 h 9647"/>
                <a:gd name="connsiteX252" fmla="*/ 5844 w 10000"/>
                <a:gd name="connsiteY252" fmla="*/ 4049 h 9647"/>
                <a:gd name="connsiteX253" fmla="*/ 5881 w 10000"/>
                <a:gd name="connsiteY253" fmla="*/ 4136 h 9647"/>
                <a:gd name="connsiteX254" fmla="*/ 5899 w 10000"/>
                <a:gd name="connsiteY254" fmla="*/ 3993 h 9647"/>
                <a:gd name="connsiteX255" fmla="*/ 5881 w 10000"/>
                <a:gd name="connsiteY255" fmla="*/ 4222 h 9647"/>
                <a:gd name="connsiteX256" fmla="*/ 5907 w 10000"/>
                <a:gd name="connsiteY256" fmla="*/ 4343 h 9647"/>
                <a:gd name="connsiteX257" fmla="*/ 5936 w 10000"/>
                <a:gd name="connsiteY257" fmla="*/ 4414 h 9647"/>
                <a:gd name="connsiteX258" fmla="*/ 5974 w 10000"/>
                <a:gd name="connsiteY258" fmla="*/ 4352 h 9647"/>
                <a:gd name="connsiteX259" fmla="*/ 6000 w 10000"/>
                <a:gd name="connsiteY259" fmla="*/ 4470 h 9647"/>
                <a:gd name="connsiteX260" fmla="*/ 6059 w 10000"/>
                <a:gd name="connsiteY260" fmla="*/ 4657 h 9647"/>
                <a:gd name="connsiteX261" fmla="*/ 6126 w 10000"/>
                <a:gd name="connsiteY261" fmla="*/ 4754 h 9647"/>
                <a:gd name="connsiteX262" fmla="*/ 6153 w 10000"/>
                <a:gd name="connsiteY262" fmla="*/ 5040 h 9647"/>
                <a:gd name="connsiteX263" fmla="*/ 6201 w 10000"/>
                <a:gd name="connsiteY263" fmla="*/ 5273 h 9647"/>
                <a:gd name="connsiteX264" fmla="*/ 6251 w 10000"/>
                <a:gd name="connsiteY264" fmla="*/ 5401 h 9647"/>
                <a:gd name="connsiteX265" fmla="*/ 6297 w 10000"/>
                <a:gd name="connsiteY265" fmla="*/ 5703 h 9647"/>
                <a:gd name="connsiteX266" fmla="*/ 6316 w 10000"/>
                <a:gd name="connsiteY266" fmla="*/ 5683 h 9647"/>
                <a:gd name="connsiteX267" fmla="*/ 6330 w 10000"/>
                <a:gd name="connsiteY267" fmla="*/ 5585 h 9647"/>
                <a:gd name="connsiteX268" fmla="*/ 6371 w 10000"/>
                <a:gd name="connsiteY268" fmla="*/ 5647 h 9647"/>
                <a:gd name="connsiteX269" fmla="*/ 6413 w 10000"/>
                <a:gd name="connsiteY269" fmla="*/ 5678 h 9647"/>
                <a:gd name="connsiteX270" fmla="*/ 6372 w 10000"/>
                <a:gd name="connsiteY270" fmla="*/ 5684 h 9647"/>
                <a:gd name="connsiteX271" fmla="*/ 6404 w 10000"/>
                <a:gd name="connsiteY271" fmla="*/ 5913 h 9647"/>
                <a:gd name="connsiteX272" fmla="*/ 6499 w 10000"/>
                <a:gd name="connsiteY272" fmla="*/ 6217 h 9647"/>
                <a:gd name="connsiteX273" fmla="*/ 6533 w 10000"/>
                <a:gd name="connsiteY273" fmla="*/ 6262 h 9647"/>
                <a:gd name="connsiteX274" fmla="*/ 6566 w 10000"/>
                <a:gd name="connsiteY274" fmla="*/ 6231 h 9647"/>
                <a:gd name="connsiteX275" fmla="*/ 6580 w 10000"/>
                <a:gd name="connsiteY275" fmla="*/ 6595 h 9647"/>
                <a:gd name="connsiteX276" fmla="*/ 6636 w 10000"/>
                <a:gd name="connsiteY276" fmla="*/ 6698 h 9647"/>
                <a:gd name="connsiteX277" fmla="*/ 6649 w 10000"/>
                <a:gd name="connsiteY277" fmla="*/ 7029 h 9647"/>
                <a:gd name="connsiteX278" fmla="*/ 6720 w 10000"/>
                <a:gd name="connsiteY278" fmla="*/ 7406 h 9647"/>
                <a:gd name="connsiteX279" fmla="*/ 6787 w 10000"/>
                <a:gd name="connsiteY279" fmla="*/ 7742 h 9647"/>
                <a:gd name="connsiteX280" fmla="*/ 6819 w 10000"/>
                <a:gd name="connsiteY280" fmla="*/ 7949 h 9647"/>
                <a:gd name="connsiteX281" fmla="*/ 6888 w 10000"/>
                <a:gd name="connsiteY281" fmla="*/ 7873 h 9647"/>
                <a:gd name="connsiteX282" fmla="*/ 6926 w 10000"/>
                <a:gd name="connsiteY282" fmla="*/ 7736 h 9647"/>
                <a:gd name="connsiteX283" fmla="*/ 6977 w 10000"/>
                <a:gd name="connsiteY283" fmla="*/ 7589 h 9647"/>
                <a:gd name="connsiteX284" fmla="*/ 7062 w 10000"/>
                <a:gd name="connsiteY284" fmla="*/ 7085 h 9647"/>
                <a:gd name="connsiteX285" fmla="*/ 7095 w 10000"/>
                <a:gd name="connsiteY285" fmla="*/ 6545 h 9647"/>
                <a:gd name="connsiteX286" fmla="*/ 7151 w 10000"/>
                <a:gd name="connsiteY286" fmla="*/ 6205 h 9647"/>
                <a:gd name="connsiteX287" fmla="*/ 7279 w 10000"/>
                <a:gd name="connsiteY287" fmla="*/ 5145 h 9647"/>
                <a:gd name="connsiteX288" fmla="*/ 7247 w 10000"/>
                <a:gd name="connsiteY288" fmla="*/ 5218 h 9647"/>
                <a:gd name="connsiteX289" fmla="*/ 7287 w 10000"/>
                <a:gd name="connsiteY289" fmla="*/ 5580 h 9647"/>
                <a:gd name="connsiteX290" fmla="*/ 7189 w 10000"/>
                <a:gd name="connsiteY290" fmla="*/ 5868 h 9647"/>
                <a:gd name="connsiteX291" fmla="*/ 7228 w 10000"/>
                <a:gd name="connsiteY291" fmla="*/ 5714 h 9647"/>
                <a:gd name="connsiteX292" fmla="*/ 7247 w 10000"/>
                <a:gd name="connsiteY292" fmla="*/ 5259 h 9647"/>
                <a:gd name="connsiteX293" fmla="*/ 7289 w 10000"/>
                <a:gd name="connsiteY293" fmla="*/ 4946 h 9647"/>
                <a:gd name="connsiteX294" fmla="*/ 7332 w 10000"/>
                <a:gd name="connsiteY294" fmla="*/ 5242 h 9647"/>
                <a:gd name="connsiteX295" fmla="*/ 7368 w 10000"/>
                <a:gd name="connsiteY295" fmla="*/ 5083 h 9647"/>
                <a:gd name="connsiteX296" fmla="*/ 7353 w 10000"/>
                <a:gd name="connsiteY296" fmla="*/ 5020 h 9647"/>
                <a:gd name="connsiteX297" fmla="*/ 7373 w 10000"/>
                <a:gd name="connsiteY297" fmla="*/ 4843 h 9647"/>
                <a:gd name="connsiteX298" fmla="*/ 7381 w 10000"/>
                <a:gd name="connsiteY298" fmla="*/ 4966 h 9647"/>
                <a:gd name="connsiteX299" fmla="*/ 7403 w 10000"/>
                <a:gd name="connsiteY299" fmla="*/ 4710 h 9647"/>
                <a:gd name="connsiteX300" fmla="*/ 7417 w 10000"/>
                <a:gd name="connsiteY300" fmla="*/ 4752 h 9647"/>
                <a:gd name="connsiteX301" fmla="*/ 7464 w 10000"/>
                <a:gd name="connsiteY301" fmla="*/ 4816 h 9647"/>
                <a:gd name="connsiteX302" fmla="*/ 7524 w 10000"/>
                <a:gd name="connsiteY302" fmla="*/ 4555 h 9647"/>
                <a:gd name="connsiteX303" fmla="*/ 7563 w 10000"/>
                <a:gd name="connsiteY303" fmla="*/ 4410 h 9647"/>
                <a:gd name="connsiteX304" fmla="*/ 7625 w 10000"/>
                <a:gd name="connsiteY304" fmla="*/ 4288 h 9647"/>
                <a:gd name="connsiteX305" fmla="*/ 7679 w 10000"/>
                <a:gd name="connsiteY305" fmla="*/ 4189 h 9647"/>
                <a:gd name="connsiteX306" fmla="*/ 7711 w 10000"/>
                <a:gd name="connsiteY306" fmla="*/ 4164 h 9647"/>
                <a:gd name="connsiteX307" fmla="*/ 7757 w 10000"/>
                <a:gd name="connsiteY307" fmla="*/ 3989 h 9647"/>
                <a:gd name="connsiteX308" fmla="*/ 7788 w 10000"/>
                <a:gd name="connsiteY308" fmla="*/ 4050 h 9647"/>
                <a:gd name="connsiteX309" fmla="*/ 7820 w 10000"/>
                <a:gd name="connsiteY309" fmla="*/ 4052 h 9647"/>
                <a:gd name="connsiteX310" fmla="*/ 7849 w 10000"/>
                <a:gd name="connsiteY310" fmla="*/ 4054 h 9647"/>
                <a:gd name="connsiteX311" fmla="*/ 7886 w 10000"/>
                <a:gd name="connsiteY311" fmla="*/ 3895 h 9647"/>
                <a:gd name="connsiteX312" fmla="*/ 7945 w 10000"/>
                <a:gd name="connsiteY312" fmla="*/ 4060 h 9647"/>
                <a:gd name="connsiteX313" fmla="*/ 7897 w 10000"/>
                <a:gd name="connsiteY313" fmla="*/ 4033 h 9647"/>
                <a:gd name="connsiteX314" fmla="*/ 7946 w 10000"/>
                <a:gd name="connsiteY314" fmla="*/ 4069 h 9647"/>
                <a:gd name="connsiteX315" fmla="*/ 7999 w 10000"/>
                <a:gd name="connsiteY315" fmla="*/ 4010 h 9647"/>
                <a:gd name="connsiteX316" fmla="*/ 8014 w 10000"/>
                <a:gd name="connsiteY316" fmla="*/ 4035 h 9647"/>
                <a:gd name="connsiteX317" fmla="*/ 8041 w 10000"/>
                <a:gd name="connsiteY317" fmla="*/ 4231 h 9647"/>
                <a:gd name="connsiteX318" fmla="*/ 8016 w 10000"/>
                <a:gd name="connsiteY318" fmla="*/ 4062 h 9647"/>
                <a:gd name="connsiteX319" fmla="*/ 8100 w 10000"/>
                <a:gd name="connsiteY319" fmla="*/ 3998 h 9647"/>
                <a:gd name="connsiteX320" fmla="*/ 8149 w 10000"/>
                <a:gd name="connsiteY320" fmla="*/ 4109 h 9647"/>
                <a:gd name="connsiteX321" fmla="*/ 8177 w 10000"/>
                <a:gd name="connsiteY321" fmla="*/ 4247 h 9647"/>
                <a:gd name="connsiteX322" fmla="*/ 8198 w 10000"/>
                <a:gd name="connsiteY322" fmla="*/ 4063 h 9647"/>
                <a:gd name="connsiteX323" fmla="*/ 8279 w 10000"/>
                <a:gd name="connsiteY323" fmla="*/ 4484 h 9647"/>
                <a:gd name="connsiteX324" fmla="*/ 8234 w 10000"/>
                <a:gd name="connsiteY324" fmla="*/ 4157 h 9647"/>
                <a:gd name="connsiteX325" fmla="*/ 8325 w 10000"/>
                <a:gd name="connsiteY325" fmla="*/ 4879 h 9647"/>
                <a:gd name="connsiteX326" fmla="*/ 8328 w 10000"/>
                <a:gd name="connsiteY326" fmla="*/ 4641 h 9647"/>
                <a:gd name="connsiteX327" fmla="*/ 8368 w 10000"/>
                <a:gd name="connsiteY327" fmla="*/ 5099 h 9647"/>
                <a:gd name="connsiteX328" fmla="*/ 8403 w 10000"/>
                <a:gd name="connsiteY328" fmla="*/ 4971 h 9647"/>
                <a:gd name="connsiteX329" fmla="*/ 8426 w 10000"/>
                <a:gd name="connsiteY329" fmla="*/ 5160 h 9647"/>
                <a:gd name="connsiteX330" fmla="*/ 8479 w 10000"/>
                <a:gd name="connsiteY330" fmla="*/ 5287 h 9647"/>
                <a:gd name="connsiteX331" fmla="*/ 8530 w 10000"/>
                <a:gd name="connsiteY331" fmla="*/ 5575 h 9647"/>
                <a:gd name="connsiteX332" fmla="*/ 8588 w 10000"/>
                <a:gd name="connsiteY332" fmla="*/ 5717 h 9647"/>
                <a:gd name="connsiteX333" fmla="*/ 8606 w 10000"/>
                <a:gd name="connsiteY333" fmla="*/ 5874 h 9647"/>
                <a:gd name="connsiteX334" fmla="*/ 8649 w 10000"/>
                <a:gd name="connsiteY334" fmla="*/ 5796 h 9647"/>
                <a:gd name="connsiteX335" fmla="*/ 8678 w 10000"/>
                <a:gd name="connsiteY335" fmla="*/ 5992 h 9647"/>
                <a:gd name="connsiteX336" fmla="*/ 8720 w 10000"/>
                <a:gd name="connsiteY336" fmla="*/ 5935 h 9647"/>
                <a:gd name="connsiteX337" fmla="*/ 8763 w 10000"/>
                <a:gd name="connsiteY337" fmla="*/ 6083 h 9647"/>
                <a:gd name="connsiteX338" fmla="*/ 8724 w 10000"/>
                <a:gd name="connsiteY338" fmla="*/ 6056 h 9647"/>
                <a:gd name="connsiteX339" fmla="*/ 8770 w 10000"/>
                <a:gd name="connsiteY339" fmla="*/ 5664 h 9647"/>
                <a:gd name="connsiteX340" fmla="*/ 8775 w 10000"/>
                <a:gd name="connsiteY340" fmla="*/ 6561 h 9647"/>
                <a:gd name="connsiteX341" fmla="*/ 8778 w 10000"/>
                <a:gd name="connsiteY341" fmla="*/ 6483 h 9647"/>
                <a:gd name="connsiteX342" fmla="*/ 8783 w 10000"/>
                <a:gd name="connsiteY342" fmla="*/ 5910 h 9647"/>
                <a:gd name="connsiteX343" fmla="*/ 8788 w 10000"/>
                <a:gd name="connsiteY343" fmla="*/ 6288 h 9647"/>
                <a:gd name="connsiteX344" fmla="*/ 8790 w 10000"/>
                <a:gd name="connsiteY344" fmla="*/ 5869 h 9647"/>
                <a:gd name="connsiteX345" fmla="*/ 8798 w 10000"/>
                <a:gd name="connsiteY345" fmla="*/ 5607 h 9647"/>
                <a:gd name="connsiteX346" fmla="*/ 8801 w 10000"/>
                <a:gd name="connsiteY346" fmla="*/ 6262 h 9647"/>
                <a:gd name="connsiteX347" fmla="*/ 8803 w 10000"/>
                <a:gd name="connsiteY347" fmla="*/ 6766 h 9647"/>
                <a:gd name="connsiteX348" fmla="*/ 8808 w 10000"/>
                <a:gd name="connsiteY348" fmla="*/ 6419 h 9647"/>
                <a:gd name="connsiteX349" fmla="*/ 8813 w 10000"/>
                <a:gd name="connsiteY349" fmla="*/ 5943 h 9647"/>
                <a:gd name="connsiteX350" fmla="*/ 8816 w 10000"/>
                <a:gd name="connsiteY350" fmla="*/ 5771 h 9647"/>
                <a:gd name="connsiteX351" fmla="*/ 8821 w 10000"/>
                <a:gd name="connsiteY351" fmla="*/ 5705 h 9647"/>
                <a:gd name="connsiteX352" fmla="*/ 8826 w 10000"/>
                <a:gd name="connsiteY352" fmla="*/ 6180 h 9647"/>
                <a:gd name="connsiteX353" fmla="*/ 8828 w 10000"/>
                <a:gd name="connsiteY353" fmla="*/ 6295 h 9647"/>
                <a:gd name="connsiteX354" fmla="*/ 8833 w 10000"/>
                <a:gd name="connsiteY354" fmla="*/ 6518 h 9647"/>
                <a:gd name="connsiteX355" fmla="*/ 8865 w 10000"/>
                <a:gd name="connsiteY355" fmla="*/ 7384 h 9647"/>
                <a:gd name="connsiteX356" fmla="*/ 8843 w 10000"/>
                <a:gd name="connsiteY356" fmla="*/ 6295 h 9647"/>
                <a:gd name="connsiteX357" fmla="*/ 8847 w 10000"/>
                <a:gd name="connsiteY357" fmla="*/ 6412 h 9647"/>
                <a:gd name="connsiteX358" fmla="*/ 8852 w 10000"/>
                <a:gd name="connsiteY358" fmla="*/ 6288 h 9647"/>
                <a:gd name="connsiteX359" fmla="*/ 8857 w 10000"/>
                <a:gd name="connsiteY359" fmla="*/ 6203 h 9647"/>
                <a:gd name="connsiteX360" fmla="*/ 8788 w 10000"/>
                <a:gd name="connsiteY360" fmla="*/ 6261 h 9647"/>
                <a:gd name="connsiteX361" fmla="*/ 8793 w 10000"/>
                <a:gd name="connsiteY361" fmla="*/ 6056 h 9647"/>
                <a:gd name="connsiteX362" fmla="*/ 8749 w 10000"/>
                <a:gd name="connsiteY362" fmla="*/ 6001 h 9647"/>
                <a:gd name="connsiteX363" fmla="*/ 8725 w 10000"/>
                <a:gd name="connsiteY363" fmla="*/ 6272 h 9647"/>
                <a:gd name="connsiteX364" fmla="*/ 8861 w 10000"/>
                <a:gd name="connsiteY364" fmla="*/ 6091 h 9647"/>
                <a:gd name="connsiteX365" fmla="*/ 8882 w 10000"/>
                <a:gd name="connsiteY365" fmla="*/ 6372 h 9647"/>
                <a:gd name="connsiteX366" fmla="*/ 8884 w 10000"/>
                <a:gd name="connsiteY366" fmla="*/ 8243 h 9647"/>
                <a:gd name="connsiteX367" fmla="*/ 9058 w 10000"/>
                <a:gd name="connsiteY367" fmla="*/ 8175 h 9647"/>
                <a:gd name="connsiteX368" fmla="*/ 8894 w 10000"/>
                <a:gd name="connsiteY368" fmla="*/ 8957 h 9647"/>
                <a:gd name="connsiteX369" fmla="*/ 8897 w 10000"/>
                <a:gd name="connsiteY369" fmla="*/ 8973 h 9647"/>
                <a:gd name="connsiteX370" fmla="*/ 8902 w 10000"/>
                <a:gd name="connsiteY370" fmla="*/ 9465 h 9647"/>
                <a:gd name="connsiteX371" fmla="*/ 8907 w 10000"/>
                <a:gd name="connsiteY371" fmla="*/ 8604 h 9647"/>
                <a:gd name="connsiteX372" fmla="*/ 8909 w 10000"/>
                <a:gd name="connsiteY372" fmla="*/ 8604 h 9647"/>
                <a:gd name="connsiteX373" fmla="*/ 8914 w 10000"/>
                <a:gd name="connsiteY373" fmla="*/ 9038 h 9647"/>
                <a:gd name="connsiteX374" fmla="*/ 8919 w 10000"/>
                <a:gd name="connsiteY374" fmla="*/ 9147 h 9647"/>
                <a:gd name="connsiteX375" fmla="*/ 9020 w 10000"/>
                <a:gd name="connsiteY375" fmla="*/ 8539 h 9647"/>
                <a:gd name="connsiteX376" fmla="*/ 8927 w 10000"/>
                <a:gd name="connsiteY376" fmla="*/ 8948 h 9647"/>
                <a:gd name="connsiteX377" fmla="*/ 8929 w 10000"/>
                <a:gd name="connsiteY377" fmla="*/ 8924 h 9647"/>
                <a:gd name="connsiteX378" fmla="*/ 8934 w 10000"/>
                <a:gd name="connsiteY378" fmla="*/ 8753 h 9647"/>
                <a:gd name="connsiteX379" fmla="*/ 8939 w 10000"/>
                <a:gd name="connsiteY379" fmla="*/ 8482 h 9647"/>
                <a:gd name="connsiteX380" fmla="*/ 8942 w 10000"/>
                <a:gd name="connsiteY380" fmla="*/ 8012 h 9647"/>
                <a:gd name="connsiteX381" fmla="*/ 8949 w 10000"/>
                <a:gd name="connsiteY381" fmla="*/ 6969 h 9647"/>
                <a:gd name="connsiteX382" fmla="*/ 8952 w 10000"/>
                <a:gd name="connsiteY382" fmla="*/ 8028 h 9647"/>
                <a:gd name="connsiteX383" fmla="*/ 8954 w 10000"/>
                <a:gd name="connsiteY383" fmla="*/ 7710 h 9647"/>
                <a:gd name="connsiteX384" fmla="*/ 8959 w 10000"/>
                <a:gd name="connsiteY384" fmla="*/ 8089 h 9647"/>
                <a:gd name="connsiteX385" fmla="*/ 9057 w 10000"/>
                <a:gd name="connsiteY385" fmla="*/ 9068 h 9647"/>
                <a:gd name="connsiteX386" fmla="*/ 8905 w 10000"/>
                <a:gd name="connsiteY386" fmla="*/ 9043 h 9647"/>
                <a:gd name="connsiteX387" fmla="*/ 9273 w 10000"/>
                <a:gd name="connsiteY387" fmla="*/ 8242 h 9647"/>
                <a:gd name="connsiteX388" fmla="*/ 9052 w 10000"/>
                <a:gd name="connsiteY388" fmla="*/ 9556 h 9647"/>
                <a:gd name="connsiteX389" fmla="*/ 9109 w 10000"/>
                <a:gd name="connsiteY389" fmla="*/ 9129 h 9647"/>
                <a:gd name="connsiteX390" fmla="*/ 9191 w 10000"/>
                <a:gd name="connsiteY390" fmla="*/ 8449 h 9647"/>
                <a:gd name="connsiteX391" fmla="*/ 8994 w 10000"/>
                <a:gd name="connsiteY391" fmla="*/ 9572 h 9647"/>
                <a:gd name="connsiteX392" fmla="*/ 8999 w 10000"/>
                <a:gd name="connsiteY392" fmla="*/ 8496 h 9647"/>
                <a:gd name="connsiteX393" fmla="*/ 9004 w 10000"/>
                <a:gd name="connsiteY393" fmla="*/ 8694 h 9647"/>
                <a:gd name="connsiteX394" fmla="*/ 9009 w 10000"/>
                <a:gd name="connsiteY394" fmla="*/ 8308 h 9647"/>
                <a:gd name="connsiteX395" fmla="*/ 9014 w 10000"/>
                <a:gd name="connsiteY395" fmla="*/ 8383 h 9647"/>
                <a:gd name="connsiteX396" fmla="*/ 9019 w 10000"/>
                <a:gd name="connsiteY396" fmla="*/ 8774 h 9647"/>
                <a:gd name="connsiteX397" fmla="*/ 9027 w 10000"/>
                <a:gd name="connsiteY397" fmla="*/ 8211 h 9647"/>
                <a:gd name="connsiteX398" fmla="*/ 9032 w 10000"/>
                <a:gd name="connsiteY398" fmla="*/ 8128 h 9647"/>
                <a:gd name="connsiteX399" fmla="*/ 9037 w 10000"/>
                <a:gd name="connsiteY399" fmla="*/ 7823 h 9647"/>
                <a:gd name="connsiteX400" fmla="*/ 9042 w 10000"/>
                <a:gd name="connsiteY400" fmla="*/ 7536 h 9647"/>
                <a:gd name="connsiteX401" fmla="*/ 9047 w 10000"/>
                <a:gd name="connsiteY401" fmla="*/ 9072 h 9647"/>
                <a:gd name="connsiteX402" fmla="*/ 9052 w 10000"/>
                <a:gd name="connsiteY402" fmla="*/ 8876 h 9647"/>
                <a:gd name="connsiteX403" fmla="*/ 9057 w 10000"/>
                <a:gd name="connsiteY403" fmla="*/ 9113 h 9647"/>
                <a:gd name="connsiteX404" fmla="*/ 9062 w 10000"/>
                <a:gd name="connsiteY404" fmla="*/ 7914 h 9647"/>
                <a:gd name="connsiteX405" fmla="*/ 9069 w 10000"/>
                <a:gd name="connsiteY405" fmla="*/ 8243 h 9647"/>
                <a:gd name="connsiteX406" fmla="*/ 9074 w 10000"/>
                <a:gd name="connsiteY406" fmla="*/ 8588 h 9647"/>
                <a:gd name="connsiteX407" fmla="*/ 9079 w 10000"/>
                <a:gd name="connsiteY407" fmla="*/ 7790 h 9647"/>
                <a:gd name="connsiteX408" fmla="*/ 9084 w 10000"/>
                <a:gd name="connsiteY408" fmla="*/ 7742 h 9647"/>
                <a:gd name="connsiteX409" fmla="*/ 9089 w 10000"/>
                <a:gd name="connsiteY409" fmla="*/ 7972 h 9647"/>
                <a:gd name="connsiteX410" fmla="*/ 9094 w 10000"/>
                <a:gd name="connsiteY410" fmla="*/ 8055 h 9647"/>
                <a:gd name="connsiteX411" fmla="*/ 9099 w 10000"/>
                <a:gd name="connsiteY411" fmla="*/ 8774 h 9647"/>
                <a:gd name="connsiteX412" fmla="*/ 9104 w 10000"/>
                <a:gd name="connsiteY412" fmla="*/ 8721 h 9647"/>
                <a:gd name="connsiteX413" fmla="*/ 9109 w 10000"/>
                <a:gd name="connsiteY413" fmla="*/ 9360 h 9647"/>
                <a:gd name="connsiteX414" fmla="*/ 9117 w 10000"/>
                <a:gd name="connsiteY414" fmla="*/ 8734 h 9647"/>
                <a:gd name="connsiteX415" fmla="*/ 9122 w 10000"/>
                <a:gd name="connsiteY415" fmla="*/ 8216 h 9647"/>
                <a:gd name="connsiteX416" fmla="*/ 9129 w 10000"/>
                <a:gd name="connsiteY416" fmla="*/ 8742 h 9647"/>
                <a:gd name="connsiteX417" fmla="*/ 9227 w 10000"/>
                <a:gd name="connsiteY417" fmla="*/ 8707 h 9647"/>
                <a:gd name="connsiteX418" fmla="*/ 9139 w 10000"/>
                <a:gd name="connsiteY418" fmla="*/ 8506 h 9647"/>
                <a:gd name="connsiteX419" fmla="*/ 9144 w 10000"/>
                <a:gd name="connsiteY419" fmla="*/ 8981 h 9647"/>
                <a:gd name="connsiteX420" fmla="*/ 9149 w 10000"/>
                <a:gd name="connsiteY420" fmla="*/ 8859 h 9647"/>
                <a:gd name="connsiteX421" fmla="*/ 9154 w 10000"/>
                <a:gd name="connsiteY421" fmla="*/ 8629 h 9647"/>
                <a:gd name="connsiteX422" fmla="*/ 9159 w 10000"/>
                <a:gd name="connsiteY422" fmla="*/ 9350 h 9647"/>
                <a:gd name="connsiteX423" fmla="*/ 9164 w 10000"/>
                <a:gd name="connsiteY423" fmla="*/ 8473 h 9647"/>
                <a:gd name="connsiteX424" fmla="*/ 9169 w 10000"/>
                <a:gd name="connsiteY424" fmla="*/ 7592 h 9647"/>
                <a:gd name="connsiteX425" fmla="*/ 9177 w 10000"/>
                <a:gd name="connsiteY425" fmla="*/ 7668 h 9647"/>
                <a:gd name="connsiteX426" fmla="*/ 9286 w 10000"/>
                <a:gd name="connsiteY426" fmla="*/ 8972 h 9647"/>
                <a:gd name="connsiteX427" fmla="*/ 9205 w 10000"/>
                <a:gd name="connsiteY427" fmla="*/ 8513 h 9647"/>
                <a:gd name="connsiteX428" fmla="*/ 9227 w 10000"/>
                <a:gd name="connsiteY428" fmla="*/ 9055 h 9647"/>
                <a:gd name="connsiteX429" fmla="*/ 9250 w 10000"/>
                <a:gd name="connsiteY429" fmla="*/ 8981 h 9647"/>
                <a:gd name="connsiteX430" fmla="*/ 9381 w 10000"/>
                <a:gd name="connsiteY430" fmla="*/ 8622 h 9647"/>
                <a:gd name="connsiteX431" fmla="*/ 9341 w 10000"/>
                <a:gd name="connsiteY431" fmla="*/ 8782 h 9647"/>
                <a:gd name="connsiteX432" fmla="*/ 9320 w 10000"/>
                <a:gd name="connsiteY432" fmla="*/ 8546 h 9647"/>
                <a:gd name="connsiteX433" fmla="*/ 9345 w 10000"/>
                <a:gd name="connsiteY433" fmla="*/ 8529 h 9647"/>
                <a:gd name="connsiteX434" fmla="*/ 9443 w 10000"/>
                <a:gd name="connsiteY434" fmla="*/ 8729 h 9647"/>
                <a:gd name="connsiteX435" fmla="*/ 9390 w 10000"/>
                <a:gd name="connsiteY435" fmla="*/ 6594 h 9647"/>
                <a:gd name="connsiteX436" fmla="*/ 9425 w 10000"/>
                <a:gd name="connsiteY436" fmla="*/ 7238 h 9647"/>
                <a:gd name="connsiteX437" fmla="*/ 9460 w 10000"/>
                <a:gd name="connsiteY437" fmla="*/ 7233 h 9647"/>
                <a:gd name="connsiteX438" fmla="*/ 9495 w 10000"/>
                <a:gd name="connsiteY438" fmla="*/ 6675 h 9647"/>
                <a:gd name="connsiteX439" fmla="*/ 9531 w 10000"/>
                <a:gd name="connsiteY439" fmla="*/ 6633 h 9647"/>
                <a:gd name="connsiteX440" fmla="*/ 9563 w 10000"/>
                <a:gd name="connsiteY440" fmla="*/ 6954 h 9647"/>
                <a:gd name="connsiteX441" fmla="*/ 9598 w 10000"/>
                <a:gd name="connsiteY441" fmla="*/ 7051 h 9647"/>
                <a:gd name="connsiteX442" fmla="*/ 9617 w 10000"/>
                <a:gd name="connsiteY442" fmla="*/ 6847 h 9647"/>
                <a:gd name="connsiteX443" fmla="*/ 9635 w 10000"/>
                <a:gd name="connsiteY443" fmla="*/ 6657 h 9647"/>
                <a:gd name="connsiteX444" fmla="*/ 9655 w 10000"/>
                <a:gd name="connsiteY444" fmla="*/ 6363 h 9647"/>
                <a:gd name="connsiteX445" fmla="*/ 9670 w 10000"/>
                <a:gd name="connsiteY445" fmla="*/ 6149 h 9647"/>
                <a:gd name="connsiteX446" fmla="*/ 9687 w 10000"/>
                <a:gd name="connsiteY446" fmla="*/ 6133 h 9647"/>
                <a:gd name="connsiteX447" fmla="*/ 9705 w 10000"/>
                <a:gd name="connsiteY447" fmla="*/ 6569 h 9647"/>
                <a:gd name="connsiteX448" fmla="*/ 9722 w 10000"/>
                <a:gd name="connsiteY448" fmla="*/ 5648 h 9647"/>
                <a:gd name="connsiteX449" fmla="*/ 9740 w 10000"/>
                <a:gd name="connsiteY449" fmla="*/ 6542 h 9647"/>
                <a:gd name="connsiteX450" fmla="*/ 9757 w 10000"/>
                <a:gd name="connsiteY450" fmla="*/ 5732 h 9647"/>
                <a:gd name="connsiteX451" fmla="*/ 9775 w 10000"/>
                <a:gd name="connsiteY451" fmla="*/ 6221 h 9647"/>
                <a:gd name="connsiteX452" fmla="*/ 9792 w 10000"/>
                <a:gd name="connsiteY452" fmla="*/ 5746 h 9647"/>
                <a:gd name="connsiteX453" fmla="*/ 9810 w 10000"/>
                <a:gd name="connsiteY453" fmla="*/ 5484 h 9647"/>
                <a:gd name="connsiteX454" fmla="*/ 9852 w 10000"/>
                <a:gd name="connsiteY454" fmla="*/ 4918 h 9647"/>
                <a:gd name="connsiteX455" fmla="*/ 9892 w 10000"/>
                <a:gd name="connsiteY455" fmla="*/ 6033 h 9647"/>
                <a:gd name="connsiteX456" fmla="*/ 9935 w 10000"/>
                <a:gd name="connsiteY456" fmla="*/ 4966 h 9647"/>
                <a:gd name="connsiteX457" fmla="*/ 9977 w 10000"/>
                <a:gd name="connsiteY457" fmla="*/ 5492 h 9647"/>
                <a:gd name="connsiteX458" fmla="*/ 10000 w 10000"/>
                <a:gd name="connsiteY458" fmla="*/ 5156 h 9647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30 w 10000"/>
                <a:gd name="connsiteY331" fmla="*/ 5779 h 10001"/>
                <a:gd name="connsiteX332" fmla="*/ 8588 w 10000"/>
                <a:gd name="connsiteY332" fmla="*/ 5926 h 10001"/>
                <a:gd name="connsiteX333" fmla="*/ 8606 w 10000"/>
                <a:gd name="connsiteY333" fmla="*/ 6089 h 10001"/>
                <a:gd name="connsiteX334" fmla="*/ 8649 w 10000"/>
                <a:gd name="connsiteY334" fmla="*/ 6008 h 10001"/>
                <a:gd name="connsiteX335" fmla="*/ 8678 w 10000"/>
                <a:gd name="connsiteY335" fmla="*/ 621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884 w 10000"/>
                <a:gd name="connsiteY366" fmla="*/ 8545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30 w 10000"/>
                <a:gd name="connsiteY331" fmla="*/ 5779 h 10001"/>
                <a:gd name="connsiteX332" fmla="*/ 8588 w 10000"/>
                <a:gd name="connsiteY332" fmla="*/ 5926 h 10001"/>
                <a:gd name="connsiteX333" fmla="*/ 8606 w 10000"/>
                <a:gd name="connsiteY333" fmla="*/ 6089 h 10001"/>
                <a:gd name="connsiteX334" fmla="*/ 8649 w 10000"/>
                <a:gd name="connsiteY334" fmla="*/ 6008 h 10001"/>
                <a:gd name="connsiteX335" fmla="*/ 8678 w 10000"/>
                <a:gd name="connsiteY335" fmla="*/ 621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30 w 10000"/>
                <a:gd name="connsiteY331" fmla="*/ 5779 h 10001"/>
                <a:gd name="connsiteX332" fmla="*/ 8588 w 10000"/>
                <a:gd name="connsiteY332" fmla="*/ 5926 h 10001"/>
                <a:gd name="connsiteX333" fmla="*/ 8606 w 10000"/>
                <a:gd name="connsiteY333" fmla="*/ 6089 h 10001"/>
                <a:gd name="connsiteX334" fmla="*/ 8649 w 10000"/>
                <a:gd name="connsiteY334" fmla="*/ 6008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30 w 10000"/>
                <a:gd name="connsiteY331" fmla="*/ 5779 h 10001"/>
                <a:gd name="connsiteX332" fmla="*/ 8588 w 10000"/>
                <a:gd name="connsiteY332" fmla="*/ 5926 h 10001"/>
                <a:gd name="connsiteX333" fmla="*/ 8606 w 10000"/>
                <a:gd name="connsiteY333" fmla="*/ 6089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30 w 10000"/>
                <a:gd name="connsiteY331" fmla="*/ 5779 h 10001"/>
                <a:gd name="connsiteX332" fmla="*/ 8588 w 10000"/>
                <a:gd name="connsiteY332" fmla="*/ 592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588 w 10000"/>
                <a:gd name="connsiteY332" fmla="*/ 592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588 w 10000"/>
                <a:gd name="connsiteY332" fmla="*/ 592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82 w 10000"/>
                <a:gd name="connsiteY365" fmla="*/ 6605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816 w 10000"/>
                <a:gd name="connsiteY350" fmla="*/ 5982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821 w 10000"/>
                <a:gd name="connsiteY351" fmla="*/ 5914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479 w 10000"/>
                <a:gd name="connsiteY330" fmla="*/ 5480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26 w 10000"/>
                <a:gd name="connsiteY329" fmla="*/ 5349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368 w 10000"/>
                <a:gd name="connsiteY327" fmla="*/ 5286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25 w 10000"/>
                <a:gd name="connsiteY325" fmla="*/ 5058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41 w 10000"/>
                <a:gd name="connsiteY317" fmla="*/ 438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798 w 10000"/>
                <a:gd name="connsiteY345" fmla="*/ 5812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8 w 10000"/>
                <a:gd name="connsiteY331" fmla="*/ 5491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684 w 10000"/>
                <a:gd name="connsiteY345" fmla="*/ 5884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3 w 10000"/>
                <a:gd name="connsiteY331" fmla="*/ 5437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684 w 10000"/>
                <a:gd name="connsiteY345" fmla="*/ 5884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65 w 10000"/>
                <a:gd name="connsiteY355" fmla="*/ 7654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3 w 10000"/>
                <a:gd name="connsiteY331" fmla="*/ 5437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684 w 10000"/>
                <a:gd name="connsiteY345" fmla="*/ 5884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76 w 10000"/>
                <a:gd name="connsiteY355" fmla="*/ 7023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177 w 10000"/>
                <a:gd name="connsiteY425" fmla="*/ 794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3 w 10000"/>
                <a:gd name="connsiteY331" fmla="*/ 5437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684 w 10000"/>
                <a:gd name="connsiteY345" fmla="*/ 5884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76 w 10000"/>
                <a:gd name="connsiteY355" fmla="*/ 7023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169 w 10000"/>
                <a:gd name="connsiteY424" fmla="*/ 7870 h 10001"/>
                <a:gd name="connsiteX425" fmla="*/ 9264 w 10000"/>
                <a:gd name="connsiteY425" fmla="*/ 922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01"/>
                <a:gd name="connsiteX1" fmla="*/ 1 w 10000"/>
                <a:gd name="connsiteY1" fmla="*/ 3196 h 10001"/>
                <a:gd name="connsiteX2" fmla="*/ 73 w 10000"/>
                <a:gd name="connsiteY2" fmla="*/ 2698 h 10001"/>
                <a:gd name="connsiteX3" fmla="*/ 89 w 10000"/>
                <a:gd name="connsiteY3" fmla="*/ 2556 h 10001"/>
                <a:gd name="connsiteX4" fmla="*/ 158 w 10000"/>
                <a:gd name="connsiteY4" fmla="*/ 2164 h 10001"/>
                <a:gd name="connsiteX5" fmla="*/ 126 w 10000"/>
                <a:gd name="connsiteY5" fmla="*/ 2412 h 10001"/>
                <a:gd name="connsiteX6" fmla="*/ 144 w 10000"/>
                <a:gd name="connsiteY6" fmla="*/ 2266 h 10001"/>
                <a:gd name="connsiteX7" fmla="*/ 122 w 10000"/>
                <a:gd name="connsiteY7" fmla="*/ 2531 h 10001"/>
                <a:gd name="connsiteX8" fmla="*/ 152 w 10000"/>
                <a:gd name="connsiteY8" fmla="*/ 2196 h 10001"/>
                <a:gd name="connsiteX9" fmla="*/ 178 w 10000"/>
                <a:gd name="connsiteY9" fmla="*/ 2031 h 10001"/>
                <a:gd name="connsiteX10" fmla="*/ 250 w 10000"/>
                <a:gd name="connsiteY10" fmla="*/ 1766 h 10001"/>
                <a:gd name="connsiteX11" fmla="*/ 276 w 10000"/>
                <a:gd name="connsiteY11" fmla="*/ 1581 h 10001"/>
                <a:gd name="connsiteX12" fmla="*/ 224 w 10000"/>
                <a:gd name="connsiteY12" fmla="*/ 1904 h 10001"/>
                <a:gd name="connsiteX13" fmla="*/ 313 w 10000"/>
                <a:gd name="connsiteY13" fmla="*/ 1416 h 10001"/>
                <a:gd name="connsiteX14" fmla="*/ 375 w 10000"/>
                <a:gd name="connsiteY14" fmla="*/ 1322 h 10001"/>
                <a:gd name="connsiteX15" fmla="*/ 352 w 10000"/>
                <a:gd name="connsiteY15" fmla="*/ 1348 h 10001"/>
                <a:gd name="connsiteX16" fmla="*/ 414 w 10000"/>
                <a:gd name="connsiteY16" fmla="*/ 1202 h 10001"/>
                <a:gd name="connsiteX17" fmla="*/ 394 w 10000"/>
                <a:gd name="connsiteY17" fmla="*/ 1233 h 10001"/>
                <a:gd name="connsiteX18" fmla="*/ 434 w 10000"/>
                <a:gd name="connsiteY18" fmla="*/ 1120 h 10001"/>
                <a:gd name="connsiteX19" fmla="*/ 448 w 10000"/>
                <a:gd name="connsiteY19" fmla="*/ 1128 h 10001"/>
                <a:gd name="connsiteX20" fmla="*/ 470 w 10000"/>
                <a:gd name="connsiteY20" fmla="*/ 1082 h 10001"/>
                <a:gd name="connsiteX21" fmla="*/ 516 w 10000"/>
                <a:gd name="connsiteY21" fmla="*/ 966 h 10001"/>
                <a:gd name="connsiteX22" fmla="*/ 467 w 10000"/>
                <a:gd name="connsiteY22" fmla="*/ 1068 h 10001"/>
                <a:gd name="connsiteX23" fmla="*/ 547 w 10000"/>
                <a:gd name="connsiteY23" fmla="*/ 893 h 10001"/>
                <a:gd name="connsiteX24" fmla="*/ 488 w 10000"/>
                <a:gd name="connsiteY24" fmla="*/ 1045 h 10001"/>
                <a:gd name="connsiteX25" fmla="*/ 585 w 10000"/>
                <a:gd name="connsiteY25" fmla="*/ 797 h 10001"/>
                <a:gd name="connsiteX26" fmla="*/ 615 w 10000"/>
                <a:gd name="connsiteY26" fmla="*/ 661 h 10001"/>
                <a:gd name="connsiteX27" fmla="*/ 656 w 10000"/>
                <a:gd name="connsiteY27" fmla="*/ 682 h 10001"/>
                <a:gd name="connsiteX28" fmla="*/ 669 w 10000"/>
                <a:gd name="connsiteY28" fmla="*/ 513 h 10001"/>
                <a:gd name="connsiteX29" fmla="*/ 697 w 10000"/>
                <a:gd name="connsiteY29" fmla="*/ 702 h 10001"/>
                <a:gd name="connsiteX30" fmla="*/ 733 w 10000"/>
                <a:gd name="connsiteY30" fmla="*/ 444 h 10001"/>
                <a:gd name="connsiteX31" fmla="*/ 780 w 10000"/>
                <a:gd name="connsiteY31" fmla="*/ 427 h 10001"/>
                <a:gd name="connsiteX32" fmla="*/ 803 w 10000"/>
                <a:gd name="connsiteY32" fmla="*/ 351 h 10001"/>
                <a:gd name="connsiteX33" fmla="*/ 852 w 10000"/>
                <a:gd name="connsiteY33" fmla="*/ 163 h 10001"/>
                <a:gd name="connsiteX34" fmla="*/ 835 w 10000"/>
                <a:gd name="connsiteY34" fmla="*/ 239 h 10001"/>
                <a:gd name="connsiteX35" fmla="*/ 895 w 10000"/>
                <a:gd name="connsiteY35" fmla="*/ 229 h 10001"/>
                <a:gd name="connsiteX36" fmla="*/ 922 w 10000"/>
                <a:gd name="connsiteY36" fmla="*/ 125 h 10001"/>
                <a:gd name="connsiteX37" fmla="*/ 961 w 10000"/>
                <a:gd name="connsiteY37" fmla="*/ 199 h 10001"/>
                <a:gd name="connsiteX38" fmla="*/ 1003 w 10000"/>
                <a:gd name="connsiteY38" fmla="*/ 228 h 10001"/>
                <a:gd name="connsiteX39" fmla="*/ 1039 w 10000"/>
                <a:gd name="connsiteY39" fmla="*/ 101 h 10001"/>
                <a:gd name="connsiteX40" fmla="*/ 1096 w 10000"/>
                <a:gd name="connsiteY40" fmla="*/ 98 h 10001"/>
                <a:gd name="connsiteX41" fmla="*/ 1124 w 10000"/>
                <a:gd name="connsiteY41" fmla="*/ 188 h 10001"/>
                <a:gd name="connsiteX42" fmla="*/ 1183 w 10000"/>
                <a:gd name="connsiteY42" fmla="*/ 122 h 10001"/>
                <a:gd name="connsiteX43" fmla="*/ 1204 w 10000"/>
                <a:gd name="connsiteY43" fmla="*/ 198 h 10001"/>
                <a:gd name="connsiteX44" fmla="*/ 1229 w 10000"/>
                <a:gd name="connsiteY44" fmla="*/ 245 h 10001"/>
                <a:gd name="connsiteX45" fmla="*/ 1265 w 10000"/>
                <a:gd name="connsiteY45" fmla="*/ 336 h 10001"/>
                <a:gd name="connsiteX46" fmla="*/ 1298 w 10000"/>
                <a:gd name="connsiteY46" fmla="*/ 475 h 10001"/>
                <a:gd name="connsiteX47" fmla="*/ 1341 w 10000"/>
                <a:gd name="connsiteY47" fmla="*/ 574 h 10001"/>
                <a:gd name="connsiteX48" fmla="*/ 1379 w 10000"/>
                <a:gd name="connsiteY48" fmla="*/ 654 h 10001"/>
                <a:gd name="connsiteX49" fmla="*/ 1424 w 10000"/>
                <a:gd name="connsiteY49" fmla="*/ 850 h 10001"/>
                <a:gd name="connsiteX50" fmla="*/ 1464 w 10000"/>
                <a:gd name="connsiteY50" fmla="*/ 927 h 10001"/>
                <a:gd name="connsiteX51" fmla="*/ 1502 w 10000"/>
                <a:gd name="connsiteY51" fmla="*/ 1219 h 10001"/>
                <a:gd name="connsiteX52" fmla="*/ 1491 w 10000"/>
                <a:gd name="connsiteY52" fmla="*/ 1084 h 10001"/>
                <a:gd name="connsiteX53" fmla="*/ 1533 w 10000"/>
                <a:gd name="connsiteY53" fmla="*/ 1290 h 10001"/>
                <a:gd name="connsiteX54" fmla="*/ 1535 w 10000"/>
                <a:gd name="connsiteY54" fmla="*/ 1507 h 10001"/>
                <a:gd name="connsiteX55" fmla="*/ 1577 w 10000"/>
                <a:gd name="connsiteY55" fmla="*/ 1604 h 10001"/>
                <a:gd name="connsiteX56" fmla="*/ 1579 w 10000"/>
                <a:gd name="connsiteY56" fmla="*/ 1854 h 10001"/>
                <a:gd name="connsiteX57" fmla="*/ 1643 w 10000"/>
                <a:gd name="connsiteY57" fmla="*/ 2196 h 10001"/>
                <a:gd name="connsiteX58" fmla="*/ 1643 w 10000"/>
                <a:gd name="connsiteY58" fmla="*/ 1755 h 10001"/>
                <a:gd name="connsiteX59" fmla="*/ 1651 w 10000"/>
                <a:gd name="connsiteY59" fmla="*/ 2563 h 10001"/>
                <a:gd name="connsiteX60" fmla="*/ 1711 w 10000"/>
                <a:gd name="connsiteY60" fmla="*/ 2915 h 10001"/>
                <a:gd name="connsiteX61" fmla="*/ 1686 w 10000"/>
                <a:gd name="connsiteY61" fmla="*/ 2348 h 10001"/>
                <a:gd name="connsiteX62" fmla="*/ 1701 w 10000"/>
                <a:gd name="connsiteY62" fmla="*/ 3149 h 10001"/>
                <a:gd name="connsiteX63" fmla="*/ 1713 w 10000"/>
                <a:gd name="connsiteY63" fmla="*/ 2585 h 10001"/>
                <a:gd name="connsiteX64" fmla="*/ 1736 w 10000"/>
                <a:gd name="connsiteY64" fmla="*/ 3549 h 10001"/>
                <a:gd name="connsiteX65" fmla="*/ 1753 w 10000"/>
                <a:gd name="connsiteY65" fmla="*/ 3226 h 10001"/>
                <a:gd name="connsiteX66" fmla="*/ 1771 w 10000"/>
                <a:gd name="connsiteY66" fmla="*/ 3091 h 10001"/>
                <a:gd name="connsiteX67" fmla="*/ 1765 w 10000"/>
                <a:gd name="connsiteY67" fmla="*/ 3494 h 10001"/>
                <a:gd name="connsiteX68" fmla="*/ 1811 w 10000"/>
                <a:gd name="connsiteY68" fmla="*/ 3822 h 10001"/>
                <a:gd name="connsiteX69" fmla="*/ 1823 w 10000"/>
                <a:gd name="connsiteY69" fmla="*/ 4009 h 10001"/>
                <a:gd name="connsiteX70" fmla="*/ 1841 w 10000"/>
                <a:gd name="connsiteY70" fmla="*/ 3967 h 10001"/>
                <a:gd name="connsiteX71" fmla="*/ 1863 w 10000"/>
                <a:gd name="connsiteY71" fmla="*/ 4267 h 10001"/>
                <a:gd name="connsiteX72" fmla="*/ 1893 w 10000"/>
                <a:gd name="connsiteY72" fmla="*/ 4366 h 10001"/>
                <a:gd name="connsiteX73" fmla="*/ 1929 w 10000"/>
                <a:gd name="connsiteY73" fmla="*/ 4496 h 10001"/>
                <a:gd name="connsiteX74" fmla="*/ 1948 w 10000"/>
                <a:gd name="connsiteY74" fmla="*/ 4542 h 10001"/>
                <a:gd name="connsiteX75" fmla="*/ 1994 w 10000"/>
                <a:gd name="connsiteY75" fmla="*/ 5014 h 10001"/>
                <a:gd name="connsiteX76" fmla="*/ 1974 w 10000"/>
                <a:gd name="connsiteY76" fmla="*/ 4785 h 10001"/>
                <a:gd name="connsiteX77" fmla="*/ 2030 w 10000"/>
                <a:gd name="connsiteY77" fmla="*/ 5188 h 10001"/>
                <a:gd name="connsiteX78" fmla="*/ 2068 w 10000"/>
                <a:gd name="connsiteY78" fmla="*/ 5561 h 10001"/>
                <a:gd name="connsiteX79" fmla="*/ 2106 w 10000"/>
                <a:gd name="connsiteY79" fmla="*/ 5934 h 10001"/>
                <a:gd name="connsiteX80" fmla="*/ 2118 w 10000"/>
                <a:gd name="connsiteY80" fmla="*/ 5983 h 10001"/>
                <a:gd name="connsiteX81" fmla="*/ 2140 w 10000"/>
                <a:gd name="connsiteY81" fmla="*/ 6260 h 10001"/>
                <a:gd name="connsiteX82" fmla="*/ 2168 w 10000"/>
                <a:gd name="connsiteY82" fmla="*/ 6544 h 10001"/>
                <a:gd name="connsiteX83" fmla="*/ 2241 w 10000"/>
                <a:gd name="connsiteY83" fmla="*/ 6714 h 10001"/>
                <a:gd name="connsiteX84" fmla="*/ 2351 w 10000"/>
                <a:gd name="connsiteY84" fmla="*/ 6365 h 10001"/>
                <a:gd name="connsiteX85" fmla="*/ 2394 w 10000"/>
                <a:gd name="connsiteY85" fmla="*/ 6141 h 10001"/>
                <a:gd name="connsiteX86" fmla="*/ 2282 w 10000"/>
                <a:gd name="connsiteY86" fmla="*/ 6712 h 10001"/>
                <a:gd name="connsiteX87" fmla="*/ 2436 w 10000"/>
                <a:gd name="connsiteY87" fmla="*/ 5883 h 10001"/>
                <a:gd name="connsiteX88" fmla="*/ 2440 w 10000"/>
                <a:gd name="connsiteY88" fmla="*/ 5721 h 10001"/>
                <a:gd name="connsiteX89" fmla="*/ 2487 w 10000"/>
                <a:gd name="connsiteY89" fmla="*/ 5416 h 10001"/>
                <a:gd name="connsiteX90" fmla="*/ 2474 w 10000"/>
                <a:gd name="connsiteY90" fmla="*/ 5764 h 10001"/>
                <a:gd name="connsiteX91" fmla="*/ 2498 w 10000"/>
                <a:gd name="connsiteY91" fmla="*/ 5145 h 10001"/>
                <a:gd name="connsiteX92" fmla="*/ 2537 w 10000"/>
                <a:gd name="connsiteY92" fmla="*/ 4968 h 10001"/>
                <a:gd name="connsiteX93" fmla="*/ 2555 w 10000"/>
                <a:gd name="connsiteY93" fmla="*/ 4629 h 10001"/>
                <a:gd name="connsiteX94" fmla="*/ 2604 w 10000"/>
                <a:gd name="connsiteY94" fmla="*/ 4303 h 10001"/>
                <a:gd name="connsiteX95" fmla="*/ 2601 w 10000"/>
                <a:gd name="connsiteY95" fmla="*/ 4427 h 10001"/>
                <a:gd name="connsiteX96" fmla="*/ 2530 w 10000"/>
                <a:gd name="connsiteY96" fmla="*/ 4774 h 10001"/>
                <a:gd name="connsiteX97" fmla="*/ 2609 w 10000"/>
                <a:gd name="connsiteY97" fmla="*/ 4075 h 10001"/>
                <a:gd name="connsiteX98" fmla="*/ 2626 w 10000"/>
                <a:gd name="connsiteY98" fmla="*/ 4171 h 10001"/>
                <a:gd name="connsiteX99" fmla="*/ 2649 w 10000"/>
                <a:gd name="connsiteY99" fmla="*/ 3978 h 10001"/>
                <a:gd name="connsiteX100" fmla="*/ 2661 w 10000"/>
                <a:gd name="connsiteY100" fmla="*/ 3541 h 10001"/>
                <a:gd name="connsiteX101" fmla="*/ 2652 w 10000"/>
                <a:gd name="connsiteY101" fmla="*/ 3769 h 10001"/>
                <a:gd name="connsiteX102" fmla="*/ 2610 w 10000"/>
                <a:gd name="connsiteY102" fmla="*/ 3992 h 10001"/>
                <a:gd name="connsiteX103" fmla="*/ 2725 w 10000"/>
                <a:gd name="connsiteY103" fmla="*/ 3192 h 10001"/>
                <a:gd name="connsiteX104" fmla="*/ 2712 w 10000"/>
                <a:gd name="connsiteY104" fmla="*/ 3198 h 10001"/>
                <a:gd name="connsiteX105" fmla="*/ 2689 w 10000"/>
                <a:gd name="connsiteY105" fmla="*/ 3339 h 10001"/>
                <a:gd name="connsiteX106" fmla="*/ 2708 w 10000"/>
                <a:gd name="connsiteY106" fmla="*/ 3237 h 10001"/>
                <a:gd name="connsiteX107" fmla="*/ 2775 w 10000"/>
                <a:gd name="connsiteY107" fmla="*/ 2614 h 10001"/>
                <a:gd name="connsiteX108" fmla="*/ 2748 w 10000"/>
                <a:gd name="connsiteY108" fmla="*/ 2903 h 10001"/>
                <a:gd name="connsiteX109" fmla="*/ 2792 w 10000"/>
                <a:gd name="connsiteY109" fmla="*/ 2454 h 10001"/>
                <a:gd name="connsiteX110" fmla="*/ 2827 w 10000"/>
                <a:gd name="connsiteY110" fmla="*/ 2233 h 10001"/>
                <a:gd name="connsiteX111" fmla="*/ 2868 w 10000"/>
                <a:gd name="connsiteY111" fmla="*/ 2004 h 10001"/>
                <a:gd name="connsiteX112" fmla="*/ 2927 w 10000"/>
                <a:gd name="connsiteY112" fmla="*/ 1813 h 10001"/>
                <a:gd name="connsiteX113" fmla="*/ 2969 w 10000"/>
                <a:gd name="connsiteY113" fmla="*/ 1659 h 10001"/>
                <a:gd name="connsiteX114" fmla="*/ 3000 w 10000"/>
                <a:gd name="connsiteY114" fmla="*/ 1704 h 10001"/>
                <a:gd name="connsiteX115" fmla="*/ 3020 w 10000"/>
                <a:gd name="connsiteY115" fmla="*/ 1579 h 10001"/>
                <a:gd name="connsiteX116" fmla="*/ 3101 w 10000"/>
                <a:gd name="connsiteY116" fmla="*/ 1754 h 10001"/>
                <a:gd name="connsiteX117" fmla="*/ 3066 w 10000"/>
                <a:gd name="connsiteY117" fmla="*/ 1548 h 10001"/>
                <a:gd name="connsiteX118" fmla="*/ 3080 w 10000"/>
                <a:gd name="connsiteY118" fmla="*/ 1607 h 10001"/>
                <a:gd name="connsiteX119" fmla="*/ 3170 w 10000"/>
                <a:gd name="connsiteY119" fmla="*/ 1797 h 10001"/>
                <a:gd name="connsiteX120" fmla="*/ 3136 w 10000"/>
                <a:gd name="connsiteY120" fmla="*/ 1665 h 10001"/>
                <a:gd name="connsiteX121" fmla="*/ 3240 w 10000"/>
                <a:gd name="connsiteY121" fmla="*/ 1873 h 10001"/>
                <a:gd name="connsiteX122" fmla="*/ 3256 w 10000"/>
                <a:gd name="connsiteY122" fmla="*/ 2011 h 10001"/>
                <a:gd name="connsiteX123" fmla="*/ 3199 w 10000"/>
                <a:gd name="connsiteY123" fmla="*/ 1749 h 10001"/>
                <a:gd name="connsiteX124" fmla="*/ 3276 w 10000"/>
                <a:gd name="connsiteY124" fmla="*/ 2071 h 10001"/>
                <a:gd name="connsiteX125" fmla="*/ 3306 w 10000"/>
                <a:gd name="connsiteY125" fmla="*/ 2201 h 10001"/>
                <a:gd name="connsiteX126" fmla="*/ 3269 w 10000"/>
                <a:gd name="connsiteY126" fmla="*/ 1975 h 10001"/>
                <a:gd name="connsiteX127" fmla="*/ 3332 w 10000"/>
                <a:gd name="connsiteY127" fmla="*/ 2302 h 10001"/>
                <a:gd name="connsiteX128" fmla="*/ 3354 w 10000"/>
                <a:gd name="connsiteY128" fmla="*/ 2596 h 10001"/>
                <a:gd name="connsiteX129" fmla="*/ 3383 w 10000"/>
                <a:gd name="connsiteY129" fmla="*/ 2424 h 10001"/>
                <a:gd name="connsiteX130" fmla="*/ 3417 w 10000"/>
                <a:gd name="connsiteY130" fmla="*/ 2775 h 10001"/>
                <a:gd name="connsiteX131" fmla="*/ 3449 w 10000"/>
                <a:gd name="connsiteY131" fmla="*/ 3112 h 10001"/>
                <a:gd name="connsiteX132" fmla="*/ 3492 w 10000"/>
                <a:gd name="connsiteY132" fmla="*/ 3198 h 10001"/>
                <a:gd name="connsiteX133" fmla="*/ 3506 w 10000"/>
                <a:gd name="connsiteY133" fmla="*/ 3388 h 10001"/>
                <a:gd name="connsiteX134" fmla="*/ 3533 w 10000"/>
                <a:gd name="connsiteY134" fmla="*/ 3498 h 10001"/>
                <a:gd name="connsiteX135" fmla="*/ 3571 w 10000"/>
                <a:gd name="connsiteY135" fmla="*/ 3786 h 10001"/>
                <a:gd name="connsiteX136" fmla="*/ 3585 w 10000"/>
                <a:gd name="connsiteY136" fmla="*/ 3862 h 10001"/>
                <a:gd name="connsiteX137" fmla="*/ 3655 w 10000"/>
                <a:gd name="connsiteY137" fmla="*/ 4251 h 10001"/>
                <a:gd name="connsiteX138" fmla="*/ 3622 w 10000"/>
                <a:gd name="connsiteY138" fmla="*/ 4062 h 10001"/>
                <a:gd name="connsiteX139" fmla="*/ 3666 w 10000"/>
                <a:gd name="connsiteY139" fmla="*/ 4298 h 10001"/>
                <a:gd name="connsiteX140" fmla="*/ 3688 w 10000"/>
                <a:gd name="connsiteY140" fmla="*/ 4136 h 10001"/>
                <a:gd name="connsiteX141" fmla="*/ 3694 w 10000"/>
                <a:gd name="connsiteY141" fmla="*/ 4559 h 10001"/>
                <a:gd name="connsiteX142" fmla="*/ 3743 w 10000"/>
                <a:gd name="connsiteY142" fmla="*/ 4468 h 10001"/>
                <a:gd name="connsiteX143" fmla="*/ 3793 w 10000"/>
                <a:gd name="connsiteY143" fmla="*/ 4837 h 10001"/>
                <a:gd name="connsiteX144" fmla="*/ 3843 w 10000"/>
                <a:gd name="connsiteY144" fmla="*/ 5176 h 10001"/>
                <a:gd name="connsiteX145" fmla="*/ 3795 w 10000"/>
                <a:gd name="connsiteY145" fmla="*/ 4652 h 10001"/>
                <a:gd name="connsiteX146" fmla="*/ 3817 w 10000"/>
                <a:gd name="connsiteY146" fmla="*/ 5008 h 10001"/>
                <a:gd name="connsiteX147" fmla="*/ 3880 w 10000"/>
                <a:gd name="connsiteY147" fmla="*/ 5467 h 10001"/>
                <a:gd name="connsiteX148" fmla="*/ 3925 w 10000"/>
                <a:gd name="connsiteY148" fmla="*/ 5361 h 10001"/>
                <a:gd name="connsiteX149" fmla="*/ 3950 w 10000"/>
                <a:gd name="connsiteY149" fmla="*/ 5701 h 10001"/>
                <a:gd name="connsiteX150" fmla="*/ 3983 w 10000"/>
                <a:gd name="connsiteY150" fmla="*/ 5821 h 10001"/>
                <a:gd name="connsiteX151" fmla="*/ 3951 w 10000"/>
                <a:gd name="connsiteY151" fmla="*/ 5550 h 10001"/>
                <a:gd name="connsiteX152" fmla="*/ 4036 w 10000"/>
                <a:gd name="connsiteY152" fmla="*/ 6136 h 10001"/>
                <a:gd name="connsiteX153" fmla="*/ 3989 w 10000"/>
                <a:gd name="connsiteY153" fmla="*/ 5998 h 10001"/>
                <a:gd name="connsiteX154" fmla="*/ 4006 w 10000"/>
                <a:gd name="connsiteY154" fmla="*/ 5720 h 10001"/>
                <a:gd name="connsiteX155" fmla="*/ 4026 w 10000"/>
                <a:gd name="connsiteY155" fmla="*/ 5755 h 10001"/>
                <a:gd name="connsiteX156" fmla="*/ 4046 w 10000"/>
                <a:gd name="connsiteY156" fmla="*/ 5923 h 10001"/>
                <a:gd name="connsiteX157" fmla="*/ 4066 w 10000"/>
                <a:gd name="connsiteY157" fmla="*/ 6100 h 10001"/>
                <a:gd name="connsiteX158" fmla="*/ 4084 w 10000"/>
                <a:gd name="connsiteY158" fmla="*/ 6491 h 10001"/>
                <a:gd name="connsiteX159" fmla="*/ 4104 w 10000"/>
                <a:gd name="connsiteY159" fmla="*/ 6339 h 10001"/>
                <a:gd name="connsiteX160" fmla="*/ 4121 w 10000"/>
                <a:gd name="connsiteY160" fmla="*/ 6698 h 10001"/>
                <a:gd name="connsiteX161" fmla="*/ 4166 w 10000"/>
                <a:gd name="connsiteY161" fmla="*/ 6871 h 10001"/>
                <a:gd name="connsiteX162" fmla="*/ 4225 w 10000"/>
                <a:gd name="connsiteY162" fmla="*/ 7043 h 10001"/>
                <a:gd name="connsiteX163" fmla="*/ 4261 w 10000"/>
                <a:gd name="connsiteY163" fmla="*/ 7192 h 10001"/>
                <a:gd name="connsiteX164" fmla="*/ 4302 w 10000"/>
                <a:gd name="connsiteY164" fmla="*/ 7387 h 10001"/>
                <a:gd name="connsiteX165" fmla="*/ 4400 w 10000"/>
                <a:gd name="connsiteY165" fmla="*/ 7685 h 10001"/>
                <a:gd name="connsiteX166" fmla="*/ 4452 w 10000"/>
                <a:gd name="connsiteY166" fmla="*/ 7790 h 10001"/>
                <a:gd name="connsiteX167" fmla="*/ 4481 w 10000"/>
                <a:gd name="connsiteY167" fmla="*/ 7957 h 10001"/>
                <a:gd name="connsiteX168" fmla="*/ 4530 w 10000"/>
                <a:gd name="connsiteY168" fmla="*/ 7937 h 10001"/>
                <a:gd name="connsiteX169" fmla="*/ 4576 w 10000"/>
                <a:gd name="connsiteY169" fmla="*/ 7736 h 10001"/>
                <a:gd name="connsiteX170" fmla="*/ 4610 w 10000"/>
                <a:gd name="connsiteY170" fmla="*/ 7326 h 10001"/>
                <a:gd name="connsiteX171" fmla="*/ 4657 w 10000"/>
                <a:gd name="connsiteY171" fmla="*/ 6753 h 10001"/>
                <a:gd name="connsiteX172" fmla="*/ 4664 w 10000"/>
                <a:gd name="connsiteY172" fmla="*/ 6358 h 10001"/>
                <a:gd name="connsiteX173" fmla="*/ 4650 w 10000"/>
                <a:gd name="connsiteY173" fmla="*/ 6531 h 10001"/>
                <a:gd name="connsiteX174" fmla="*/ 4656 w 10000"/>
                <a:gd name="connsiteY174" fmla="*/ 6585 h 10001"/>
                <a:gd name="connsiteX175" fmla="*/ 4672 w 10000"/>
                <a:gd name="connsiteY175" fmla="*/ 6515 h 10001"/>
                <a:gd name="connsiteX176" fmla="*/ 4611 w 10000"/>
                <a:gd name="connsiteY176" fmla="*/ 6942 h 10001"/>
                <a:gd name="connsiteX177" fmla="*/ 4604 w 10000"/>
                <a:gd name="connsiteY177" fmla="*/ 7087 h 10001"/>
                <a:gd name="connsiteX178" fmla="*/ 4673 w 10000"/>
                <a:gd name="connsiteY178" fmla="*/ 6110 h 10001"/>
                <a:gd name="connsiteX179" fmla="*/ 4662 w 10000"/>
                <a:gd name="connsiteY179" fmla="*/ 5859 h 10001"/>
                <a:gd name="connsiteX180" fmla="*/ 4727 w 10000"/>
                <a:gd name="connsiteY180" fmla="*/ 5063 h 10001"/>
                <a:gd name="connsiteX181" fmla="*/ 4721 w 10000"/>
                <a:gd name="connsiteY181" fmla="*/ 4693 h 10001"/>
                <a:gd name="connsiteX182" fmla="*/ 4714 w 10000"/>
                <a:gd name="connsiteY182" fmla="*/ 5358 h 10001"/>
                <a:gd name="connsiteX183" fmla="*/ 4777 w 10000"/>
                <a:gd name="connsiteY183" fmla="*/ 4855 h 10001"/>
                <a:gd name="connsiteX184" fmla="*/ 4794 w 10000"/>
                <a:gd name="connsiteY184" fmla="*/ 4827 h 10001"/>
                <a:gd name="connsiteX185" fmla="*/ 4771 w 10000"/>
                <a:gd name="connsiteY185" fmla="*/ 4582 h 10001"/>
                <a:gd name="connsiteX186" fmla="*/ 4682 w 10000"/>
                <a:gd name="connsiteY186" fmla="*/ 5554 h 10001"/>
                <a:gd name="connsiteX187" fmla="*/ 4720 w 10000"/>
                <a:gd name="connsiteY187" fmla="*/ 4744 h 10001"/>
                <a:gd name="connsiteX188" fmla="*/ 4766 w 10000"/>
                <a:gd name="connsiteY188" fmla="*/ 4465 h 10001"/>
                <a:gd name="connsiteX189" fmla="*/ 4781 w 10000"/>
                <a:gd name="connsiteY189" fmla="*/ 4291 h 10001"/>
                <a:gd name="connsiteX190" fmla="*/ 4820 w 10000"/>
                <a:gd name="connsiteY190" fmla="*/ 3865 h 10001"/>
                <a:gd name="connsiteX191" fmla="*/ 4825 w 10000"/>
                <a:gd name="connsiteY191" fmla="*/ 4189 h 10001"/>
                <a:gd name="connsiteX192" fmla="*/ 4855 w 10000"/>
                <a:gd name="connsiteY192" fmla="*/ 3765 h 10001"/>
                <a:gd name="connsiteX193" fmla="*/ 4861 w 10000"/>
                <a:gd name="connsiteY193" fmla="*/ 3498 h 10001"/>
                <a:gd name="connsiteX194" fmla="*/ 4894 w 10000"/>
                <a:gd name="connsiteY194" fmla="*/ 3375 h 10001"/>
                <a:gd name="connsiteX195" fmla="*/ 4922 w 10000"/>
                <a:gd name="connsiteY195" fmla="*/ 3128 h 10001"/>
                <a:gd name="connsiteX196" fmla="*/ 4954 w 10000"/>
                <a:gd name="connsiteY196" fmla="*/ 2855 h 10001"/>
                <a:gd name="connsiteX197" fmla="*/ 5146 w 10000"/>
                <a:gd name="connsiteY197" fmla="*/ 2319 h 10001"/>
                <a:gd name="connsiteX198" fmla="*/ 5039 w 10000"/>
                <a:gd name="connsiteY198" fmla="*/ 2508 h 10001"/>
                <a:gd name="connsiteX199" fmla="*/ 4987 w 10000"/>
                <a:gd name="connsiteY199" fmla="*/ 2731 h 10001"/>
                <a:gd name="connsiteX200" fmla="*/ 5098 w 10000"/>
                <a:gd name="connsiteY200" fmla="*/ 2462 h 10001"/>
                <a:gd name="connsiteX201" fmla="*/ 5146 w 10000"/>
                <a:gd name="connsiteY201" fmla="*/ 2300 h 10001"/>
                <a:gd name="connsiteX202" fmla="*/ 5197 w 10000"/>
                <a:gd name="connsiteY202" fmla="*/ 2363 h 10001"/>
                <a:gd name="connsiteX203" fmla="*/ 5245 w 10000"/>
                <a:gd name="connsiteY203" fmla="*/ 2312 h 10001"/>
                <a:gd name="connsiteX204" fmla="*/ 5244 w 10000"/>
                <a:gd name="connsiteY204" fmla="*/ 2502 h 10001"/>
                <a:gd name="connsiteX205" fmla="*/ 5264 w 10000"/>
                <a:gd name="connsiteY205" fmla="*/ 2405 h 10001"/>
                <a:gd name="connsiteX206" fmla="*/ 5379 w 10000"/>
                <a:gd name="connsiteY206" fmla="*/ 2693 h 10001"/>
                <a:gd name="connsiteX207" fmla="*/ 5409 w 10000"/>
                <a:gd name="connsiteY207" fmla="*/ 2881 h 10001"/>
                <a:gd name="connsiteX208" fmla="*/ 5431 w 10000"/>
                <a:gd name="connsiteY208" fmla="*/ 3242 h 10001"/>
                <a:gd name="connsiteX209" fmla="*/ 5505 w 10000"/>
                <a:gd name="connsiteY209" fmla="*/ 3204 h 10001"/>
                <a:gd name="connsiteX210" fmla="*/ 5388 w 10000"/>
                <a:gd name="connsiteY210" fmla="*/ 3132 h 10001"/>
                <a:gd name="connsiteX211" fmla="*/ 5394 w 10000"/>
                <a:gd name="connsiteY211" fmla="*/ 3133 h 10001"/>
                <a:gd name="connsiteX212" fmla="*/ 5488 w 10000"/>
                <a:gd name="connsiteY212" fmla="*/ 3445 h 10001"/>
                <a:gd name="connsiteX213" fmla="*/ 5426 w 10000"/>
                <a:gd name="connsiteY213" fmla="*/ 3234 h 10001"/>
                <a:gd name="connsiteX214" fmla="*/ 5432 w 10000"/>
                <a:gd name="connsiteY214" fmla="*/ 3338 h 10001"/>
                <a:gd name="connsiteX215" fmla="*/ 5514 w 10000"/>
                <a:gd name="connsiteY215" fmla="*/ 3497 h 10001"/>
                <a:gd name="connsiteX216" fmla="*/ 5473 w 10000"/>
                <a:gd name="connsiteY216" fmla="*/ 3522 h 10001"/>
                <a:gd name="connsiteX217" fmla="*/ 5453 w 10000"/>
                <a:gd name="connsiteY217" fmla="*/ 2963 h 10001"/>
                <a:gd name="connsiteX218" fmla="*/ 5461 w 10000"/>
                <a:gd name="connsiteY218" fmla="*/ 3574 h 10001"/>
                <a:gd name="connsiteX219" fmla="*/ 5468 w 10000"/>
                <a:gd name="connsiteY219" fmla="*/ 3147 h 10001"/>
                <a:gd name="connsiteX220" fmla="*/ 5563 w 10000"/>
                <a:gd name="connsiteY220" fmla="*/ 3674 h 10001"/>
                <a:gd name="connsiteX221" fmla="*/ 5292 w 10000"/>
                <a:gd name="connsiteY221" fmla="*/ 2517 h 10001"/>
                <a:gd name="connsiteX222" fmla="*/ 5482 w 10000"/>
                <a:gd name="connsiteY222" fmla="*/ 3482 h 10001"/>
                <a:gd name="connsiteX223" fmla="*/ 5475 w 10000"/>
                <a:gd name="connsiteY223" fmla="*/ 3034 h 10001"/>
                <a:gd name="connsiteX224" fmla="*/ 5305 w 10000"/>
                <a:gd name="connsiteY224" fmla="*/ 2428 h 10001"/>
                <a:gd name="connsiteX225" fmla="*/ 5397 w 10000"/>
                <a:gd name="connsiteY225" fmla="*/ 2767 h 10001"/>
                <a:gd name="connsiteX226" fmla="*/ 5540 w 10000"/>
                <a:gd name="connsiteY226" fmla="*/ 3696 h 10001"/>
                <a:gd name="connsiteX227" fmla="*/ 5439 w 10000"/>
                <a:gd name="connsiteY227" fmla="*/ 3104 h 10001"/>
                <a:gd name="connsiteX228" fmla="*/ 5316 w 10000"/>
                <a:gd name="connsiteY228" fmla="*/ 2666 h 10001"/>
                <a:gd name="connsiteX229" fmla="*/ 5547 w 10000"/>
                <a:gd name="connsiteY229" fmla="*/ 3288 h 10001"/>
                <a:gd name="connsiteX230" fmla="*/ 5557 w 10000"/>
                <a:gd name="connsiteY230" fmla="*/ 3353 h 10001"/>
                <a:gd name="connsiteX231" fmla="*/ 5476 w 10000"/>
                <a:gd name="connsiteY231" fmla="*/ 3457 h 10001"/>
                <a:gd name="connsiteX232" fmla="*/ 5547 w 10000"/>
                <a:gd name="connsiteY232" fmla="*/ 3428 h 10001"/>
                <a:gd name="connsiteX233" fmla="*/ 5579 w 10000"/>
                <a:gd name="connsiteY233" fmla="*/ 3774 h 10001"/>
                <a:gd name="connsiteX234" fmla="*/ 5647 w 10000"/>
                <a:gd name="connsiteY234" fmla="*/ 3488 h 10001"/>
                <a:gd name="connsiteX235" fmla="*/ 5483 w 10000"/>
                <a:gd name="connsiteY235" fmla="*/ 3504 h 10001"/>
                <a:gd name="connsiteX236" fmla="*/ 5618 w 10000"/>
                <a:gd name="connsiteY236" fmla="*/ 3707 h 10001"/>
                <a:gd name="connsiteX237" fmla="*/ 5626 w 10000"/>
                <a:gd name="connsiteY237" fmla="*/ 3856 h 10001"/>
                <a:gd name="connsiteX238" fmla="*/ 5655 w 10000"/>
                <a:gd name="connsiteY238" fmla="*/ 3832 h 10001"/>
                <a:gd name="connsiteX239" fmla="*/ 5532 w 10000"/>
                <a:gd name="connsiteY239" fmla="*/ 3504 h 10001"/>
                <a:gd name="connsiteX240" fmla="*/ 5591 w 10000"/>
                <a:gd name="connsiteY240" fmla="*/ 3552 h 10001"/>
                <a:gd name="connsiteX241" fmla="*/ 5527 w 10000"/>
                <a:gd name="connsiteY241" fmla="*/ 3396 h 10001"/>
                <a:gd name="connsiteX242" fmla="*/ 5580 w 10000"/>
                <a:gd name="connsiteY242" fmla="*/ 3546 h 10001"/>
                <a:gd name="connsiteX243" fmla="*/ 5609 w 10000"/>
                <a:gd name="connsiteY243" fmla="*/ 3617 h 10001"/>
                <a:gd name="connsiteX244" fmla="*/ 5640 w 10000"/>
                <a:gd name="connsiteY244" fmla="*/ 3617 h 10001"/>
                <a:gd name="connsiteX245" fmla="*/ 5642 w 10000"/>
                <a:gd name="connsiteY245" fmla="*/ 3561 h 10001"/>
                <a:gd name="connsiteX246" fmla="*/ 5525 w 10000"/>
                <a:gd name="connsiteY246" fmla="*/ 3589 h 10001"/>
                <a:gd name="connsiteX247" fmla="*/ 5573 w 10000"/>
                <a:gd name="connsiteY247" fmla="*/ 3443 h 10001"/>
                <a:gd name="connsiteX248" fmla="*/ 5750 w 10000"/>
                <a:gd name="connsiteY248" fmla="*/ 4153 h 10001"/>
                <a:gd name="connsiteX249" fmla="*/ 5690 w 10000"/>
                <a:gd name="connsiteY249" fmla="*/ 3834 h 10001"/>
                <a:gd name="connsiteX250" fmla="*/ 5740 w 10000"/>
                <a:gd name="connsiteY250" fmla="*/ 3950 h 10001"/>
                <a:gd name="connsiteX251" fmla="*/ 5775 w 10000"/>
                <a:gd name="connsiteY251" fmla="*/ 3991 h 10001"/>
                <a:gd name="connsiteX252" fmla="*/ 5844 w 10000"/>
                <a:gd name="connsiteY252" fmla="*/ 4197 h 10001"/>
                <a:gd name="connsiteX253" fmla="*/ 5881 w 10000"/>
                <a:gd name="connsiteY253" fmla="*/ 4287 h 10001"/>
                <a:gd name="connsiteX254" fmla="*/ 5899 w 10000"/>
                <a:gd name="connsiteY254" fmla="*/ 4139 h 10001"/>
                <a:gd name="connsiteX255" fmla="*/ 5881 w 10000"/>
                <a:gd name="connsiteY255" fmla="*/ 4376 h 10001"/>
                <a:gd name="connsiteX256" fmla="*/ 5907 w 10000"/>
                <a:gd name="connsiteY256" fmla="*/ 4502 h 10001"/>
                <a:gd name="connsiteX257" fmla="*/ 5936 w 10000"/>
                <a:gd name="connsiteY257" fmla="*/ 4576 h 10001"/>
                <a:gd name="connsiteX258" fmla="*/ 5974 w 10000"/>
                <a:gd name="connsiteY258" fmla="*/ 4511 h 10001"/>
                <a:gd name="connsiteX259" fmla="*/ 6000 w 10000"/>
                <a:gd name="connsiteY259" fmla="*/ 4634 h 10001"/>
                <a:gd name="connsiteX260" fmla="*/ 6059 w 10000"/>
                <a:gd name="connsiteY260" fmla="*/ 4827 h 10001"/>
                <a:gd name="connsiteX261" fmla="*/ 6126 w 10000"/>
                <a:gd name="connsiteY261" fmla="*/ 4928 h 10001"/>
                <a:gd name="connsiteX262" fmla="*/ 6153 w 10000"/>
                <a:gd name="connsiteY262" fmla="*/ 5224 h 10001"/>
                <a:gd name="connsiteX263" fmla="*/ 6201 w 10000"/>
                <a:gd name="connsiteY263" fmla="*/ 5466 h 10001"/>
                <a:gd name="connsiteX264" fmla="*/ 6251 w 10000"/>
                <a:gd name="connsiteY264" fmla="*/ 5599 h 10001"/>
                <a:gd name="connsiteX265" fmla="*/ 6297 w 10000"/>
                <a:gd name="connsiteY265" fmla="*/ 5912 h 10001"/>
                <a:gd name="connsiteX266" fmla="*/ 6316 w 10000"/>
                <a:gd name="connsiteY266" fmla="*/ 5891 h 10001"/>
                <a:gd name="connsiteX267" fmla="*/ 6330 w 10000"/>
                <a:gd name="connsiteY267" fmla="*/ 5789 h 10001"/>
                <a:gd name="connsiteX268" fmla="*/ 6371 w 10000"/>
                <a:gd name="connsiteY268" fmla="*/ 5854 h 10001"/>
                <a:gd name="connsiteX269" fmla="*/ 6413 w 10000"/>
                <a:gd name="connsiteY269" fmla="*/ 5886 h 10001"/>
                <a:gd name="connsiteX270" fmla="*/ 6372 w 10000"/>
                <a:gd name="connsiteY270" fmla="*/ 5892 h 10001"/>
                <a:gd name="connsiteX271" fmla="*/ 6404 w 10000"/>
                <a:gd name="connsiteY271" fmla="*/ 6129 h 10001"/>
                <a:gd name="connsiteX272" fmla="*/ 6499 w 10000"/>
                <a:gd name="connsiteY272" fmla="*/ 6444 h 10001"/>
                <a:gd name="connsiteX273" fmla="*/ 6533 w 10000"/>
                <a:gd name="connsiteY273" fmla="*/ 6491 h 10001"/>
                <a:gd name="connsiteX274" fmla="*/ 6566 w 10000"/>
                <a:gd name="connsiteY274" fmla="*/ 6459 h 10001"/>
                <a:gd name="connsiteX275" fmla="*/ 6580 w 10000"/>
                <a:gd name="connsiteY275" fmla="*/ 6836 h 10001"/>
                <a:gd name="connsiteX276" fmla="*/ 6636 w 10000"/>
                <a:gd name="connsiteY276" fmla="*/ 6943 h 10001"/>
                <a:gd name="connsiteX277" fmla="*/ 6649 w 10000"/>
                <a:gd name="connsiteY277" fmla="*/ 7286 h 10001"/>
                <a:gd name="connsiteX278" fmla="*/ 6720 w 10000"/>
                <a:gd name="connsiteY278" fmla="*/ 7677 h 10001"/>
                <a:gd name="connsiteX279" fmla="*/ 6787 w 10000"/>
                <a:gd name="connsiteY279" fmla="*/ 8025 h 10001"/>
                <a:gd name="connsiteX280" fmla="*/ 6819 w 10000"/>
                <a:gd name="connsiteY280" fmla="*/ 8240 h 10001"/>
                <a:gd name="connsiteX281" fmla="*/ 6888 w 10000"/>
                <a:gd name="connsiteY281" fmla="*/ 8161 h 10001"/>
                <a:gd name="connsiteX282" fmla="*/ 6926 w 10000"/>
                <a:gd name="connsiteY282" fmla="*/ 8019 h 10001"/>
                <a:gd name="connsiteX283" fmla="*/ 6977 w 10000"/>
                <a:gd name="connsiteY283" fmla="*/ 7867 h 10001"/>
                <a:gd name="connsiteX284" fmla="*/ 7062 w 10000"/>
                <a:gd name="connsiteY284" fmla="*/ 7344 h 10001"/>
                <a:gd name="connsiteX285" fmla="*/ 7095 w 10000"/>
                <a:gd name="connsiteY285" fmla="*/ 6784 h 10001"/>
                <a:gd name="connsiteX286" fmla="*/ 7151 w 10000"/>
                <a:gd name="connsiteY286" fmla="*/ 6432 h 10001"/>
                <a:gd name="connsiteX287" fmla="*/ 7279 w 10000"/>
                <a:gd name="connsiteY287" fmla="*/ 5333 h 10001"/>
                <a:gd name="connsiteX288" fmla="*/ 7247 w 10000"/>
                <a:gd name="connsiteY288" fmla="*/ 5409 h 10001"/>
                <a:gd name="connsiteX289" fmla="*/ 7287 w 10000"/>
                <a:gd name="connsiteY289" fmla="*/ 5784 h 10001"/>
                <a:gd name="connsiteX290" fmla="*/ 7189 w 10000"/>
                <a:gd name="connsiteY290" fmla="*/ 6083 h 10001"/>
                <a:gd name="connsiteX291" fmla="*/ 7228 w 10000"/>
                <a:gd name="connsiteY291" fmla="*/ 5923 h 10001"/>
                <a:gd name="connsiteX292" fmla="*/ 7247 w 10000"/>
                <a:gd name="connsiteY292" fmla="*/ 5451 h 10001"/>
                <a:gd name="connsiteX293" fmla="*/ 7289 w 10000"/>
                <a:gd name="connsiteY293" fmla="*/ 5127 h 10001"/>
                <a:gd name="connsiteX294" fmla="*/ 7332 w 10000"/>
                <a:gd name="connsiteY294" fmla="*/ 5434 h 10001"/>
                <a:gd name="connsiteX295" fmla="*/ 7368 w 10000"/>
                <a:gd name="connsiteY295" fmla="*/ 5269 h 10001"/>
                <a:gd name="connsiteX296" fmla="*/ 7353 w 10000"/>
                <a:gd name="connsiteY296" fmla="*/ 5204 h 10001"/>
                <a:gd name="connsiteX297" fmla="*/ 7373 w 10000"/>
                <a:gd name="connsiteY297" fmla="*/ 5020 h 10001"/>
                <a:gd name="connsiteX298" fmla="*/ 7381 w 10000"/>
                <a:gd name="connsiteY298" fmla="*/ 5148 h 10001"/>
                <a:gd name="connsiteX299" fmla="*/ 7403 w 10000"/>
                <a:gd name="connsiteY299" fmla="*/ 4882 h 10001"/>
                <a:gd name="connsiteX300" fmla="*/ 7417 w 10000"/>
                <a:gd name="connsiteY300" fmla="*/ 4926 h 10001"/>
                <a:gd name="connsiteX301" fmla="*/ 7464 w 10000"/>
                <a:gd name="connsiteY301" fmla="*/ 4992 h 10001"/>
                <a:gd name="connsiteX302" fmla="*/ 7524 w 10000"/>
                <a:gd name="connsiteY302" fmla="*/ 4722 h 10001"/>
                <a:gd name="connsiteX303" fmla="*/ 7563 w 10000"/>
                <a:gd name="connsiteY303" fmla="*/ 4571 h 10001"/>
                <a:gd name="connsiteX304" fmla="*/ 7625 w 10000"/>
                <a:gd name="connsiteY304" fmla="*/ 4445 h 10001"/>
                <a:gd name="connsiteX305" fmla="*/ 7679 w 10000"/>
                <a:gd name="connsiteY305" fmla="*/ 4342 h 10001"/>
                <a:gd name="connsiteX306" fmla="*/ 7711 w 10000"/>
                <a:gd name="connsiteY306" fmla="*/ 4316 h 10001"/>
                <a:gd name="connsiteX307" fmla="*/ 7757 w 10000"/>
                <a:gd name="connsiteY307" fmla="*/ 4135 h 10001"/>
                <a:gd name="connsiteX308" fmla="*/ 7788 w 10000"/>
                <a:gd name="connsiteY308" fmla="*/ 4198 h 10001"/>
                <a:gd name="connsiteX309" fmla="*/ 7820 w 10000"/>
                <a:gd name="connsiteY309" fmla="*/ 4200 h 10001"/>
                <a:gd name="connsiteX310" fmla="*/ 7849 w 10000"/>
                <a:gd name="connsiteY310" fmla="*/ 4202 h 10001"/>
                <a:gd name="connsiteX311" fmla="*/ 7886 w 10000"/>
                <a:gd name="connsiteY311" fmla="*/ 4038 h 10001"/>
                <a:gd name="connsiteX312" fmla="*/ 7945 w 10000"/>
                <a:gd name="connsiteY312" fmla="*/ 4209 h 10001"/>
                <a:gd name="connsiteX313" fmla="*/ 7897 w 10000"/>
                <a:gd name="connsiteY313" fmla="*/ 4181 h 10001"/>
                <a:gd name="connsiteX314" fmla="*/ 7946 w 10000"/>
                <a:gd name="connsiteY314" fmla="*/ 4218 h 10001"/>
                <a:gd name="connsiteX315" fmla="*/ 7999 w 10000"/>
                <a:gd name="connsiteY315" fmla="*/ 4157 h 10001"/>
                <a:gd name="connsiteX316" fmla="*/ 8014 w 10000"/>
                <a:gd name="connsiteY316" fmla="*/ 4183 h 10001"/>
                <a:gd name="connsiteX317" fmla="*/ 8074 w 10000"/>
                <a:gd name="connsiteY317" fmla="*/ 4206 h 10001"/>
                <a:gd name="connsiteX318" fmla="*/ 8016 w 10000"/>
                <a:gd name="connsiteY318" fmla="*/ 4211 h 10001"/>
                <a:gd name="connsiteX319" fmla="*/ 8100 w 10000"/>
                <a:gd name="connsiteY319" fmla="*/ 4144 h 10001"/>
                <a:gd name="connsiteX320" fmla="*/ 8149 w 10000"/>
                <a:gd name="connsiteY320" fmla="*/ 4259 h 10001"/>
                <a:gd name="connsiteX321" fmla="*/ 8177 w 10000"/>
                <a:gd name="connsiteY321" fmla="*/ 4402 h 10001"/>
                <a:gd name="connsiteX322" fmla="*/ 8198 w 10000"/>
                <a:gd name="connsiteY322" fmla="*/ 4212 h 10001"/>
                <a:gd name="connsiteX323" fmla="*/ 8279 w 10000"/>
                <a:gd name="connsiteY323" fmla="*/ 4648 h 10001"/>
                <a:gd name="connsiteX324" fmla="*/ 8234 w 10000"/>
                <a:gd name="connsiteY324" fmla="*/ 4309 h 10001"/>
                <a:gd name="connsiteX325" fmla="*/ 8369 w 10000"/>
                <a:gd name="connsiteY325" fmla="*/ 4896 h 10001"/>
                <a:gd name="connsiteX326" fmla="*/ 8328 w 10000"/>
                <a:gd name="connsiteY326" fmla="*/ 4811 h 10001"/>
                <a:gd name="connsiteX327" fmla="*/ 8401 w 10000"/>
                <a:gd name="connsiteY327" fmla="*/ 5052 h 10001"/>
                <a:gd name="connsiteX328" fmla="*/ 8403 w 10000"/>
                <a:gd name="connsiteY328" fmla="*/ 5153 h 10001"/>
                <a:gd name="connsiteX329" fmla="*/ 8442 w 10000"/>
                <a:gd name="connsiteY329" fmla="*/ 5151 h 10001"/>
                <a:gd name="connsiteX330" fmla="*/ 8512 w 10000"/>
                <a:gd name="connsiteY330" fmla="*/ 5282 h 10001"/>
                <a:gd name="connsiteX331" fmla="*/ 8563 w 10000"/>
                <a:gd name="connsiteY331" fmla="*/ 5437 h 10001"/>
                <a:gd name="connsiteX332" fmla="*/ 8604 w 10000"/>
                <a:gd name="connsiteY332" fmla="*/ 5656 h 10001"/>
                <a:gd name="connsiteX333" fmla="*/ 8617 w 10000"/>
                <a:gd name="connsiteY333" fmla="*/ 5747 h 10001"/>
                <a:gd name="connsiteX334" fmla="*/ 8654 w 10000"/>
                <a:gd name="connsiteY334" fmla="*/ 5720 h 10001"/>
                <a:gd name="connsiteX335" fmla="*/ 8667 w 10000"/>
                <a:gd name="connsiteY335" fmla="*/ 5851 h 10001"/>
                <a:gd name="connsiteX336" fmla="*/ 8720 w 10000"/>
                <a:gd name="connsiteY336" fmla="*/ 6152 h 10001"/>
                <a:gd name="connsiteX337" fmla="*/ 8763 w 10000"/>
                <a:gd name="connsiteY337" fmla="*/ 6306 h 10001"/>
                <a:gd name="connsiteX338" fmla="*/ 8724 w 10000"/>
                <a:gd name="connsiteY338" fmla="*/ 6278 h 10001"/>
                <a:gd name="connsiteX339" fmla="*/ 8770 w 10000"/>
                <a:gd name="connsiteY339" fmla="*/ 5871 h 10001"/>
                <a:gd name="connsiteX340" fmla="*/ 8775 w 10000"/>
                <a:gd name="connsiteY340" fmla="*/ 6801 h 10001"/>
                <a:gd name="connsiteX341" fmla="*/ 8778 w 10000"/>
                <a:gd name="connsiteY341" fmla="*/ 6720 h 10001"/>
                <a:gd name="connsiteX342" fmla="*/ 8783 w 10000"/>
                <a:gd name="connsiteY342" fmla="*/ 6126 h 10001"/>
                <a:gd name="connsiteX343" fmla="*/ 8788 w 10000"/>
                <a:gd name="connsiteY343" fmla="*/ 6518 h 10001"/>
                <a:gd name="connsiteX344" fmla="*/ 8790 w 10000"/>
                <a:gd name="connsiteY344" fmla="*/ 6084 h 10001"/>
                <a:gd name="connsiteX345" fmla="*/ 8684 w 10000"/>
                <a:gd name="connsiteY345" fmla="*/ 5884 h 10001"/>
                <a:gd name="connsiteX346" fmla="*/ 8801 w 10000"/>
                <a:gd name="connsiteY346" fmla="*/ 6491 h 10001"/>
                <a:gd name="connsiteX347" fmla="*/ 8803 w 10000"/>
                <a:gd name="connsiteY347" fmla="*/ 7014 h 10001"/>
                <a:gd name="connsiteX348" fmla="*/ 8808 w 10000"/>
                <a:gd name="connsiteY348" fmla="*/ 6654 h 10001"/>
                <a:gd name="connsiteX349" fmla="*/ 8813 w 10000"/>
                <a:gd name="connsiteY349" fmla="*/ 6160 h 10001"/>
                <a:gd name="connsiteX350" fmla="*/ 8767 w 10000"/>
                <a:gd name="connsiteY350" fmla="*/ 6090 h 10001"/>
                <a:gd name="connsiteX351" fmla="*/ 8723 w 10000"/>
                <a:gd name="connsiteY351" fmla="*/ 5968 h 10001"/>
                <a:gd name="connsiteX352" fmla="*/ 8826 w 10000"/>
                <a:gd name="connsiteY352" fmla="*/ 6406 h 10001"/>
                <a:gd name="connsiteX353" fmla="*/ 8828 w 10000"/>
                <a:gd name="connsiteY353" fmla="*/ 6525 h 10001"/>
                <a:gd name="connsiteX354" fmla="*/ 8833 w 10000"/>
                <a:gd name="connsiteY354" fmla="*/ 6757 h 10001"/>
                <a:gd name="connsiteX355" fmla="*/ 8876 w 10000"/>
                <a:gd name="connsiteY355" fmla="*/ 7023 h 10001"/>
                <a:gd name="connsiteX356" fmla="*/ 8843 w 10000"/>
                <a:gd name="connsiteY356" fmla="*/ 6525 h 10001"/>
                <a:gd name="connsiteX357" fmla="*/ 8847 w 10000"/>
                <a:gd name="connsiteY357" fmla="*/ 6647 h 10001"/>
                <a:gd name="connsiteX358" fmla="*/ 8852 w 10000"/>
                <a:gd name="connsiteY358" fmla="*/ 6518 h 10001"/>
                <a:gd name="connsiteX359" fmla="*/ 8857 w 10000"/>
                <a:gd name="connsiteY359" fmla="*/ 6430 h 10001"/>
                <a:gd name="connsiteX360" fmla="*/ 8788 w 10000"/>
                <a:gd name="connsiteY360" fmla="*/ 6490 h 10001"/>
                <a:gd name="connsiteX361" fmla="*/ 8793 w 10000"/>
                <a:gd name="connsiteY361" fmla="*/ 6278 h 10001"/>
                <a:gd name="connsiteX362" fmla="*/ 8749 w 10000"/>
                <a:gd name="connsiteY362" fmla="*/ 6221 h 10001"/>
                <a:gd name="connsiteX363" fmla="*/ 8725 w 10000"/>
                <a:gd name="connsiteY363" fmla="*/ 6502 h 10001"/>
                <a:gd name="connsiteX364" fmla="*/ 8861 w 10000"/>
                <a:gd name="connsiteY364" fmla="*/ 6314 h 10001"/>
                <a:gd name="connsiteX365" fmla="*/ 8898 w 10000"/>
                <a:gd name="connsiteY365" fmla="*/ 7074 h 10001"/>
                <a:gd name="connsiteX366" fmla="*/ 8982 w 10000"/>
                <a:gd name="connsiteY366" fmla="*/ 8022 h 10001"/>
                <a:gd name="connsiteX367" fmla="*/ 9058 w 10000"/>
                <a:gd name="connsiteY367" fmla="*/ 8474 h 10001"/>
                <a:gd name="connsiteX368" fmla="*/ 8894 w 10000"/>
                <a:gd name="connsiteY368" fmla="*/ 9285 h 10001"/>
                <a:gd name="connsiteX369" fmla="*/ 8897 w 10000"/>
                <a:gd name="connsiteY369" fmla="*/ 9301 h 10001"/>
                <a:gd name="connsiteX370" fmla="*/ 8902 w 10000"/>
                <a:gd name="connsiteY370" fmla="*/ 9811 h 10001"/>
                <a:gd name="connsiteX371" fmla="*/ 8907 w 10000"/>
                <a:gd name="connsiteY371" fmla="*/ 8919 h 10001"/>
                <a:gd name="connsiteX372" fmla="*/ 8909 w 10000"/>
                <a:gd name="connsiteY372" fmla="*/ 8919 h 10001"/>
                <a:gd name="connsiteX373" fmla="*/ 8914 w 10000"/>
                <a:gd name="connsiteY373" fmla="*/ 9369 h 10001"/>
                <a:gd name="connsiteX374" fmla="*/ 8995 w 10000"/>
                <a:gd name="connsiteY374" fmla="*/ 8220 h 10001"/>
                <a:gd name="connsiteX375" fmla="*/ 9020 w 10000"/>
                <a:gd name="connsiteY375" fmla="*/ 8851 h 10001"/>
                <a:gd name="connsiteX376" fmla="*/ 8927 w 10000"/>
                <a:gd name="connsiteY376" fmla="*/ 9275 h 10001"/>
                <a:gd name="connsiteX377" fmla="*/ 8929 w 10000"/>
                <a:gd name="connsiteY377" fmla="*/ 9251 h 10001"/>
                <a:gd name="connsiteX378" fmla="*/ 8934 w 10000"/>
                <a:gd name="connsiteY378" fmla="*/ 9073 h 10001"/>
                <a:gd name="connsiteX379" fmla="*/ 8939 w 10000"/>
                <a:gd name="connsiteY379" fmla="*/ 8792 h 10001"/>
                <a:gd name="connsiteX380" fmla="*/ 8942 w 10000"/>
                <a:gd name="connsiteY380" fmla="*/ 8305 h 10001"/>
                <a:gd name="connsiteX381" fmla="*/ 8949 w 10000"/>
                <a:gd name="connsiteY381" fmla="*/ 7224 h 10001"/>
                <a:gd name="connsiteX382" fmla="*/ 8952 w 10000"/>
                <a:gd name="connsiteY382" fmla="*/ 8322 h 10001"/>
                <a:gd name="connsiteX383" fmla="*/ 8954 w 10000"/>
                <a:gd name="connsiteY383" fmla="*/ 7992 h 10001"/>
                <a:gd name="connsiteX384" fmla="*/ 8959 w 10000"/>
                <a:gd name="connsiteY384" fmla="*/ 8385 h 10001"/>
                <a:gd name="connsiteX385" fmla="*/ 9057 w 10000"/>
                <a:gd name="connsiteY385" fmla="*/ 9400 h 10001"/>
                <a:gd name="connsiteX386" fmla="*/ 8905 w 10000"/>
                <a:gd name="connsiteY386" fmla="*/ 9374 h 10001"/>
                <a:gd name="connsiteX387" fmla="*/ 9273 w 10000"/>
                <a:gd name="connsiteY387" fmla="*/ 8544 h 10001"/>
                <a:gd name="connsiteX388" fmla="*/ 9052 w 10000"/>
                <a:gd name="connsiteY388" fmla="*/ 9906 h 10001"/>
                <a:gd name="connsiteX389" fmla="*/ 9109 w 10000"/>
                <a:gd name="connsiteY389" fmla="*/ 9463 h 10001"/>
                <a:gd name="connsiteX390" fmla="*/ 9191 w 10000"/>
                <a:gd name="connsiteY390" fmla="*/ 8758 h 10001"/>
                <a:gd name="connsiteX391" fmla="*/ 8994 w 10000"/>
                <a:gd name="connsiteY391" fmla="*/ 9922 h 10001"/>
                <a:gd name="connsiteX392" fmla="*/ 8999 w 10000"/>
                <a:gd name="connsiteY392" fmla="*/ 8807 h 10001"/>
                <a:gd name="connsiteX393" fmla="*/ 9004 w 10000"/>
                <a:gd name="connsiteY393" fmla="*/ 9012 h 10001"/>
                <a:gd name="connsiteX394" fmla="*/ 9009 w 10000"/>
                <a:gd name="connsiteY394" fmla="*/ 8612 h 10001"/>
                <a:gd name="connsiteX395" fmla="*/ 9014 w 10000"/>
                <a:gd name="connsiteY395" fmla="*/ 8690 h 10001"/>
                <a:gd name="connsiteX396" fmla="*/ 9019 w 10000"/>
                <a:gd name="connsiteY396" fmla="*/ 9095 h 10001"/>
                <a:gd name="connsiteX397" fmla="*/ 9027 w 10000"/>
                <a:gd name="connsiteY397" fmla="*/ 8511 h 10001"/>
                <a:gd name="connsiteX398" fmla="*/ 9032 w 10000"/>
                <a:gd name="connsiteY398" fmla="*/ 8425 h 10001"/>
                <a:gd name="connsiteX399" fmla="*/ 9037 w 10000"/>
                <a:gd name="connsiteY399" fmla="*/ 8109 h 10001"/>
                <a:gd name="connsiteX400" fmla="*/ 9042 w 10000"/>
                <a:gd name="connsiteY400" fmla="*/ 7812 h 10001"/>
                <a:gd name="connsiteX401" fmla="*/ 9047 w 10000"/>
                <a:gd name="connsiteY401" fmla="*/ 9404 h 10001"/>
                <a:gd name="connsiteX402" fmla="*/ 9052 w 10000"/>
                <a:gd name="connsiteY402" fmla="*/ 9201 h 10001"/>
                <a:gd name="connsiteX403" fmla="*/ 9057 w 10000"/>
                <a:gd name="connsiteY403" fmla="*/ 9446 h 10001"/>
                <a:gd name="connsiteX404" fmla="*/ 9062 w 10000"/>
                <a:gd name="connsiteY404" fmla="*/ 8204 h 10001"/>
                <a:gd name="connsiteX405" fmla="*/ 9069 w 10000"/>
                <a:gd name="connsiteY405" fmla="*/ 8545 h 10001"/>
                <a:gd name="connsiteX406" fmla="*/ 9074 w 10000"/>
                <a:gd name="connsiteY406" fmla="*/ 8902 h 10001"/>
                <a:gd name="connsiteX407" fmla="*/ 9079 w 10000"/>
                <a:gd name="connsiteY407" fmla="*/ 8075 h 10001"/>
                <a:gd name="connsiteX408" fmla="*/ 9084 w 10000"/>
                <a:gd name="connsiteY408" fmla="*/ 8025 h 10001"/>
                <a:gd name="connsiteX409" fmla="*/ 9089 w 10000"/>
                <a:gd name="connsiteY409" fmla="*/ 8264 h 10001"/>
                <a:gd name="connsiteX410" fmla="*/ 9094 w 10000"/>
                <a:gd name="connsiteY410" fmla="*/ 8350 h 10001"/>
                <a:gd name="connsiteX411" fmla="*/ 9099 w 10000"/>
                <a:gd name="connsiteY411" fmla="*/ 9095 h 10001"/>
                <a:gd name="connsiteX412" fmla="*/ 9104 w 10000"/>
                <a:gd name="connsiteY412" fmla="*/ 9040 h 10001"/>
                <a:gd name="connsiteX413" fmla="*/ 9109 w 10000"/>
                <a:gd name="connsiteY413" fmla="*/ 9702 h 10001"/>
                <a:gd name="connsiteX414" fmla="*/ 9117 w 10000"/>
                <a:gd name="connsiteY414" fmla="*/ 9054 h 10001"/>
                <a:gd name="connsiteX415" fmla="*/ 9122 w 10000"/>
                <a:gd name="connsiteY415" fmla="*/ 8517 h 10001"/>
                <a:gd name="connsiteX416" fmla="*/ 9129 w 10000"/>
                <a:gd name="connsiteY416" fmla="*/ 9062 h 10001"/>
                <a:gd name="connsiteX417" fmla="*/ 9227 w 10000"/>
                <a:gd name="connsiteY417" fmla="*/ 9026 h 10001"/>
                <a:gd name="connsiteX418" fmla="*/ 9139 w 10000"/>
                <a:gd name="connsiteY418" fmla="*/ 8817 h 10001"/>
                <a:gd name="connsiteX419" fmla="*/ 9144 w 10000"/>
                <a:gd name="connsiteY419" fmla="*/ 9310 h 10001"/>
                <a:gd name="connsiteX420" fmla="*/ 9149 w 10000"/>
                <a:gd name="connsiteY420" fmla="*/ 9183 h 10001"/>
                <a:gd name="connsiteX421" fmla="*/ 9154 w 10000"/>
                <a:gd name="connsiteY421" fmla="*/ 8945 h 10001"/>
                <a:gd name="connsiteX422" fmla="*/ 9159 w 10000"/>
                <a:gd name="connsiteY422" fmla="*/ 9692 h 10001"/>
                <a:gd name="connsiteX423" fmla="*/ 9164 w 10000"/>
                <a:gd name="connsiteY423" fmla="*/ 8783 h 10001"/>
                <a:gd name="connsiteX424" fmla="*/ 9240 w 10000"/>
                <a:gd name="connsiteY424" fmla="*/ 9113 h 10001"/>
                <a:gd name="connsiteX425" fmla="*/ 9264 w 10000"/>
                <a:gd name="connsiteY425" fmla="*/ 9229 h 10001"/>
                <a:gd name="connsiteX426" fmla="*/ 9286 w 10000"/>
                <a:gd name="connsiteY426" fmla="*/ 9300 h 10001"/>
                <a:gd name="connsiteX427" fmla="*/ 9205 w 10000"/>
                <a:gd name="connsiteY427" fmla="*/ 8825 h 10001"/>
                <a:gd name="connsiteX428" fmla="*/ 9227 w 10000"/>
                <a:gd name="connsiteY428" fmla="*/ 9386 h 10001"/>
                <a:gd name="connsiteX429" fmla="*/ 9250 w 10000"/>
                <a:gd name="connsiteY429" fmla="*/ 9310 h 10001"/>
                <a:gd name="connsiteX430" fmla="*/ 9381 w 10000"/>
                <a:gd name="connsiteY430" fmla="*/ 8937 h 10001"/>
                <a:gd name="connsiteX431" fmla="*/ 9341 w 10000"/>
                <a:gd name="connsiteY431" fmla="*/ 9103 h 10001"/>
                <a:gd name="connsiteX432" fmla="*/ 9320 w 10000"/>
                <a:gd name="connsiteY432" fmla="*/ 8859 h 10001"/>
                <a:gd name="connsiteX433" fmla="*/ 9345 w 10000"/>
                <a:gd name="connsiteY433" fmla="*/ 8841 h 10001"/>
                <a:gd name="connsiteX434" fmla="*/ 9443 w 10000"/>
                <a:gd name="connsiteY434" fmla="*/ 9048 h 10001"/>
                <a:gd name="connsiteX435" fmla="*/ 9390 w 10000"/>
                <a:gd name="connsiteY435" fmla="*/ 6835 h 10001"/>
                <a:gd name="connsiteX436" fmla="*/ 9425 w 10000"/>
                <a:gd name="connsiteY436" fmla="*/ 7503 h 10001"/>
                <a:gd name="connsiteX437" fmla="*/ 9460 w 10000"/>
                <a:gd name="connsiteY437" fmla="*/ 7498 h 10001"/>
                <a:gd name="connsiteX438" fmla="*/ 9495 w 10000"/>
                <a:gd name="connsiteY438" fmla="*/ 6919 h 10001"/>
                <a:gd name="connsiteX439" fmla="*/ 9531 w 10000"/>
                <a:gd name="connsiteY439" fmla="*/ 6876 h 10001"/>
                <a:gd name="connsiteX440" fmla="*/ 9563 w 10000"/>
                <a:gd name="connsiteY440" fmla="*/ 7208 h 10001"/>
                <a:gd name="connsiteX441" fmla="*/ 9598 w 10000"/>
                <a:gd name="connsiteY441" fmla="*/ 7309 h 10001"/>
                <a:gd name="connsiteX442" fmla="*/ 9617 w 10000"/>
                <a:gd name="connsiteY442" fmla="*/ 7098 h 10001"/>
                <a:gd name="connsiteX443" fmla="*/ 9635 w 10000"/>
                <a:gd name="connsiteY443" fmla="*/ 6901 h 10001"/>
                <a:gd name="connsiteX444" fmla="*/ 9655 w 10000"/>
                <a:gd name="connsiteY444" fmla="*/ 6596 h 10001"/>
                <a:gd name="connsiteX445" fmla="*/ 9670 w 10000"/>
                <a:gd name="connsiteY445" fmla="*/ 6374 h 10001"/>
                <a:gd name="connsiteX446" fmla="*/ 9687 w 10000"/>
                <a:gd name="connsiteY446" fmla="*/ 6357 h 10001"/>
                <a:gd name="connsiteX447" fmla="*/ 9705 w 10000"/>
                <a:gd name="connsiteY447" fmla="*/ 6809 h 10001"/>
                <a:gd name="connsiteX448" fmla="*/ 9722 w 10000"/>
                <a:gd name="connsiteY448" fmla="*/ 5855 h 10001"/>
                <a:gd name="connsiteX449" fmla="*/ 9740 w 10000"/>
                <a:gd name="connsiteY449" fmla="*/ 6781 h 10001"/>
                <a:gd name="connsiteX450" fmla="*/ 9757 w 10000"/>
                <a:gd name="connsiteY450" fmla="*/ 5942 h 10001"/>
                <a:gd name="connsiteX451" fmla="*/ 9775 w 10000"/>
                <a:gd name="connsiteY451" fmla="*/ 6449 h 10001"/>
                <a:gd name="connsiteX452" fmla="*/ 9792 w 10000"/>
                <a:gd name="connsiteY452" fmla="*/ 5956 h 10001"/>
                <a:gd name="connsiteX453" fmla="*/ 9810 w 10000"/>
                <a:gd name="connsiteY453" fmla="*/ 5685 h 10001"/>
                <a:gd name="connsiteX454" fmla="*/ 9852 w 10000"/>
                <a:gd name="connsiteY454" fmla="*/ 5098 h 10001"/>
                <a:gd name="connsiteX455" fmla="*/ 9892 w 10000"/>
                <a:gd name="connsiteY455" fmla="*/ 6254 h 10001"/>
                <a:gd name="connsiteX456" fmla="*/ 9935 w 10000"/>
                <a:gd name="connsiteY456" fmla="*/ 5148 h 10001"/>
                <a:gd name="connsiteX457" fmla="*/ 9977 w 10000"/>
                <a:gd name="connsiteY457" fmla="*/ 5693 h 10001"/>
                <a:gd name="connsiteX458" fmla="*/ 10000 w 10000"/>
                <a:gd name="connsiteY458" fmla="*/ 5345 h 10001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390 w 10000"/>
                <a:gd name="connsiteY435" fmla="*/ 6835 h 10027"/>
                <a:gd name="connsiteX436" fmla="*/ 9425 w 10000"/>
                <a:gd name="connsiteY436" fmla="*/ 7503 h 10027"/>
                <a:gd name="connsiteX437" fmla="*/ 9460 w 10000"/>
                <a:gd name="connsiteY437" fmla="*/ 7498 h 10027"/>
                <a:gd name="connsiteX438" fmla="*/ 9495 w 10000"/>
                <a:gd name="connsiteY438" fmla="*/ 6919 h 10027"/>
                <a:gd name="connsiteX439" fmla="*/ 9531 w 10000"/>
                <a:gd name="connsiteY439" fmla="*/ 6876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390 w 10000"/>
                <a:gd name="connsiteY435" fmla="*/ 6835 h 10027"/>
                <a:gd name="connsiteX436" fmla="*/ 9425 w 10000"/>
                <a:gd name="connsiteY436" fmla="*/ 7503 h 10027"/>
                <a:gd name="connsiteX437" fmla="*/ 9509 w 10000"/>
                <a:gd name="connsiteY437" fmla="*/ 8507 h 10027"/>
                <a:gd name="connsiteX438" fmla="*/ 9495 w 10000"/>
                <a:gd name="connsiteY438" fmla="*/ 6919 h 10027"/>
                <a:gd name="connsiteX439" fmla="*/ 9531 w 10000"/>
                <a:gd name="connsiteY439" fmla="*/ 6876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390 w 10000"/>
                <a:gd name="connsiteY435" fmla="*/ 6835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495 w 10000"/>
                <a:gd name="connsiteY438" fmla="*/ 6919 h 10027"/>
                <a:gd name="connsiteX439" fmla="*/ 9531 w 10000"/>
                <a:gd name="connsiteY439" fmla="*/ 6876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495 w 10000"/>
                <a:gd name="connsiteY438" fmla="*/ 6919 h 10027"/>
                <a:gd name="connsiteX439" fmla="*/ 9531 w 10000"/>
                <a:gd name="connsiteY439" fmla="*/ 6876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495 w 10000"/>
                <a:gd name="connsiteY438" fmla="*/ 6919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8939 w 10000"/>
                <a:gd name="connsiteY379" fmla="*/ 8792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8934 w 10000"/>
                <a:gd name="connsiteY378" fmla="*/ 9073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8909 w 10000"/>
                <a:gd name="connsiteY372" fmla="*/ 8919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9048 w 10000"/>
                <a:gd name="connsiteY378" fmla="*/ 7974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9149 w 10000"/>
                <a:gd name="connsiteY372" fmla="*/ 8595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9048 w 10000"/>
                <a:gd name="connsiteY378" fmla="*/ 7974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8905 w 10000"/>
                <a:gd name="connsiteY386" fmla="*/ 9374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8902 w 10000"/>
                <a:gd name="connsiteY370" fmla="*/ 9811 h 10027"/>
                <a:gd name="connsiteX371" fmla="*/ 8907 w 10000"/>
                <a:gd name="connsiteY371" fmla="*/ 8919 h 10027"/>
                <a:gd name="connsiteX372" fmla="*/ 9149 w 10000"/>
                <a:gd name="connsiteY372" fmla="*/ 8595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9048 w 10000"/>
                <a:gd name="connsiteY378" fmla="*/ 7974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9150 w 10000"/>
                <a:gd name="connsiteY386" fmla="*/ 8978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9273 w 10000"/>
                <a:gd name="connsiteY370" fmla="*/ 9180 h 10027"/>
                <a:gd name="connsiteX371" fmla="*/ 8907 w 10000"/>
                <a:gd name="connsiteY371" fmla="*/ 8919 h 10027"/>
                <a:gd name="connsiteX372" fmla="*/ 9149 w 10000"/>
                <a:gd name="connsiteY372" fmla="*/ 8595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9048 w 10000"/>
                <a:gd name="connsiteY378" fmla="*/ 7974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9150 w 10000"/>
                <a:gd name="connsiteY386" fmla="*/ 8978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205 w 10000"/>
                <a:gd name="connsiteY427" fmla="*/ 8825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10027"/>
                <a:gd name="connsiteX1" fmla="*/ 1 w 10000"/>
                <a:gd name="connsiteY1" fmla="*/ 3196 h 10027"/>
                <a:gd name="connsiteX2" fmla="*/ 73 w 10000"/>
                <a:gd name="connsiteY2" fmla="*/ 2698 h 10027"/>
                <a:gd name="connsiteX3" fmla="*/ 89 w 10000"/>
                <a:gd name="connsiteY3" fmla="*/ 2556 h 10027"/>
                <a:gd name="connsiteX4" fmla="*/ 158 w 10000"/>
                <a:gd name="connsiteY4" fmla="*/ 2164 h 10027"/>
                <a:gd name="connsiteX5" fmla="*/ 126 w 10000"/>
                <a:gd name="connsiteY5" fmla="*/ 2412 h 10027"/>
                <a:gd name="connsiteX6" fmla="*/ 144 w 10000"/>
                <a:gd name="connsiteY6" fmla="*/ 2266 h 10027"/>
                <a:gd name="connsiteX7" fmla="*/ 122 w 10000"/>
                <a:gd name="connsiteY7" fmla="*/ 2531 h 10027"/>
                <a:gd name="connsiteX8" fmla="*/ 152 w 10000"/>
                <a:gd name="connsiteY8" fmla="*/ 2196 h 10027"/>
                <a:gd name="connsiteX9" fmla="*/ 178 w 10000"/>
                <a:gd name="connsiteY9" fmla="*/ 2031 h 10027"/>
                <a:gd name="connsiteX10" fmla="*/ 250 w 10000"/>
                <a:gd name="connsiteY10" fmla="*/ 1766 h 10027"/>
                <a:gd name="connsiteX11" fmla="*/ 276 w 10000"/>
                <a:gd name="connsiteY11" fmla="*/ 1581 h 10027"/>
                <a:gd name="connsiteX12" fmla="*/ 224 w 10000"/>
                <a:gd name="connsiteY12" fmla="*/ 1904 h 10027"/>
                <a:gd name="connsiteX13" fmla="*/ 313 w 10000"/>
                <a:gd name="connsiteY13" fmla="*/ 1416 h 10027"/>
                <a:gd name="connsiteX14" fmla="*/ 375 w 10000"/>
                <a:gd name="connsiteY14" fmla="*/ 1322 h 10027"/>
                <a:gd name="connsiteX15" fmla="*/ 352 w 10000"/>
                <a:gd name="connsiteY15" fmla="*/ 1348 h 10027"/>
                <a:gd name="connsiteX16" fmla="*/ 414 w 10000"/>
                <a:gd name="connsiteY16" fmla="*/ 1202 h 10027"/>
                <a:gd name="connsiteX17" fmla="*/ 394 w 10000"/>
                <a:gd name="connsiteY17" fmla="*/ 1233 h 10027"/>
                <a:gd name="connsiteX18" fmla="*/ 434 w 10000"/>
                <a:gd name="connsiteY18" fmla="*/ 1120 h 10027"/>
                <a:gd name="connsiteX19" fmla="*/ 448 w 10000"/>
                <a:gd name="connsiteY19" fmla="*/ 1128 h 10027"/>
                <a:gd name="connsiteX20" fmla="*/ 470 w 10000"/>
                <a:gd name="connsiteY20" fmla="*/ 1082 h 10027"/>
                <a:gd name="connsiteX21" fmla="*/ 516 w 10000"/>
                <a:gd name="connsiteY21" fmla="*/ 966 h 10027"/>
                <a:gd name="connsiteX22" fmla="*/ 467 w 10000"/>
                <a:gd name="connsiteY22" fmla="*/ 1068 h 10027"/>
                <a:gd name="connsiteX23" fmla="*/ 547 w 10000"/>
                <a:gd name="connsiteY23" fmla="*/ 893 h 10027"/>
                <a:gd name="connsiteX24" fmla="*/ 488 w 10000"/>
                <a:gd name="connsiteY24" fmla="*/ 1045 h 10027"/>
                <a:gd name="connsiteX25" fmla="*/ 585 w 10000"/>
                <a:gd name="connsiteY25" fmla="*/ 797 h 10027"/>
                <a:gd name="connsiteX26" fmla="*/ 615 w 10000"/>
                <a:gd name="connsiteY26" fmla="*/ 661 h 10027"/>
                <a:gd name="connsiteX27" fmla="*/ 656 w 10000"/>
                <a:gd name="connsiteY27" fmla="*/ 682 h 10027"/>
                <a:gd name="connsiteX28" fmla="*/ 669 w 10000"/>
                <a:gd name="connsiteY28" fmla="*/ 513 h 10027"/>
                <a:gd name="connsiteX29" fmla="*/ 697 w 10000"/>
                <a:gd name="connsiteY29" fmla="*/ 702 h 10027"/>
                <a:gd name="connsiteX30" fmla="*/ 733 w 10000"/>
                <a:gd name="connsiteY30" fmla="*/ 444 h 10027"/>
                <a:gd name="connsiteX31" fmla="*/ 780 w 10000"/>
                <a:gd name="connsiteY31" fmla="*/ 427 h 10027"/>
                <a:gd name="connsiteX32" fmla="*/ 803 w 10000"/>
                <a:gd name="connsiteY32" fmla="*/ 351 h 10027"/>
                <a:gd name="connsiteX33" fmla="*/ 852 w 10000"/>
                <a:gd name="connsiteY33" fmla="*/ 163 h 10027"/>
                <a:gd name="connsiteX34" fmla="*/ 835 w 10000"/>
                <a:gd name="connsiteY34" fmla="*/ 239 h 10027"/>
                <a:gd name="connsiteX35" fmla="*/ 895 w 10000"/>
                <a:gd name="connsiteY35" fmla="*/ 229 h 10027"/>
                <a:gd name="connsiteX36" fmla="*/ 922 w 10000"/>
                <a:gd name="connsiteY36" fmla="*/ 125 h 10027"/>
                <a:gd name="connsiteX37" fmla="*/ 961 w 10000"/>
                <a:gd name="connsiteY37" fmla="*/ 199 h 10027"/>
                <a:gd name="connsiteX38" fmla="*/ 1003 w 10000"/>
                <a:gd name="connsiteY38" fmla="*/ 228 h 10027"/>
                <a:gd name="connsiteX39" fmla="*/ 1039 w 10000"/>
                <a:gd name="connsiteY39" fmla="*/ 101 h 10027"/>
                <a:gd name="connsiteX40" fmla="*/ 1096 w 10000"/>
                <a:gd name="connsiteY40" fmla="*/ 98 h 10027"/>
                <a:gd name="connsiteX41" fmla="*/ 1124 w 10000"/>
                <a:gd name="connsiteY41" fmla="*/ 188 h 10027"/>
                <a:gd name="connsiteX42" fmla="*/ 1183 w 10000"/>
                <a:gd name="connsiteY42" fmla="*/ 122 h 10027"/>
                <a:gd name="connsiteX43" fmla="*/ 1204 w 10000"/>
                <a:gd name="connsiteY43" fmla="*/ 198 h 10027"/>
                <a:gd name="connsiteX44" fmla="*/ 1229 w 10000"/>
                <a:gd name="connsiteY44" fmla="*/ 245 h 10027"/>
                <a:gd name="connsiteX45" fmla="*/ 1265 w 10000"/>
                <a:gd name="connsiteY45" fmla="*/ 336 h 10027"/>
                <a:gd name="connsiteX46" fmla="*/ 1298 w 10000"/>
                <a:gd name="connsiteY46" fmla="*/ 475 h 10027"/>
                <a:gd name="connsiteX47" fmla="*/ 1341 w 10000"/>
                <a:gd name="connsiteY47" fmla="*/ 574 h 10027"/>
                <a:gd name="connsiteX48" fmla="*/ 1379 w 10000"/>
                <a:gd name="connsiteY48" fmla="*/ 654 h 10027"/>
                <a:gd name="connsiteX49" fmla="*/ 1424 w 10000"/>
                <a:gd name="connsiteY49" fmla="*/ 850 h 10027"/>
                <a:gd name="connsiteX50" fmla="*/ 1464 w 10000"/>
                <a:gd name="connsiteY50" fmla="*/ 927 h 10027"/>
                <a:gd name="connsiteX51" fmla="*/ 1502 w 10000"/>
                <a:gd name="connsiteY51" fmla="*/ 1219 h 10027"/>
                <a:gd name="connsiteX52" fmla="*/ 1491 w 10000"/>
                <a:gd name="connsiteY52" fmla="*/ 1084 h 10027"/>
                <a:gd name="connsiteX53" fmla="*/ 1533 w 10000"/>
                <a:gd name="connsiteY53" fmla="*/ 1290 h 10027"/>
                <a:gd name="connsiteX54" fmla="*/ 1535 w 10000"/>
                <a:gd name="connsiteY54" fmla="*/ 1507 h 10027"/>
                <a:gd name="connsiteX55" fmla="*/ 1577 w 10000"/>
                <a:gd name="connsiteY55" fmla="*/ 1604 h 10027"/>
                <a:gd name="connsiteX56" fmla="*/ 1579 w 10000"/>
                <a:gd name="connsiteY56" fmla="*/ 1854 h 10027"/>
                <a:gd name="connsiteX57" fmla="*/ 1643 w 10000"/>
                <a:gd name="connsiteY57" fmla="*/ 2196 h 10027"/>
                <a:gd name="connsiteX58" fmla="*/ 1643 w 10000"/>
                <a:gd name="connsiteY58" fmla="*/ 1755 h 10027"/>
                <a:gd name="connsiteX59" fmla="*/ 1651 w 10000"/>
                <a:gd name="connsiteY59" fmla="*/ 2563 h 10027"/>
                <a:gd name="connsiteX60" fmla="*/ 1711 w 10000"/>
                <a:gd name="connsiteY60" fmla="*/ 2915 h 10027"/>
                <a:gd name="connsiteX61" fmla="*/ 1686 w 10000"/>
                <a:gd name="connsiteY61" fmla="*/ 2348 h 10027"/>
                <a:gd name="connsiteX62" fmla="*/ 1701 w 10000"/>
                <a:gd name="connsiteY62" fmla="*/ 3149 h 10027"/>
                <a:gd name="connsiteX63" fmla="*/ 1713 w 10000"/>
                <a:gd name="connsiteY63" fmla="*/ 2585 h 10027"/>
                <a:gd name="connsiteX64" fmla="*/ 1736 w 10000"/>
                <a:gd name="connsiteY64" fmla="*/ 3549 h 10027"/>
                <a:gd name="connsiteX65" fmla="*/ 1753 w 10000"/>
                <a:gd name="connsiteY65" fmla="*/ 3226 h 10027"/>
                <a:gd name="connsiteX66" fmla="*/ 1771 w 10000"/>
                <a:gd name="connsiteY66" fmla="*/ 3091 h 10027"/>
                <a:gd name="connsiteX67" fmla="*/ 1765 w 10000"/>
                <a:gd name="connsiteY67" fmla="*/ 3494 h 10027"/>
                <a:gd name="connsiteX68" fmla="*/ 1811 w 10000"/>
                <a:gd name="connsiteY68" fmla="*/ 3822 h 10027"/>
                <a:gd name="connsiteX69" fmla="*/ 1823 w 10000"/>
                <a:gd name="connsiteY69" fmla="*/ 4009 h 10027"/>
                <a:gd name="connsiteX70" fmla="*/ 1841 w 10000"/>
                <a:gd name="connsiteY70" fmla="*/ 3967 h 10027"/>
                <a:gd name="connsiteX71" fmla="*/ 1863 w 10000"/>
                <a:gd name="connsiteY71" fmla="*/ 4267 h 10027"/>
                <a:gd name="connsiteX72" fmla="*/ 1893 w 10000"/>
                <a:gd name="connsiteY72" fmla="*/ 4366 h 10027"/>
                <a:gd name="connsiteX73" fmla="*/ 1929 w 10000"/>
                <a:gd name="connsiteY73" fmla="*/ 4496 h 10027"/>
                <a:gd name="connsiteX74" fmla="*/ 1948 w 10000"/>
                <a:gd name="connsiteY74" fmla="*/ 4542 h 10027"/>
                <a:gd name="connsiteX75" fmla="*/ 1994 w 10000"/>
                <a:gd name="connsiteY75" fmla="*/ 5014 h 10027"/>
                <a:gd name="connsiteX76" fmla="*/ 1974 w 10000"/>
                <a:gd name="connsiteY76" fmla="*/ 4785 h 10027"/>
                <a:gd name="connsiteX77" fmla="*/ 2030 w 10000"/>
                <a:gd name="connsiteY77" fmla="*/ 5188 h 10027"/>
                <a:gd name="connsiteX78" fmla="*/ 2068 w 10000"/>
                <a:gd name="connsiteY78" fmla="*/ 5561 h 10027"/>
                <a:gd name="connsiteX79" fmla="*/ 2106 w 10000"/>
                <a:gd name="connsiteY79" fmla="*/ 5934 h 10027"/>
                <a:gd name="connsiteX80" fmla="*/ 2118 w 10000"/>
                <a:gd name="connsiteY80" fmla="*/ 5983 h 10027"/>
                <a:gd name="connsiteX81" fmla="*/ 2140 w 10000"/>
                <a:gd name="connsiteY81" fmla="*/ 6260 h 10027"/>
                <a:gd name="connsiteX82" fmla="*/ 2168 w 10000"/>
                <a:gd name="connsiteY82" fmla="*/ 6544 h 10027"/>
                <a:gd name="connsiteX83" fmla="*/ 2241 w 10000"/>
                <a:gd name="connsiteY83" fmla="*/ 6714 h 10027"/>
                <a:gd name="connsiteX84" fmla="*/ 2351 w 10000"/>
                <a:gd name="connsiteY84" fmla="*/ 6365 h 10027"/>
                <a:gd name="connsiteX85" fmla="*/ 2394 w 10000"/>
                <a:gd name="connsiteY85" fmla="*/ 6141 h 10027"/>
                <a:gd name="connsiteX86" fmla="*/ 2282 w 10000"/>
                <a:gd name="connsiteY86" fmla="*/ 6712 h 10027"/>
                <a:gd name="connsiteX87" fmla="*/ 2436 w 10000"/>
                <a:gd name="connsiteY87" fmla="*/ 5883 h 10027"/>
                <a:gd name="connsiteX88" fmla="*/ 2440 w 10000"/>
                <a:gd name="connsiteY88" fmla="*/ 5721 h 10027"/>
                <a:gd name="connsiteX89" fmla="*/ 2487 w 10000"/>
                <a:gd name="connsiteY89" fmla="*/ 5416 h 10027"/>
                <a:gd name="connsiteX90" fmla="*/ 2474 w 10000"/>
                <a:gd name="connsiteY90" fmla="*/ 5764 h 10027"/>
                <a:gd name="connsiteX91" fmla="*/ 2498 w 10000"/>
                <a:gd name="connsiteY91" fmla="*/ 5145 h 10027"/>
                <a:gd name="connsiteX92" fmla="*/ 2537 w 10000"/>
                <a:gd name="connsiteY92" fmla="*/ 4968 h 10027"/>
                <a:gd name="connsiteX93" fmla="*/ 2555 w 10000"/>
                <a:gd name="connsiteY93" fmla="*/ 4629 h 10027"/>
                <a:gd name="connsiteX94" fmla="*/ 2604 w 10000"/>
                <a:gd name="connsiteY94" fmla="*/ 4303 h 10027"/>
                <a:gd name="connsiteX95" fmla="*/ 2601 w 10000"/>
                <a:gd name="connsiteY95" fmla="*/ 4427 h 10027"/>
                <a:gd name="connsiteX96" fmla="*/ 2530 w 10000"/>
                <a:gd name="connsiteY96" fmla="*/ 4774 h 10027"/>
                <a:gd name="connsiteX97" fmla="*/ 2609 w 10000"/>
                <a:gd name="connsiteY97" fmla="*/ 4075 h 10027"/>
                <a:gd name="connsiteX98" fmla="*/ 2626 w 10000"/>
                <a:gd name="connsiteY98" fmla="*/ 4171 h 10027"/>
                <a:gd name="connsiteX99" fmla="*/ 2649 w 10000"/>
                <a:gd name="connsiteY99" fmla="*/ 3978 h 10027"/>
                <a:gd name="connsiteX100" fmla="*/ 2661 w 10000"/>
                <a:gd name="connsiteY100" fmla="*/ 3541 h 10027"/>
                <a:gd name="connsiteX101" fmla="*/ 2652 w 10000"/>
                <a:gd name="connsiteY101" fmla="*/ 3769 h 10027"/>
                <a:gd name="connsiteX102" fmla="*/ 2610 w 10000"/>
                <a:gd name="connsiteY102" fmla="*/ 3992 h 10027"/>
                <a:gd name="connsiteX103" fmla="*/ 2725 w 10000"/>
                <a:gd name="connsiteY103" fmla="*/ 3192 h 10027"/>
                <a:gd name="connsiteX104" fmla="*/ 2712 w 10000"/>
                <a:gd name="connsiteY104" fmla="*/ 3198 h 10027"/>
                <a:gd name="connsiteX105" fmla="*/ 2689 w 10000"/>
                <a:gd name="connsiteY105" fmla="*/ 3339 h 10027"/>
                <a:gd name="connsiteX106" fmla="*/ 2708 w 10000"/>
                <a:gd name="connsiteY106" fmla="*/ 3237 h 10027"/>
                <a:gd name="connsiteX107" fmla="*/ 2775 w 10000"/>
                <a:gd name="connsiteY107" fmla="*/ 2614 h 10027"/>
                <a:gd name="connsiteX108" fmla="*/ 2748 w 10000"/>
                <a:gd name="connsiteY108" fmla="*/ 2903 h 10027"/>
                <a:gd name="connsiteX109" fmla="*/ 2792 w 10000"/>
                <a:gd name="connsiteY109" fmla="*/ 2454 h 10027"/>
                <a:gd name="connsiteX110" fmla="*/ 2827 w 10000"/>
                <a:gd name="connsiteY110" fmla="*/ 2233 h 10027"/>
                <a:gd name="connsiteX111" fmla="*/ 2868 w 10000"/>
                <a:gd name="connsiteY111" fmla="*/ 2004 h 10027"/>
                <a:gd name="connsiteX112" fmla="*/ 2927 w 10000"/>
                <a:gd name="connsiteY112" fmla="*/ 1813 h 10027"/>
                <a:gd name="connsiteX113" fmla="*/ 2969 w 10000"/>
                <a:gd name="connsiteY113" fmla="*/ 1659 h 10027"/>
                <a:gd name="connsiteX114" fmla="*/ 3000 w 10000"/>
                <a:gd name="connsiteY114" fmla="*/ 1704 h 10027"/>
                <a:gd name="connsiteX115" fmla="*/ 3020 w 10000"/>
                <a:gd name="connsiteY115" fmla="*/ 1579 h 10027"/>
                <a:gd name="connsiteX116" fmla="*/ 3101 w 10000"/>
                <a:gd name="connsiteY116" fmla="*/ 1754 h 10027"/>
                <a:gd name="connsiteX117" fmla="*/ 3066 w 10000"/>
                <a:gd name="connsiteY117" fmla="*/ 1548 h 10027"/>
                <a:gd name="connsiteX118" fmla="*/ 3080 w 10000"/>
                <a:gd name="connsiteY118" fmla="*/ 1607 h 10027"/>
                <a:gd name="connsiteX119" fmla="*/ 3170 w 10000"/>
                <a:gd name="connsiteY119" fmla="*/ 1797 h 10027"/>
                <a:gd name="connsiteX120" fmla="*/ 3136 w 10000"/>
                <a:gd name="connsiteY120" fmla="*/ 1665 h 10027"/>
                <a:gd name="connsiteX121" fmla="*/ 3240 w 10000"/>
                <a:gd name="connsiteY121" fmla="*/ 1873 h 10027"/>
                <a:gd name="connsiteX122" fmla="*/ 3256 w 10000"/>
                <a:gd name="connsiteY122" fmla="*/ 2011 h 10027"/>
                <a:gd name="connsiteX123" fmla="*/ 3199 w 10000"/>
                <a:gd name="connsiteY123" fmla="*/ 1749 h 10027"/>
                <a:gd name="connsiteX124" fmla="*/ 3276 w 10000"/>
                <a:gd name="connsiteY124" fmla="*/ 2071 h 10027"/>
                <a:gd name="connsiteX125" fmla="*/ 3306 w 10000"/>
                <a:gd name="connsiteY125" fmla="*/ 2201 h 10027"/>
                <a:gd name="connsiteX126" fmla="*/ 3269 w 10000"/>
                <a:gd name="connsiteY126" fmla="*/ 1975 h 10027"/>
                <a:gd name="connsiteX127" fmla="*/ 3332 w 10000"/>
                <a:gd name="connsiteY127" fmla="*/ 2302 h 10027"/>
                <a:gd name="connsiteX128" fmla="*/ 3354 w 10000"/>
                <a:gd name="connsiteY128" fmla="*/ 2596 h 10027"/>
                <a:gd name="connsiteX129" fmla="*/ 3383 w 10000"/>
                <a:gd name="connsiteY129" fmla="*/ 2424 h 10027"/>
                <a:gd name="connsiteX130" fmla="*/ 3417 w 10000"/>
                <a:gd name="connsiteY130" fmla="*/ 2775 h 10027"/>
                <a:gd name="connsiteX131" fmla="*/ 3449 w 10000"/>
                <a:gd name="connsiteY131" fmla="*/ 3112 h 10027"/>
                <a:gd name="connsiteX132" fmla="*/ 3492 w 10000"/>
                <a:gd name="connsiteY132" fmla="*/ 3198 h 10027"/>
                <a:gd name="connsiteX133" fmla="*/ 3506 w 10000"/>
                <a:gd name="connsiteY133" fmla="*/ 3388 h 10027"/>
                <a:gd name="connsiteX134" fmla="*/ 3533 w 10000"/>
                <a:gd name="connsiteY134" fmla="*/ 3498 h 10027"/>
                <a:gd name="connsiteX135" fmla="*/ 3571 w 10000"/>
                <a:gd name="connsiteY135" fmla="*/ 3786 h 10027"/>
                <a:gd name="connsiteX136" fmla="*/ 3585 w 10000"/>
                <a:gd name="connsiteY136" fmla="*/ 3862 h 10027"/>
                <a:gd name="connsiteX137" fmla="*/ 3655 w 10000"/>
                <a:gd name="connsiteY137" fmla="*/ 4251 h 10027"/>
                <a:gd name="connsiteX138" fmla="*/ 3622 w 10000"/>
                <a:gd name="connsiteY138" fmla="*/ 4062 h 10027"/>
                <a:gd name="connsiteX139" fmla="*/ 3666 w 10000"/>
                <a:gd name="connsiteY139" fmla="*/ 4298 h 10027"/>
                <a:gd name="connsiteX140" fmla="*/ 3688 w 10000"/>
                <a:gd name="connsiteY140" fmla="*/ 4136 h 10027"/>
                <a:gd name="connsiteX141" fmla="*/ 3694 w 10000"/>
                <a:gd name="connsiteY141" fmla="*/ 4559 h 10027"/>
                <a:gd name="connsiteX142" fmla="*/ 3743 w 10000"/>
                <a:gd name="connsiteY142" fmla="*/ 4468 h 10027"/>
                <a:gd name="connsiteX143" fmla="*/ 3793 w 10000"/>
                <a:gd name="connsiteY143" fmla="*/ 4837 h 10027"/>
                <a:gd name="connsiteX144" fmla="*/ 3843 w 10000"/>
                <a:gd name="connsiteY144" fmla="*/ 5176 h 10027"/>
                <a:gd name="connsiteX145" fmla="*/ 3795 w 10000"/>
                <a:gd name="connsiteY145" fmla="*/ 4652 h 10027"/>
                <a:gd name="connsiteX146" fmla="*/ 3817 w 10000"/>
                <a:gd name="connsiteY146" fmla="*/ 5008 h 10027"/>
                <a:gd name="connsiteX147" fmla="*/ 3880 w 10000"/>
                <a:gd name="connsiteY147" fmla="*/ 5467 h 10027"/>
                <a:gd name="connsiteX148" fmla="*/ 3925 w 10000"/>
                <a:gd name="connsiteY148" fmla="*/ 5361 h 10027"/>
                <a:gd name="connsiteX149" fmla="*/ 3950 w 10000"/>
                <a:gd name="connsiteY149" fmla="*/ 5701 h 10027"/>
                <a:gd name="connsiteX150" fmla="*/ 3983 w 10000"/>
                <a:gd name="connsiteY150" fmla="*/ 5821 h 10027"/>
                <a:gd name="connsiteX151" fmla="*/ 3951 w 10000"/>
                <a:gd name="connsiteY151" fmla="*/ 5550 h 10027"/>
                <a:gd name="connsiteX152" fmla="*/ 4036 w 10000"/>
                <a:gd name="connsiteY152" fmla="*/ 6136 h 10027"/>
                <a:gd name="connsiteX153" fmla="*/ 3989 w 10000"/>
                <a:gd name="connsiteY153" fmla="*/ 5998 h 10027"/>
                <a:gd name="connsiteX154" fmla="*/ 4006 w 10000"/>
                <a:gd name="connsiteY154" fmla="*/ 5720 h 10027"/>
                <a:gd name="connsiteX155" fmla="*/ 4026 w 10000"/>
                <a:gd name="connsiteY155" fmla="*/ 5755 h 10027"/>
                <a:gd name="connsiteX156" fmla="*/ 4046 w 10000"/>
                <a:gd name="connsiteY156" fmla="*/ 5923 h 10027"/>
                <a:gd name="connsiteX157" fmla="*/ 4066 w 10000"/>
                <a:gd name="connsiteY157" fmla="*/ 6100 h 10027"/>
                <a:gd name="connsiteX158" fmla="*/ 4084 w 10000"/>
                <a:gd name="connsiteY158" fmla="*/ 6491 h 10027"/>
                <a:gd name="connsiteX159" fmla="*/ 4104 w 10000"/>
                <a:gd name="connsiteY159" fmla="*/ 6339 h 10027"/>
                <a:gd name="connsiteX160" fmla="*/ 4121 w 10000"/>
                <a:gd name="connsiteY160" fmla="*/ 6698 h 10027"/>
                <a:gd name="connsiteX161" fmla="*/ 4166 w 10000"/>
                <a:gd name="connsiteY161" fmla="*/ 6871 h 10027"/>
                <a:gd name="connsiteX162" fmla="*/ 4225 w 10000"/>
                <a:gd name="connsiteY162" fmla="*/ 7043 h 10027"/>
                <a:gd name="connsiteX163" fmla="*/ 4261 w 10000"/>
                <a:gd name="connsiteY163" fmla="*/ 7192 h 10027"/>
                <a:gd name="connsiteX164" fmla="*/ 4302 w 10000"/>
                <a:gd name="connsiteY164" fmla="*/ 7387 h 10027"/>
                <a:gd name="connsiteX165" fmla="*/ 4400 w 10000"/>
                <a:gd name="connsiteY165" fmla="*/ 7685 h 10027"/>
                <a:gd name="connsiteX166" fmla="*/ 4452 w 10000"/>
                <a:gd name="connsiteY166" fmla="*/ 7790 h 10027"/>
                <a:gd name="connsiteX167" fmla="*/ 4481 w 10000"/>
                <a:gd name="connsiteY167" fmla="*/ 7957 h 10027"/>
                <a:gd name="connsiteX168" fmla="*/ 4530 w 10000"/>
                <a:gd name="connsiteY168" fmla="*/ 7937 h 10027"/>
                <a:gd name="connsiteX169" fmla="*/ 4576 w 10000"/>
                <a:gd name="connsiteY169" fmla="*/ 7736 h 10027"/>
                <a:gd name="connsiteX170" fmla="*/ 4610 w 10000"/>
                <a:gd name="connsiteY170" fmla="*/ 7326 h 10027"/>
                <a:gd name="connsiteX171" fmla="*/ 4657 w 10000"/>
                <a:gd name="connsiteY171" fmla="*/ 6753 h 10027"/>
                <a:gd name="connsiteX172" fmla="*/ 4664 w 10000"/>
                <a:gd name="connsiteY172" fmla="*/ 6358 h 10027"/>
                <a:gd name="connsiteX173" fmla="*/ 4650 w 10000"/>
                <a:gd name="connsiteY173" fmla="*/ 6531 h 10027"/>
                <a:gd name="connsiteX174" fmla="*/ 4656 w 10000"/>
                <a:gd name="connsiteY174" fmla="*/ 6585 h 10027"/>
                <a:gd name="connsiteX175" fmla="*/ 4672 w 10000"/>
                <a:gd name="connsiteY175" fmla="*/ 6515 h 10027"/>
                <a:gd name="connsiteX176" fmla="*/ 4611 w 10000"/>
                <a:gd name="connsiteY176" fmla="*/ 6942 h 10027"/>
                <a:gd name="connsiteX177" fmla="*/ 4604 w 10000"/>
                <a:gd name="connsiteY177" fmla="*/ 7087 h 10027"/>
                <a:gd name="connsiteX178" fmla="*/ 4673 w 10000"/>
                <a:gd name="connsiteY178" fmla="*/ 6110 h 10027"/>
                <a:gd name="connsiteX179" fmla="*/ 4662 w 10000"/>
                <a:gd name="connsiteY179" fmla="*/ 5859 h 10027"/>
                <a:gd name="connsiteX180" fmla="*/ 4727 w 10000"/>
                <a:gd name="connsiteY180" fmla="*/ 5063 h 10027"/>
                <a:gd name="connsiteX181" fmla="*/ 4721 w 10000"/>
                <a:gd name="connsiteY181" fmla="*/ 4693 h 10027"/>
                <a:gd name="connsiteX182" fmla="*/ 4714 w 10000"/>
                <a:gd name="connsiteY182" fmla="*/ 5358 h 10027"/>
                <a:gd name="connsiteX183" fmla="*/ 4777 w 10000"/>
                <a:gd name="connsiteY183" fmla="*/ 4855 h 10027"/>
                <a:gd name="connsiteX184" fmla="*/ 4794 w 10000"/>
                <a:gd name="connsiteY184" fmla="*/ 4827 h 10027"/>
                <a:gd name="connsiteX185" fmla="*/ 4771 w 10000"/>
                <a:gd name="connsiteY185" fmla="*/ 4582 h 10027"/>
                <a:gd name="connsiteX186" fmla="*/ 4682 w 10000"/>
                <a:gd name="connsiteY186" fmla="*/ 5554 h 10027"/>
                <a:gd name="connsiteX187" fmla="*/ 4720 w 10000"/>
                <a:gd name="connsiteY187" fmla="*/ 4744 h 10027"/>
                <a:gd name="connsiteX188" fmla="*/ 4766 w 10000"/>
                <a:gd name="connsiteY188" fmla="*/ 4465 h 10027"/>
                <a:gd name="connsiteX189" fmla="*/ 4781 w 10000"/>
                <a:gd name="connsiteY189" fmla="*/ 4291 h 10027"/>
                <a:gd name="connsiteX190" fmla="*/ 4820 w 10000"/>
                <a:gd name="connsiteY190" fmla="*/ 3865 h 10027"/>
                <a:gd name="connsiteX191" fmla="*/ 4825 w 10000"/>
                <a:gd name="connsiteY191" fmla="*/ 4189 h 10027"/>
                <a:gd name="connsiteX192" fmla="*/ 4855 w 10000"/>
                <a:gd name="connsiteY192" fmla="*/ 3765 h 10027"/>
                <a:gd name="connsiteX193" fmla="*/ 4861 w 10000"/>
                <a:gd name="connsiteY193" fmla="*/ 3498 h 10027"/>
                <a:gd name="connsiteX194" fmla="*/ 4894 w 10000"/>
                <a:gd name="connsiteY194" fmla="*/ 3375 h 10027"/>
                <a:gd name="connsiteX195" fmla="*/ 4922 w 10000"/>
                <a:gd name="connsiteY195" fmla="*/ 3128 h 10027"/>
                <a:gd name="connsiteX196" fmla="*/ 4954 w 10000"/>
                <a:gd name="connsiteY196" fmla="*/ 2855 h 10027"/>
                <a:gd name="connsiteX197" fmla="*/ 5146 w 10000"/>
                <a:gd name="connsiteY197" fmla="*/ 2319 h 10027"/>
                <a:gd name="connsiteX198" fmla="*/ 5039 w 10000"/>
                <a:gd name="connsiteY198" fmla="*/ 2508 h 10027"/>
                <a:gd name="connsiteX199" fmla="*/ 4987 w 10000"/>
                <a:gd name="connsiteY199" fmla="*/ 2731 h 10027"/>
                <a:gd name="connsiteX200" fmla="*/ 5098 w 10000"/>
                <a:gd name="connsiteY200" fmla="*/ 2462 h 10027"/>
                <a:gd name="connsiteX201" fmla="*/ 5146 w 10000"/>
                <a:gd name="connsiteY201" fmla="*/ 2300 h 10027"/>
                <a:gd name="connsiteX202" fmla="*/ 5197 w 10000"/>
                <a:gd name="connsiteY202" fmla="*/ 2363 h 10027"/>
                <a:gd name="connsiteX203" fmla="*/ 5245 w 10000"/>
                <a:gd name="connsiteY203" fmla="*/ 2312 h 10027"/>
                <a:gd name="connsiteX204" fmla="*/ 5244 w 10000"/>
                <a:gd name="connsiteY204" fmla="*/ 2502 h 10027"/>
                <a:gd name="connsiteX205" fmla="*/ 5264 w 10000"/>
                <a:gd name="connsiteY205" fmla="*/ 2405 h 10027"/>
                <a:gd name="connsiteX206" fmla="*/ 5379 w 10000"/>
                <a:gd name="connsiteY206" fmla="*/ 2693 h 10027"/>
                <a:gd name="connsiteX207" fmla="*/ 5409 w 10000"/>
                <a:gd name="connsiteY207" fmla="*/ 2881 h 10027"/>
                <a:gd name="connsiteX208" fmla="*/ 5431 w 10000"/>
                <a:gd name="connsiteY208" fmla="*/ 3242 h 10027"/>
                <a:gd name="connsiteX209" fmla="*/ 5505 w 10000"/>
                <a:gd name="connsiteY209" fmla="*/ 3204 h 10027"/>
                <a:gd name="connsiteX210" fmla="*/ 5388 w 10000"/>
                <a:gd name="connsiteY210" fmla="*/ 3132 h 10027"/>
                <a:gd name="connsiteX211" fmla="*/ 5394 w 10000"/>
                <a:gd name="connsiteY211" fmla="*/ 3133 h 10027"/>
                <a:gd name="connsiteX212" fmla="*/ 5488 w 10000"/>
                <a:gd name="connsiteY212" fmla="*/ 3445 h 10027"/>
                <a:gd name="connsiteX213" fmla="*/ 5426 w 10000"/>
                <a:gd name="connsiteY213" fmla="*/ 3234 h 10027"/>
                <a:gd name="connsiteX214" fmla="*/ 5432 w 10000"/>
                <a:gd name="connsiteY214" fmla="*/ 3338 h 10027"/>
                <a:gd name="connsiteX215" fmla="*/ 5514 w 10000"/>
                <a:gd name="connsiteY215" fmla="*/ 3497 h 10027"/>
                <a:gd name="connsiteX216" fmla="*/ 5473 w 10000"/>
                <a:gd name="connsiteY216" fmla="*/ 3522 h 10027"/>
                <a:gd name="connsiteX217" fmla="*/ 5453 w 10000"/>
                <a:gd name="connsiteY217" fmla="*/ 2963 h 10027"/>
                <a:gd name="connsiteX218" fmla="*/ 5461 w 10000"/>
                <a:gd name="connsiteY218" fmla="*/ 3574 h 10027"/>
                <a:gd name="connsiteX219" fmla="*/ 5468 w 10000"/>
                <a:gd name="connsiteY219" fmla="*/ 3147 h 10027"/>
                <a:gd name="connsiteX220" fmla="*/ 5563 w 10000"/>
                <a:gd name="connsiteY220" fmla="*/ 3674 h 10027"/>
                <a:gd name="connsiteX221" fmla="*/ 5292 w 10000"/>
                <a:gd name="connsiteY221" fmla="*/ 2517 h 10027"/>
                <a:gd name="connsiteX222" fmla="*/ 5482 w 10000"/>
                <a:gd name="connsiteY222" fmla="*/ 3482 h 10027"/>
                <a:gd name="connsiteX223" fmla="*/ 5475 w 10000"/>
                <a:gd name="connsiteY223" fmla="*/ 3034 h 10027"/>
                <a:gd name="connsiteX224" fmla="*/ 5305 w 10000"/>
                <a:gd name="connsiteY224" fmla="*/ 2428 h 10027"/>
                <a:gd name="connsiteX225" fmla="*/ 5397 w 10000"/>
                <a:gd name="connsiteY225" fmla="*/ 2767 h 10027"/>
                <a:gd name="connsiteX226" fmla="*/ 5540 w 10000"/>
                <a:gd name="connsiteY226" fmla="*/ 3696 h 10027"/>
                <a:gd name="connsiteX227" fmla="*/ 5439 w 10000"/>
                <a:gd name="connsiteY227" fmla="*/ 3104 h 10027"/>
                <a:gd name="connsiteX228" fmla="*/ 5316 w 10000"/>
                <a:gd name="connsiteY228" fmla="*/ 2666 h 10027"/>
                <a:gd name="connsiteX229" fmla="*/ 5547 w 10000"/>
                <a:gd name="connsiteY229" fmla="*/ 3288 h 10027"/>
                <a:gd name="connsiteX230" fmla="*/ 5557 w 10000"/>
                <a:gd name="connsiteY230" fmla="*/ 3353 h 10027"/>
                <a:gd name="connsiteX231" fmla="*/ 5476 w 10000"/>
                <a:gd name="connsiteY231" fmla="*/ 3457 h 10027"/>
                <a:gd name="connsiteX232" fmla="*/ 5547 w 10000"/>
                <a:gd name="connsiteY232" fmla="*/ 3428 h 10027"/>
                <a:gd name="connsiteX233" fmla="*/ 5579 w 10000"/>
                <a:gd name="connsiteY233" fmla="*/ 3774 h 10027"/>
                <a:gd name="connsiteX234" fmla="*/ 5647 w 10000"/>
                <a:gd name="connsiteY234" fmla="*/ 3488 h 10027"/>
                <a:gd name="connsiteX235" fmla="*/ 5483 w 10000"/>
                <a:gd name="connsiteY235" fmla="*/ 3504 h 10027"/>
                <a:gd name="connsiteX236" fmla="*/ 5618 w 10000"/>
                <a:gd name="connsiteY236" fmla="*/ 3707 h 10027"/>
                <a:gd name="connsiteX237" fmla="*/ 5626 w 10000"/>
                <a:gd name="connsiteY237" fmla="*/ 3856 h 10027"/>
                <a:gd name="connsiteX238" fmla="*/ 5655 w 10000"/>
                <a:gd name="connsiteY238" fmla="*/ 3832 h 10027"/>
                <a:gd name="connsiteX239" fmla="*/ 5532 w 10000"/>
                <a:gd name="connsiteY239" fmla="*/ 3504 h 10027"/>
                <a:gd name="connsiteX240" fmla="*/ 5591 w 10000"/>
                <a:gd name="connsiteY240" fmla="*/ 3552 h 10027"/>
                <a:gd name="connsiteX241" fmla="*/ 5527 w 10000"/>
                <a:gd name="connsiteY241" fmla="*/ 3396 h 10027"/>
                <a:gd name="connsiteX242" fmla="*/ 5580 w 10000"/>
                <a:gd name="connsiteY242" fmla="*/ 3546 h 10027"/>
                <a:gd name="connsiteX243" fmla="*/ 5609 w 10000"/>
                <a:gd name="connsiteY243" fmla="*/ 3617 h 10027"/>
                <a:gd name="connsiteX244" fmla="*/ 5640 w 10000"/>
                <a:gd name="connsiteY244" fmla="*/ 3617 h 10027"/>
                <a:gd name="connsiteX245" fmla="*/ 5642 w 10000"/>
                <a:gd name="connsiteY245" fmla="*/ 3561 h 10027"/>
                <a:gd name="connsiteX246" fmla="*/ 5525 w 10000"/>
                <a:gd name="connsiteY246" fmla="*/ 3589 h 10027"/>
                <a:gd name="connsiteX247" fmla="*/ 5573 w 10000"/>
                <a:gd name="connsiteY247" fmla="*/ 3443 h 10027"/>
                <a:gd name="connsiteX248" fmla="*/ 5750 w 10000"/>
                <a:gd name="connsiteY248" fmla="*/ 4153 h 10027"/>
                <a:gd name="connsiteX249" fmla="*/ 5690 w 10000"/>
                <a:gd name="connsiteY249" fmla="*/ 3834 h 10027"/>
                <a:gd name="connsiteX250" fmla="*/ 5740 w 10000"/>
                <a:gd name="connsiteY250" fmla="*/ 3950 h 10027"/>
                <a:gd name="connsiteX251" fmla="*/ 5775 w 10000"/>
                <a:gd name="connsiteY251" fmla="*/ 3991 h 10027"/>
                <a:gd name="connsiteX252" fmla="*/ 5844 w 10000"/>
                <a:gd name="connsiteY252" fmla="*/ 4197 h 10027"/>
                <a:gd name="connsiteX253" fmla="*/ 5881 w 10000"/>
                <a:gd name="connsiteY253" fmla="*/ 4287 h 10027"/>
                <a:gd name="connsiteX254" fmla="*/ 5899 w 10000"/>
                <a:gd name="connsiteY254" fmla="*/ 4139 h 10027"/>
                <a:gd name="connsiteX255" fmla="*/ 5881 w 10000"/>
                <a:gd name="connsiteY255" fmla="*/ 4376 h 10027"/>
                <a:gd name="connsiteX256" fmla="*/ 5907 w 10000"/>
                <a:gd name="connsiteY256" fmla="*/ 4502 h 10027"/>
                <a:gd name="connsiteX257" fmla="*/ 5936 w 10000"/>
                <a:gd name="connsiteY257" fmla="*/ 4576 h 10027"/>
                <a:gd name="connsiteX258" fmla="*/ 5974 w 10000"/>
                <a:gd name="connsiteY258" fmla="*/ 4511 h 10027"/>
                <a:gd name="connsiteX259" fmla="*/ 6000 w 10000"/>
                <a:gd name="connsiteY259" fmla="*/ 4634 h 10027"/>
                <a:gd name="connsiteX260" fmla="*/ 6059 w 10000"/>
                <a:gd name="connsiteY260" fmla="*/ 4827 h 10027"/>
                <a:gd name="connsiteX261" fmla="*/ 6126 w 10000"/>
                <a:gd name="connsiteY261" fmla="*/ 4928 h 10027"/>
                <a:gd name="connsiteX262" fmla="*/ 6153 w 10000"/>
                <a:gd name="connsiteY262" fmla="*/ 5224 h 10027"/>
                <a:gd name="connsiteX263" fmla="*/ 6201 w 10000"/>
                <a:gd name="connsiteY263" fmla="*/ 5466 h 10027"/>
                <a:gd name="connsiteX264" fmla="*/ 6251 w 10000"/>
                <a:gd name="connsiteY264" fmla="*/ 5599 h 10027"/>
                <a:gd name="connsiteX265" fmla="*/ 6297 w 10000"/>
                <a:gd name="connsiteY265" fmla="*/ 5912 h 10027"/>
                <a:gd name="connsiteX266" fmla="*/ 6316 w 10000"/>
                <a:gd name="connsiteY266" fmla="*/ 5891 h 10027"/>
                <a:gd name="connsiteX267" fmla="*/ 6330 w 10000"/>
                <a:gd name="connsiteY267" fmla="*/ 5789 h 10027"/>
                <a:gd name="connsiteX268" fmla="*/ 6371 w 10000"/>
                <a:gd name="connsiteY268" fmla="*/ 5854 h 10027"/>
                <a:gd name="connsiteX269" fmla="*/ 6413 w 10000"/>
                <a:gd name="connsiteY269" fmla="*/ 5886 h 10027"/>
                <a:gd name="connsiteX270" fmla="*/ 6372 w 10000"/>
                <a:gd name="connsiteY270" fmla="*/ 5892 h 10027"/>
                <a:gd name="connsiteX271" fmla="*/ 6404 w 10000"/>
                <a:gd name="connsiteY271" fmla="*/ 6129 h 10027"/>
                <a:gd name="connsiteX272" fmla="*/ 6499 w 10000"/>
                <a:gd name="connsiteY272" fmla="*/ 6444 h 10027"/>
                <a:gd name="connsiteX273" fmla="*/ 6533 w 10000"/>
                <a:gd name="connsiteY273" fmla="*/ 6491 h 10027"/>
                <a:gd name="connsiteX274" fmla="*/ 6566 w 10000"/>
                <a:gd name="connsiteY274" fmla="*/ 6459 h 10027"/>
                <a:gd name="connsiteX275" fmla="*/ 6580 w 10000"/>
                <a:gd name="connsiteY275" fmla="*/ 6836 h 10027"/>
                <a:gd name="connsiteX276" fmla="*/ 6636 w 10000"/>
                <a:gd name="connsiteY276" fmla="*/ 6943 h 10027"/>
                <a:gd name="connsiteX277" fmla="*/ 6649 w 10000"/>
                <a:gd name="connsiteY277" fmla="*/ 7286 h 10027"/>
                <a:gd name="connsiteX278" fmla="*/ 6720 w 10000"/>
                <a:gd name="connsiteY278" fmla="*/ 7677 h 10027"/>
                <a:gd name="connsiteX279" fmla="*/ 6787 w 10000"/>
                <a:gd name="connsiteY279" fmla="*/ 8025 h 10027"/>
                <a:gd name="connsiteX280" fmla="*/ 6819 w 10000"/>
                <a:gd name="connsiteY280" fmla="*/ 8240 h 10027"/>
                <a:gd name="connsiteX281" fmla="*/ 6888 w 10000"/>
                <a:gd name="connsiteY281" fmla="*/ 8161 h 10027"/>
                <a:gd name="connsiteX282" fmla="*/ 6926 w 10000"/>
                <a:gd name="connsiteY282" fmla="*/ 8019 h 10027"/>
                <a:gd name="connsiteX283" fmla="*/ 6977 w 10000"/>
                <a:gd name="connsiteY283" fmla="*/ 7867 h 10027"/>
                <a:gd name="connsiteX284" fmla="*/ 7062 w 10000"/>
                <a:gd name="connsiteY284" fmla="*/ 7344 h 10027"/>
                <a:gd name="connsiteX285" fmla="*/ 7095 w 10000"/>
                <a:gd name="connsiteY285" fmla="*/ 6784 h 10027"/>
                <a:gd name="connsiteX286" fmla="*/ 7151 w 10000"/>
                <a:gd name="connsiteY286" fmla="*/ 6432 h 10027"/>
                <a:gd name="connsiteX287" fmla="*/ 7279 w 10000"/>
                <a:gd name="connsiteY287" fmla="*/ 5333 h 10027"/>
                <a:gd name="connsiteX288" fmla="*/ 7247 w 10000"/>
                <a:gd name="connsiteY288" fmla="*/ 5409 h 10027"/>
                <a:gd name="connsiteX289" fmla="*/ 7287 w 10000"/>
                <a:gd name="connsiteY289" fmla="*/ 5784 h 10027"/>
                <a:gd name="connsiteX290" fmla="*/ 7189 w 10000"/>
                <a:gd name="connsiteY290" fmla="*/ 6083 h 10027"/>
                <a:gd name="connsiteX291" fmla="*/ 7228 w 10000"/>
                <a:gd name="connsiteY291" fmla="*/ 5923 h 10027"/>
                <a:gd name="connsiteX292" fmla="*/ 7247 w 10000"/>
                <a:gd name="connsiteY292" fmla="*/ 5451 h 10027"/>
                <a:gd name="connsiteX293" fmla="*/ 7289 w 10000"/>
                <a:gd name="connsiteY293" fmla="*/ 5127 h 10027"/>
                <a:gd name="connsiteX294" fmla="*/ 7332 w 10000"/>
                <a:gd name="connsiteY294" fmla="*/ 5434 h 10027"/>
                <a:gd name="connsiteX295" fmla="*/ 7368 w 10000"/>
                <a:gd name="connsiteY295" fmla="*/ 5269 h 10027"/>
                <a:gd name="connsiteX296" fmla="*/ 7353 w 10000"/>
                <a:gd name="connsiteY296" fmla="*/ 5204 h 10027"/>
                <a:gd name="connsiteX297" fmla="*/ 7373 w 10000"/>
                <a:gd name="connsiteY297" fmla="*/ 5020 h 10027"/>
                <a:gd name="connsiteX298" fmla="*/ 7381 w 10000"/>
                <a:gd name="connsiteY298" fmla="*/ 5148 h 10027"/>
                <a:gd name="connsiteX299" fmla="*/ 7403 w 10000"/>
                <a:gd name="connsiteY299" fmla="*/ 4882 h 10027"/>
                <a:gd name="connsiteX300" fmla="*/ 7417 w 10000"/>
                <a:gd name="connsiteY300" fmla="*/ 4926 h 10027"/>
                <a:gd name="connsiteX301" fmla="*/ 7464 w 10000"/>
                <a:gd name="connsiteY301" fmla="*/ 4992 h 10027"/>
                <a:gd name="connsiteX302" fmla="*/ 7524 w 10000"/>
                <a:gd name="connsiteY302" fmla="*/ 4722 h 10027"/>
                <a:gd name="connsiteX303" fmla="*/ 7563 w 10000"/>
                <a:gd name="connsiteY303" fmla="*/ 4571 h 10027"/>
                <a:gd name="connsiteX304" fmla="*/ 7625 w 10000"/>
                <a:gd name="connsiteY304" fmla="*/ 4445 h 10027"/>
                <a:gd name="connsiteX305" fmla="*/ 7679 w 10000"/>
                <a:gd name="connsiteY305" fmla="*/ 4342 h 10027"/>
                <a:gd name="connsiteX306" fmla="*/ 7711 w 10000"/>
                <a:gd name="connsiteY306" fmla="*/ 4316 h 10027"/>
                <a:gd name="connsiteX307" fmla="*/ 7757 w 10000"/>
                <a:gd name="connsiteY307" fmla="*/ 4135 h 10027"/>
                <a:gd name="connsiteX308" fmla="*/ 7788 w 10000"/>
                <a:gd name="connsiteY308" fmla="*/ 4198 h 10027"/>
                <a:gd name="connsiteX309" fmla="*/ 7820 w 10000"/>
                <a:gd name="connsiteY309" fmla="*/ 4200 h 10027"/>
                <a:gd name="connsiteX310" fmla="*/ 7849 w 10000"/>
                <a:gd name="connsiteY310" fmla="*/ 4202 h 10027"/>
                <a:gd name="connsiteX311" fmla="*/ 7886 w 10000"/>
                <a:gd name="connsiteY311" fmla="*/ 4038 h 10027"/>
                <a:gd name="connsiteX312" fmla="*/ 7945 w 10000"/>
                <a:gd name="connsiteY312" fmla="*/ 4209 h 10027"/>
                <a:gd name="connsiteX313" fmla="*/ 7897 w 10000"/>
                <a:gd name="connsiteY313" fmla="*/ 4181 h 10027"/>
                <a:gd name="connsiteX314" fmla="*/ 7946 w 10000"/>
                <a:gd name="connsiteY314" fmla="*/ 4218 h 10027"/>
                <a:gd name="connsiteX315" fmla="*/ 7999 w 10000"/>
                <a:gd name="connsiteY315" fmla="*/ 4157 h 10027"/>
                <a:gd name="connsiteX316" fmla="*/ 8014 w 10000"/>
                <a:gd name="connsiteY316" fmla="*/ 4183 h 10027"/>
                <a:gd name="connsiteX317" fmla="*/ 8074 w 10000"/>
                <a:gd name="connsiteY317" fmla="*/ 4206 h 10027"/>
                <a:gd name="connsiteX318" fmla="*/ 8016 w 10000"/>
                <a:gd name="connsiteY318" fmla="*/ 4211 h 10027"/>
                <a:gd name="connsiteX319" fmla="*/ 8100 w 10000"/>
                <a:gd name="connsiteY319" fmla="*/ 4144 h 10027"/>
                <a:gd name="connsiteX320" fmla="*/ 8149 w 10000"/>
                <a:gd name="connsiteY320" fmla="*/ 4259 h 10027"/>
                <a:gd name="connsiteX321" fmla="*/ 8177 w 10000"/>
                <a:gd name="connsiteY321" fmla="*/ 4402 h 10027"/>
                <a:gd name="connsiteX322" fmla="*/ 8198 w 10000"/>
                <a:gd name="connsiteY322" fmla="*/ 4212 h 10027"/>
                <a:gd name="connsiteX323" fmla="*/ 8279 w 10000"/>
                <a:gd name="connsiteY323" fmla="*/ 4648 h 10027"/>
                <a:gd name="connsiteX324" fmla="*/ 8234 w 10000"/>
                <a:gd name="connsiteY324" fmla="*/ 4309 h 10027"/>
                <a:gd name="connsiteX325" fmla="*/ 8369 w 10000"/>
                <a:gd name="connsiteY325" fmla="*/ 4896 h 10027"/>
                <a:gd name="connsiteX326" fmla="*/ 8328 w 10000"/>
                <a:gd name="connsiteY326" fmla="*/ 4811 h 10027"/>
                <a:gd name="connsiteX327" fmla="*/ 8401 w 10000"/>
                <a:gd name="connsiteY327" fmla="*/ 5052 h 10027"/>
                <a:gd name="connsiteX328" fmla="*/ 8403 w 10000"/>
                <a:gd name="connsiteY328" fmla="*/ 5153 h 10027"/>
                <a:gd name="connsiteX329" fmla="*/ 8442 w 10000"/>
                <a:gd name="connsiteY329" fmla="*/ 5151 h 10027"/>
                <a:gd name="connsiteX330" fmla="*/ 8512 w 10000"/>
                <a:gd name="connsiteY330" fmla="*/ 5282 h 10027"/>
                <a:gd name="connsiteX331" fmla="*/ 8563 w 10000"/>
                <a:gd name="connsiteY331" fmla="*/ 5437 h 10027"/>
                <a:gd name="connsiteX332" fmla="*/ 8604 w 10000"/>
                <a:gd name="connsiteY332" fmla="*/ 5656 h 10027"/>
                <a:gd name="connsiteX333" fmla="*/ 8617 w 10000"/>
                <a:gd name="connsiteY333" fmla="*/ 5747 h 10027"/>
                <a:gd name="connsiteX334" fmla="*/ 8654 w 10000"/>
                <a:gd name="connsiteY334" fmla="*/ 5720 h 10027"/>
                <a:gd name="connsiteX335" fmla="*/ 8667 w 10000"/>
                <a:gd name="connsiteY335" fmla="*/ 5851 h 10027"/>
                <a:gd name="connsiteX336" fmla="*/ 8720 w 10000"/>
                <a:gd name="connsiteY336" fmla="*/ 6152 h 10027"/>
                <a:gd name="connsiteX337" fmla="*/ 8763 w 10000"/>
                <a:gd name="connsiteY337" fmla="*/ 6306 h 10027"/>
                <a:gd name="connsiteX338" fmla="*/ 8724 w 10000"/>
                <a:gd name="connsiteY338" fmla="*/ 6278 h 10027"/>
                <a:gd name="connsiteX339" fmla="*/ 8770 w 10000"/>
                <a:gd name="connsiteY339" fmla="*/ 5871 h 10027"/>
                <a:gd name="connsiteX340" fmla="*/ 8775 w 10000"/>
                <a:gd name="connsiteY340" fmla="*/ 6801 h 10027"/>
                <a:gd name="connsiteX341" fmla="*/ 8778 w 10000"/>
                <a:gd name="connsiteY341" fmla="*/ 6720 h 10027"/>
                <a:gd name="connsiteX342" fmla="*/ 8783 w 10000"/>
                <a:gd name="connsiteY342" fmla="*/ 6126 h 10027"/>
                <a:gd name="connsiteX343" fmla="*/ 8788 w 10000"/>
                <a:gd name="connsiteY343" fmla="*/ 6518 h 10027"/>
                <a:gd name="connsiteX344" fmla="*/ 8790 w 10000"/>
                <a:gd name="connsiteY344" fmla="*/ 6084 h 10027"/>
                <a:gd name="connsiteX345" fmla="*/ 8684 w 10000"/>
                <a:gd name="connsiteY345" fmla="*/ 5884 h 10027"/>
                <a:gd name="connsiteX346" fmla="*/ 8801 w 10000"/>
                <a:gd name="connsiteY346" fmla="*/ 6491 h 10027"/>
                <a:gd name="connsiteX347" fmla="*/ 8803 w 10000"/>
                <a:gd name="connsiteY347" fmla="*/ 7014 h 10027"/>
                <a:gd name="connsiteX348" fmla="*/ 8808 w 10000"/>
                <a:gd name="connsiteY348" fmla="*/ 6654 h 10027"/>
                <a:gd name="connsiteX349" fmla="*/ 8813 w 10000"/>
                <a:gd name="connsiteY349" fmla="*/ 6160 h 10027"/>
                <a:gd name="connsiteX350" fmla="*/ 8767 w 10000"/>
                <a:gd name="connsiteY350" fmla="*/ 6090 h 10027"/>
                <a:gd name="connsiteX351" fmla="*/ 8723 w 10000"/>
                <a:gd name="connsiteY351" fmla="*/ 5968 h 10027"/>
                <a:gd name="connsiteX352" fmla="*/ 8826 w 10000"/>
                <a:gd name="connsiteY352" fmla="*/ 6406 h 10027"/>
                <a:gd name="connsiteX353" fmla="*/ 8828 w 10000"/>
                <a:gd name="connsiteY353" fmla="*/ 6525 h 10027"/>
                <a:gd name="connsiteX354" fmla="*/ 8833 w 10000"/>
                <a:gd name="connsiteY354" fmla="*/ 6757 h 10027"/>
                <a:gd name="connsiteX355" fmla="*/ 8876 w 10000"/>
                <a:gd name="connsiteY355" fmla="*/ 7023 h 10027"/>
                <a:gd name="connsiteX356" fmla="*/ 8843 w 10000"/>
                <a:gd name="connsiteY356" fmla="*/ 6525 h 10027"/>
                <a:gd name="connsiteX357" fmla="*/ 8847 w 10000"/>
                <a:gd name="connsiteY357" fmla="*/ 6647 h 10027"/>
                <a:gd name="connsiteX358" fmla="*/ 8852 w 10000"/>
                <a:gd name="connsiteY358" fmla="*/ 6518 h 10027"/>
                <a:gd name="connsiteX359" fmla="*/ 8857 w 10000"/>
                <a:gd name="connsiteY359" fmla="*/ 6430 h 10027"/>
                <a:gd name="connsiteX360" fmla="*/ 8788 w 10000"/>
                <a:gd name="connsiteY360" fmla="*/ 6490 h 10027"/>
                <a:gd name="connsiteX361" fmla="*/ 8793 w 10000"/>
                <a:gd name="connsiteY361" fmla="*/ 6278 h 10027"/>
                <a:gd name="connsiteX362" fmla="*/ 8749 w 10000"/>
                <a:gd name="connsiteY362" fmla="*/ 6221 h 10027"/>
                <a:gd name="connsiteX363" fmla="*/ 8725 w 10000"/>
                <a:gd name="connsiteY363" fmla="*/ 6502 h 10027"/>
                <a:gd name="connsiteX364" fmla="*/ 8861 w 10000"/>
                <a:gd name="connsiteY364" fmla="*/ 6314 h 10027"/>
                <a:gd name="connsiteX365" fmla="*/ 8898 w 10000"/>
                <a:gd name="connsiteY365" fmla="*/ 7074 h 10027"/>
                <a:gd name="connsiteX366" fmla="*/ 8982 w 10000"/>
                <a:gd name="connsiteY366" fmla="*/ 8022 h 10027"/>
                <a:gd name="connsiteX367" fmla="*/ 9058 w 10000"/>
                <a:gd name="connsiteY367" fmla="*/ 8474 h 10027"/>
                <a:gd name="connsiteX368" fmla="*/ 8894 w 10000"/>
                <a:gd name="connsiteY368" fmla="*/ 9285 h 10027"/>
                <a:gd name="connsiteX369" fmla="*/ 8897 w 10000"/>
                <a:gd name="connsiteY369" fmla="*/ 9301 h 10027"/>
                <a:gd name="connsiteX370" fmla="*/ 9273 w 10000"/>
                <a:gd name="connsiteY370" fmla="*/ 9180 h 10027"/>
                <a:gd name="connsiteX371" fmla="*/ 8907 w 10000"/>
                <a:gd name="connsiteY371" fmla="*/ 8919 h 10027"/>
                <a:gd name="connsiteX372" fmla="*/ 9149 w 10000"/>
                <a:gd name="connsiteY372" fmla="*/ 8595 h 10027"/>
                <a:gd name="connsiteX373" fmla="*/ 8914 w 10000"/>
                <a:gd name="connsiteY373" fmla="*/ 9369 h 10027"/>
                <a:gd name="connsiteX374" fmla="*/ 8995 w 10000"/>
                <a:gd name="connsiteY374" fmla="*/ 8220 h 10027"/>
                <a:gd name="connsiteX375" fmla="*/ 9020 w 10000"/>
                <a:gd name="connsiteY375" fmla="*/ 8851 h 10027"/>
                <a:gd name="connsiteX376" fmla="*/ 8927 w 10000"/>
                <a:gd name="connsiteY376" fmla="*/ 9275 h 10027"/>
                <a:gd name="connsiteX377" fmla="*/ 8929 w 10000"/>
                <a:gd name="connsiteY377" fmla="*/ 9251 h 10027"/>
                <a:gd name="connsiteX378" fmla="*/ 9048 w 10000"/>
                <a:gd name="connsiteY378" fmla="*/ 7974 h 10027"/>
                <a:gd name="connsiteX379" fmla="*/ 9173 w 10000"/>
                <a:gd name="connsiteY379" fmla="*/ 8558 h 10027"/>
                <a:gd name="connsiteX380" fmla="*/ 8942 w 10000"/>
                <a:gd name="connsiteY380" fmla="*/ 8305 h 10027"/>
                <a:gd name="connsiteX381" fmla="*/ 8949 w 10000"/>
                <a:gd name="connsiteY381" fmla="*/ 7224 h 10027"/>
                <a:gd name="connsiteX382" fmla="*/ 8952 w 10000"/>
                <a:gd name="connsiteY382" fmla="*/ 8322 h 10027"/>
                <a:gd name="connsiteX383" fmla="*/ 8954 w 10000"/>
                <a:gd name="connsiteY383" fmla="*/ 7992 h 10027"/>
                <a:gd name="connsiteX384" fmla="*/ 8959 w 10000"/>
                <a:gd name="connsiteY384" fmla="*/ 8385 h 10027"/>
                <a:gd name="connsiteX385" fmla="*/ 9057 w 10000"/>
                <a:gd name="connsiteY385" fmla="*/ 9400 h 10027"/>
                <a:gd name="connsiteX386" fmla="*/ 9150 w 10000"/>
                <a:gd name="connsiteY386" fmla="*/ 8978 h 10027"/>
                <a:gd name="connsiteX387" fmla="*/ 9295 w 10000"/>
                <a:gd name="connsiteY387" fmla="*/ 9193 h 10027"/>
                <a:gd name="connsiteX388" fmla="*/ 9052 w 10000"/>
                <a:gd name="connsiteY388" fmla="*/ 9906 h 10027"/>
                <a:gd name="connsiteX389" fmla="*/ 9109 w 10000"/>
                <a:gd name="connsiteY389" fmla="*/ 9463 h 10027"/>
                <a:gd name="connsiteX390" fmla="*/ 9191 w 10000"/>
                <a:gd name="connsiteY390" fmla="*/ 8758 h 10027"/>
                <a:gd name="connsiteX391" fmla="*/ 8994 w 10000"/>
                <a:gd name="connsiteY391" fmla="*/ 9922 h 10027"/>
                <a:gd name="connsiteX392" fmla="*/ 8999 w 10000"/>
                <a:gd name="connsiteY392" fmla="*/ 8807 h 10027"/>
                <a:gd name="connsiteX393" fmla="*/ 9004 w 10000"/>
                <a:gd name="connsiteY393" fmla="*/ 9012 h 10027"/>
                <a:gd name="connsiteX394" fmla="*/ 9009 w 10000"/>
                <a:gd name="connsiteY394" fmla="*/ 8612 h 10027"/>
                <a:gd name="connsiteX395" fmla="*/ 9014 w 10000"/>
                <a:gd name="connsiteY395" fmla="*/ 8690 h 10027"/>
                <a:gd name="connsiteX396" fmla="*/ 9019 w 10000"/>
                <a:gd name="connsiteY396" fmla="*/ 9095 h 10027"/>
                <a:gd name="connsiteX397" fmla="*/ 9027 w 10000"/>
                <a:gd name="connsiteY397" fmla="*/ 8511 h 10027"/>
                <a:gd name="connsiteX398" fmla="*/ 9032 w 10000"/>
                <a:gd name="connsiteY398" fmla="*/ 8425 h 10027"/>
                <a:gd name="connsiteX399" fmla="*/ 9037 w 10000"/>
                <a:gd name="connsiteY399" fmla="*/ 8109 h 10027"/>
                <a:gd name="connsiteX400" fmla="*/ 9042 w 10000"/>
                <a:gd name="connsiteY400" fmla="*/ 7812 h 10027"/>
                <a:gd name="connsiteX401" fmla="*/ 9047 w 10000"/>
                <a:gd name="connsiteY401" fmla="*/ 9404 h 10027"/>
                <a:gd name="connsiteX402" fmla="*/ 9052 w 10000"/>
                <a:gd name="connsiteY402" fmla="*/ 9201 h 10027"/>
                <a:gd name="connsiteX403" fmla="*/ 9057 w 10000"/>
                <a:gd name="connsiteY403" fmla="*/ 9446 h 10027"/>
                <a:gd name="connsiteX404" fmla="*/ 9062 w 10000"/>
                <a:gd name="connsiteY404" fmla="*/ 8204 h 10027"/>
                <a:gd name="connsiteX405" fmla="*/ 9069 w 10000"/>
                <a:gd name="connsiteY405" fmla="*/ 8545 h 10027"/>
                <a:gd name="connsiteX406" fmla="*/ 9074 w 10000"/>
                <a:gd name="connsiteY406" fmla="*/ 8902 h 10027"/>
                <a:gd name="connsiteX407" fmla="*/ 9079 w 10000"/>
                <a:gd name="connsiteY407" fmla="*/ 8075 h 10027"/>
                <a:gd name="connsiteX408" fmla="*/ 9084 w 10000"/>
                <a:gd name="connsiteY408" fmla="*/ 8025 h 10027"/>
                <a:gd name="connsiteX409" fmla="*/ 9089 w 10000"/>
                <a:gd name="connsiteY409" fmla="*/ 8264 h 10027"/>
                <a:gd name="connsiteX410" fmla="*/ 9094 w 10000"/>
                <a:gd name="connsiteY410" fmla="*/ 8350 h 10027"/>
                <a:gd name="connsiteX411" fmla="*/ 9099 w 10000"/>
                <a:gd name="connsiteY411" fmla="*/ 9095 h 10027"/>
                <a:gd name="connsiteX412" fmla="*/ 9104 w 10000"/>
                <a:gd name="connsiteY412" fmla="*/ 9040 h 10027"/>
                <a:gd name="connsiteX413" fmla="*/ 9109 w 10000"/>
                <a:gd name="connsiteY413" fmla="*/ 9702 h 10027"/>
                <a:gd name="connsiteX414" fmla="*/ 9117 w 10000"/>
                <a:gd name="connsiteY414" fmla="*/ 9054 h 10027"/>
                <a:gd name="connsiteX415" fmla="*/ 9122 w 10000"/>
                <a:gd name="connsiteY415" fmla="*/ 8517 h 10027"/>
                <a:gd name="connsiteX416" fmla="*/ 9129 w 10000"/>
                <a:gd name="connsiteY416" fmla="*/ 9062 h 10027"/>
                <a:gd name="connsiteX417" fmla="*/ 9227 w 10000"/>
                <a:gd name="connsiteY417" fmla="*/ 9026 h 10027"/>
                <a:gd name="connsiteX418" fmla="*/ 9139 w 10000"/>
                <a:gd name="connsiteY418" fmla="*/ 8817 h 10027"/>
                <a:gd name="connsiteX419" fmla="*/ 9144 w 10000"/>
                <a:gd name="connsiteY419" fmla="*/ 9310 h 10027"/>
                <a:gd name="connsiteX420" fmla="*/ 9149 w 10000"/>
                <a:gd name="connsiteY420" fmla="*/ 9183 h 10027"/>
                <a:gd name="connsiteX421" fmla="*/ 9154 w 10000"/>
                <a:gd name="connsiteY421" fmla="*/ 8945 h 10027"/>
                <a:gd name="connsiteX422" fmla="*/ 9159 w 10000"/>
                <a:gd name="connsiteY422" fmla="*/ 9692 h 10027"/>
                <a:gd name="connsiteX423" fmla="*/ 9164 w 10000"/>
                <a:gd name="connsiteY423" fmla="*/ 8783 h 10027"/>
                <a:gd name="connsiteX424" fmla="*/ 9240 w 10000"/>
                <a:gd name="connsiteY424" fmla="*/ 9113 h 10027"/>
                <a:gd name="connsiteX425" fmla="*/ 9264 w 10000"/>
                <a:gd name="connsiteY425" fmla="*/ 9229 h 10027"/>
                <a:gd name="connsiteX426" fmla="*/ 9286 w 10000"/>
                <a:gd name="connsiteY426" fmla="*/ 9300 h 10027"/>
                <a:gd name="connsiteX427" fmla="*/ 9396 w 10000"/>
                <a:gd name="connsiteY427" fmla="*/ 9564 h 10027"/>
                <a:gd name="connsiteX428" fmla="*/ 9227 w 10000"/>
                <a:gd name="connsiteY428" fmla="*/ 9386 h 10027"/>
                <a:gd name="connsiteX429" fmla="*/ 9250 w 10000"/>
                <a:gd name="connsiteY429" fmla="*/ 9310 h 10027"/>
                <a:gd name="connsiteX430" fmla="*/ 9381 w 10000"/>
                <a:gd name="connsiteY430" fmla="*/ 8937 h 10027"/>
                <a:gd name="connsiteX431" fmla="*/ 9341 w 10000"/>
                <a:gd name="connsiteY431" fmla="*/ 9103 h 10027"/>
                <a:gd name="connsiteX432" fmla="*/ 9320 w 10000"/>
                <a:gd name="connsiteY432" fmla="*/ 8859 h 10027"/>
                <a:gd name="connsiteX433" fmla="*/ 9345 w 10000"/>
                <a:gd name="connsiteY433" fmla="*/ 8841 h 10027"/>
                <a:gd name="connsiteX434" fmla="*/ 9443 w 10000"/>
                <a:gd name="connsiteY434" fmla="*/ 9048 h 10027"/>
                <a:gd name="connsiteX435" fmla="*/ 9461 w 10000"/>
                <a:gd name="connsiteY435" fmla="*/ 8133 h 10027"/>
                <a:gd name="connsiteX436" fmla="*/ 9485 w 10000"/>
                <a:gd name="connsiteY436" fmla="*/ 8548 h 10027"/>
                <a:gd name="connsiteX437" fmla="*/ 9509 w 10000"/>
                <a:gd name="connsiteY437" fmla="*/ 8507 h 10027"/>
                <a:gd name="connsiteX438" fmla="*/ 9544 w 10000"/>
                <a:gd name="connsiteY438" fmla="*/ 7478 h 10027"/>
                <a:gd name="connsiteX439" fmla="*/ 9547 w 10000"/>
                <a:gd name="connsiteY439" fmla="*/ 7723 h 10027"/>
                <a:gd name="connsiteX440" fmla="*/ 9563 w 10000"/>
                <a:gd name="connsiteY440" fmla="*/ 7208 h 10027"/>
                <a:gd name="connsiteX441" fmla="*/ 9598 w 10000"/>
                <a:gd name="connsiteY441" fmla="*/ 7309 h 10027"/>
                <a:gd name="connsiteX442" fmla="*/ 9617 w 10000"/>
                <a:gd name="connsiteY442" fmla="*/ 7098 h 10027"/>
                <a:gd name="connsiteX443" fmla="*/ 9635 w 10000"/>
                <a:gd name="connsiteY443" fmla="*/ 6901 h 10027"/>
                <a:gd name="connsiteX444" fmla="*/ 9655 w 10000"/>
                <a:gd name="connsiteY444" fmla="*/ 6596 h 10027"/>
                <a:gd name="connsiteX445" fmla="*/ 9670 w 10000"/>
                <a:gd name="connsiteY445" fmla="*/ 6374 h 10027"/>
                <a:gd name="connsiteX446" fmla="*/ 9687 w 10000"/>
                <a:gd name="connsiteY446" fmla="*/ 6357 h 10027"/>
                <a:gd name="connsiteX447" fmla="*/ 9705 w 10000"/>
                <a:gd name="connsiteY447" fmla="*/ 6809 h 10027"/>
                <a:gd name="connsiteX448" fmla="*/ 9722 w 10000"/>
                <a:gd name="connsiteY448" fmla="*/ 5855 h 10027"/>
                <a:gd name="connsiteX449" fmla="*/ 9740 w 10000"/>
                <a:gd name="connsiteY449" fmla="*/ 6781 h 10027"/>
                <a:gd name="connsiteX450" fmla="*/ 9757 w 10000"/>
                <a:gd name="connsiteY450" fmla="*/ 5942 h 10027"/>
                <a:gd name="connsiteX451" fmla="*/ 9775 w 10000"/>
                <a:gd name="connsiteY451" fmla="*/ 6449 h 10027"/>
                <a:gd name="connsiteX452" fmla="*/ 9792 w 10000"/>
                <a:gd name="connsiteY452" fmla="*/ 5956 h 10027"/>
                <a:gd name="connsiteX453" fmla="*/ 9810 w 10000"/>
                <a:gd name="connsiteY453" fmla="*/ 5685 h 10027"/>
                <a:gd name="connsiteX454" fmla="*/ 9852 w 10000"/>
                <a:gd name="connsiteY454" fmla="*/ 5098 h 10027"/>
                <a:gd name="connsiteX455" fmla="*/ 9892 w 10000"/>
                <a:gd name="connsiteY455" fmla="*/ 6254 h 10027"/>
                <a:gd name="connsiteX456" fmla="*/ 9935 w 10000"/>
                <a:gd name="connsiteY456" fmla="*/ 5148 h 10027"/>
                <a:gd name="connsiteX457" fmla="*/ 9977 w 10000"/>
                <a:gd name="connsiteY457" fmla="*/ 5693 h 10027"/>
                <a:gd name="connsiteX458" fmla="*/ 10000 w 10000"/>
                <a:gd name="connsiteY458" fmla="*/ 5345 h 10027"/>
                <a:gd name="connsiteX0" fmla="*/ 38 w 10000"/>
                <a:gd name="connsiteY0" fmla="*/ 2906 h 9924"/>
                <a:gd name="connsiteX1" fmla="*/ 1 w 10000"/>
                <a:gd name="connsiteY1" fmla="*/ 3196 h 9924"/>
                <a:gd name="connsiteX2" fmla="*/ 73 w 10000"/>
                <a:gd name="connsiteY2" fmla="*/ 2698 h 9924"/>
                <a:gd name="connsiteX3" fmla="*/ 89 w 10000"/>
                <a:gd name="connsiteY3" fmla="*/ 2556 h 9924"/>
                <a:gd name="connsiteX4" fmla="*/ 158 w 10000"/>
                <a:gd name="connsiteY4" fmla="*/ 2164 h 9924"/>
                <a:gd name="connsiteX5" fmla="*/ 126 w 10000"/>
                <a:gd name="connsiteY5" fmla="*/ 2412 h 9924"/>
                <a:gd name="connsiteX6" fmla="*/ 144 w 10000"/>
                <a:gd name="connsiteY6" fmla="*/ 2266 h 9924"/>
                <a:gd name="connsiteX7" fmla="*/ 122 w 10000"/>
                <a:gd name="connsiteY7" fmla="*/ 2531 h 9924"/>
                <a:gd name="connsiteX8" fmla="*/ 152 w 10000"/>
                <a:gd name="connsiteY8" fmla="*/ 2196 h 9924"/>
                <a:gd name="connsiteX9" fmla="*/ 178 w 10000"/>
                <a:gd name="connsiteY9" fmla="*/ 2031 h 9924"/>
                <a:gd name="connsiteX10" fmla="*/ 250 w 10000"/>
                <a:gd name="connsiteY10" fmla="*/ 1766 h 9924"/>
                <a:gd name="connsiteX11" fmla="*/ 276 w 10000"/>
                <a:gd name="connsiteY11" fmla="*/ 1581 h 9924"/>
                <a:gd name="connsiteX12" fmla="*/ 224 w 10000"/>
                <a:gd name="connsiteY12" fmla="*/ 1904 h 9924"/>
                <a:gd name="connsiteX13" fmla="*/ 313 w 10000"/>
                <a:gd name="connsiteY13" fmla="*/ 1416 h 9924"/>
                <a:gd name="connsiteX14" fmla="*/ 375 w 10000"/>
                <a:gd name="connsiteY14" fmla="*/ 1322 h 9924"/>
                <a:gd name="connsiteX15" fmla="*/ 352 w 10000"/>
                <a:gd name="connsiteY15" fmla="*/ 1348 h 9924"/>
                <a:gd name="connsiteX16" fmla="*/ 414 w 10000"/>
                <a:gd name="connsiteY16" fmla="*/ 1202 h 9924"/>
                <a:gd name="connsiteX17" fmla="*/ 394 w 10000"/>
                <a:gd name="connsiteY17" fmla="*/ 1233 h 9924"/>
                <a:gd name="connsiteX18" fmla="*/ 434 w 10000"/>
                <a:gd name="connsiteY18" fmla="*/ 1120 h 9924"/>
                <a:gd name="connsiteX19" fmla="*/ 448 w 10000"/>
                <a:gd name="connsiteY19" fmla="*/ 1128 h 9924"/>
                <a:gd name="connsiteX20" fmla="*/ 470 w 10000"/>
                <a:gd name="connsiteY20" fmla="*/ 1082 h 9924"/>
                <a:gd name="connsiteX21" fmla="*/ 516 w 10000"/>
                <a:gd name="connsiteY21" fmla="*/ 966 h 9924"/>
                <a:gd name="connsiteX22" fmla="*/ 467 w 10000"/>
                <a:gd name="connsiteY22" fmla="*/ 1068 h 9924"/>
                <a:gd name="connsiteX23" fmla="*/ 547 w 10000"/>
                <a:gd name="connsiteY23" fmla="*/ 893 h 9924"/>
                <a:gd name="connsiteX24" fmla="*/ 488 w 10000"/>
                <a:gd name="connsiteY24" fmla="*/ 1045 h 9924"/>
                <a:gd name="connsiteX25" fmla="*/ 585 w 10000"/>
                <a:gd name="connsiteY25" fmla="*/ 797 h 9924"/>
                <a:gd name="connsiteX26" fmla="*/ 615 w 10000"/>
                <a:gd name="connsiteY26" fmla="*/ 661 h 9924"/>
                <a:gd name="connsiteX27" fmla="*/ 656 w 10000"/>
                <a:gd name="connsiteY27" fmla="*/ 682 h 9924"/>
                <a:gd name="connsiteX28" fmla="*/ 669 w 10000"/>
                <a:gd name="connsiteY28" fmla="*/ 513 h 9924"/>
                <a:gd name="connsiteX29" fmla="*/ 697 w 10000"/>
                <a:gd name="connsiteY29" fmla="*/ 702 h 9924"/>
                <a:gd name="connsiteX30" fmla="*/ 733 w 10000"/>
                <a:gd name="connsiteY30" fmla="*/ 444 h 9924"/>
                <a:gd name="connsiteX31" fmla="*/ 780 w 10000"/>
                <a:gd name="connsiteY31" fmla="*/ 427 h 9924"/>
                <a:gd name="connsiteX32" fmla="*/ 803 w 10000"/>
                <a:gd name="connsiteY32" fmla="*/ 351 h 9924"/>
                <a:gd name="connsiteX33" fmla="*/ 852 w 10000"/>
                <a:gd name="connsiteY33" fmla="*/ 163 h 9924"/>
                <a:gd name="connsiteX34" fmla="*/ 835 w 10000"/>
                <a:gd name="connsiteY34" fmla="*/ 239 h 9924"/>
                <a:gd name="connsiteX35" fmla="*/ 895 w 10000"/>
                <a:gd name="connsiteY35" fmla="*/ 229 h 9924"/>
                <a:gd name="connsiteX36" fmla="*/ 922 w 10000"/>
                <a:gd name="connsiteY36" fmla="*/ 125 h 9924"/>
                <a:gd name="connsiteX37" fmla="*/ 961 w 10000"/>
                <a:gd name="connsiteY37" fmla="*/ 199 h 9924"/>
                <a:gd name="connsiteX38" fmla="*/ 1003 w 10000"/>
                <a:gd name="connsiteY38" fmla="*/ 228 h 9924"/>
                <a:gd name="connsiteX39" fmla="*/ 1039 w 10000"/>
                <a:gd name="connsiteY39" fmla="*/ 101 h 9924"/>
                <a:gd name="connsiteX40" fmla="*/ 1096 w 10000"/>
                <a:gd name="connsiteY40" fmla="*/ 98 h 9924"/>
                <a:gd name="connsiteX41" fmla="*/ 1124 w 10000"/>
                <a:gd name="connsiteY41" fmla="*/ 188 h 9924"/>
                <a:gd name="connsiteX42" fmla="*/ 1183 w 10000"/>
                <a:gd name="connsiteY42" fmla="*/ 122 h 9924"/>
                <a:gd name="connsiteX43" fmla="*/ 1204 w 10000"/>
                <a:gd name="connsiteY43" fmla="*/ 198 h 9924"/>
                <a:gd name="connsiteX44" fmla="*/ 1229 w 10000"/>
                <a:gd name="connsiteY44" fmla="*/ 245 h 9924"/>
                <a:gd name="connsiteX45" fmla="*/ 1265 w 10000"/>
                <a:gd name="connsiteY45" fmla="*/ 336 h 9924"/>
                <a:gd name="connsiteX46" fmla="*/ 1298 w 10000"/>
                <a:gd name="connsiteY46" fmla="*/ 475 h 9924"/>
                <a:gd name="connsiteX47" fmla="*/ 1341 w 10000"/>
                <a:gd name="connsiteY47" fmla="*/ 574 h 9924"/>
                <a:gd name="connsiteX48" fmla="*/ 1379 w 10000"/>
                <a:gd name="connsiteY48" fmla="*/ 654 h 9924"/>
                <a:gd name="connsiteX49" fmla="*/ 1424 w 10000"/>
                <a:gd name="connsiteY49" fmla="*/ 850 h 9924"/>
                <a:gd name="connsiteX50" fmla="*/ 1464 w 10000"/>
                <a:gd name="connsiteY50" fmla="*/ 927 h 9924"/>
                <a:gd name="connsiteX51" fmla="*/ 1502 w 10000"/>
                <a:gd name="connsiteY51" fmla="*/ 1219 h 9924"/>
                <a:gd name="connsiteX52" fmla="*/ 1491 w 10000"/>
                <a:gd name="connsiteY52" fmla="*/ 1084 h 9924"/>
                <a:gd name="connsiteX53" fmla="*/ 1533 w 10000"/>
                <a:gd name="connsiteY53" fmla="*/ 1290 h 9924"/>
                <a:gd name="connsiteX54" fmla="*/ 1535 w 10000"/>
                <a:gd name="connsiteY54" fmla="*/ 1507 h 9924"/>
                <a:gd name="connsiteX55" fmla="*/ 1577 w 10000"/>
                <a:gd name="connsiteY55" fmla="*/ 1604 h 9924"/>
                <a:gd name="connsiteX56" fmla="*/ 1579 w 10000"/>
                <a:gd name="connsiteY56" fmla="*/ 1854 h 9924"/>
                <a:gd name="connsiteX57" fmla="*/ 1643 w 10000"/>
                <a:gd name="connsiteY57" fmla="*/ 2196 h 9924"/>
                <a:gd name="connsiteX58" fmla="*/ 1643 w 10000"/>
                <a:gd name="connsiteY58" fmla="*/ 1755 h 9924"/>
                <a:gd name="connsiteX59" fmla="*/ 1651 w 10000"/>
                <a:gd name="connsiteY59" fmla="*/ 2563 h 9924"/>
                <a:gd name="connsiteX60" fmla="*/ 1711 w 10000"/>
                <a:gd name="connsiteY60" fmla="*/ 2915 h 9924"/>
                <a:gd name="connsiteX61" fmla="*/ 1686 w 10000"/>
                <a:gd name="connsiteY61" fmla="*/ 2348 h 9924"/>
                <a:gd name="connsiteX62" fmla="*/ 1701 w 10000"/>
                <a:gd name="connsiteY62" fmla="*/ 3149 h 9924"/>
                <a:gd name="connsiteX63" fmla="*/ 1713 w 10000"/>
                <a:gd name="connsiteY63" fmla="*/ 2585 h 9924"/>
                <a:gd name="connsiteX64" fmla="*/ 1736 w 10000"/>
                <a:gd name="connsiteY64" fmla="*/ 3549 h 9924"/>
                <a:gd name="connsiteX65" fmla="*/ 1753 w 10000"/>
                <a:gd name="connsiteY65" fmla="*/ 3226 h 9924"/>
                <a:gd name="connsiteX66" fmla="*/ 1771 w 10000"/>
                <a:gd name="connsiteY66" fmla="*/ 3091 h 9924"/>
                <a:gd name="connsiteX67" fmla="*/ 1765 w 10000"/>
                <a:gd name="connsiteY67" fmla="*/ 3494 h 9924"/>
                <a:gd name="connsiteX68" fmla="*/ 1811 w 10000"/>
                <a:gd name="connsiteY68" fmla="*/ 3822 h 9924"/>
                <a:gd name="connsiteX69" fmla="*/ 1823 w 10000"/>
                <a:gd name="connsiteY69" fmla="*/ 4009 h 9924"/>
                <a:gd name="connsiteX70" fmla="*/ 1841 w 10000"/>
                <a:gd name="connsiteY70" fmla="*/ 3967 h 9924"/>
                <a:gd name="connsiteX71" fmla="*/ 1863 w 10000"/>
                <a:gd name="connsiteY71" fmla="*/ 4267 h 9924"/>
                <a:gd name="connsiteX72" fmla="*/ 1893 w 10000"/>
                <a:gd name="connsiteY72" fmla="*/ 4366 h 9924"/>
                <a:gd name="connsiteX73" fmla="*/ 1929 w 10000"/>
                <a:gd name="connsiteY73" fmla="*/ 4496 h 9924"/>
                <a:gd name="connsiteX74" fmla="*/ 1948 w 10000"/>
                <a:gd name="connsiteY74" fmla="*/ 4542 h 9924"/>
                <a:gd name="connsiteX75" fmla="*/ 1994 w 10000"/>
                <a:gd name="connsiteY75" fmla="*/ 5014 h 9924"/>
                <a:gd name="connsiteX76" fmla="*/ 1974 w 10000"/>
                <a:gd name="connsiteY76" fmla="*/ 4785 h 9924"/>
                <a:gd name="connsiteX77" fmla="*/ 2030 w 10000"/>
                <a:gd name="connsiteY77" fmla="*/ 5188 h 9924"/>
                <a:gd name="connsiteX78" fmla="*/ 2068 w 10000"/>
                <a:gd name="connsiteY78" fmla="*/ 5561 h 9924"/>
                <a:gd name="connsiteX79" fmla="*/ 2106 w 10000"/>
                <a:gd name="connsiteY79" fmla="*/ 5934 h 9924"/>
                <a:gd name="connsiteX80" fmla="*/ 2118 w 10000"/>
                <a:gd name="connsiteY80" fmla="*/ 5983 h 9924"/>
                <a:gd name="connsiteX81" fmla="*/ 2140 w 10000"/>
                <a:gd name="connsiteY81" fmla="*/ 6260 h 9924"/>
                <a:gd name="connsiteX82" fmla="*/ 2168 w 10000"/>
                <a:gd name="connsiteY82" fmla="*/ 6544 h 9924"/>
                <a:gd name="connsiteX83" fmla="*/ 2241 w 10000"/>
                <a:gd name="connsiteY83" fmla="*/ 6714 h 9924"/>
                <a:gd name="connsiteX84" fmla="*/ 2351 w 10000"/>
                <a:gd name="connsiteY84" fmla="*/ 6365 h 9924"/>
                <a:gd name="connsiteX85" fmla="*/ 2394 w 10000"/>
                <a:gd name="connsiteY85" fmla="*/ 6141 h 9924"/>
                <a:gd name="connsiteX86" fmla="*/ 2282 w 10000"/>
                <a:gd name="connsiteY86" fmla="*/ 6712 h 9924"/>
                <a:gd name="connsiteX87" fmla="*/ 2436 w 10000"/>
                <a:gd name="connsiteY87" fmla="*/ 5883 h 9924"/>
                <a:gd name="connsiteX88" fmla="*/ 2440 w 10000"/>
                <a:gd name="connsiteY88" fmla="*/ 5721 h 9924"/>
                <a:gd name="connsiteX89" fmla="*/ 2487 w 10000"/>
                <a:gd name="connsiteY89" fmla="*/ 5416 h 9924"/>
                <a:gd name="connsiteX90" fmla="*/ 2474 w 10000"/>
                <a:gd name="connsiteY90" fmla="*/ 5764 h 9924"/>
                <a:gd name="connsiteX91" fmla="*/ 2498 w 10000"/>
                <a:gd name="connsiteY91" fmla="*/ 5145 h 9924"/>
                <a:gd name="connsiteX92" fmla="*/ 2537 w 10000"/>
                <a:gd name="connsiteY92" fmla="*/ 4968 h 9924"/>
                <a:gd name="connsiteX93" fmla="*/ 2555 w 10000"/>
                <a:gd name="connsiteY93" fmla="*/ 4629 h 9924"/>
                <a:gd name="connsiteX94" fmla="*/ 2604 w 10000"/>
                <a:gd name="connsiteY94" fmla="*/ 4303 h 9924"/>
                <a:gd name="connsiteX95" fmla="*/ 2601 w 10000"/>
                <a:gd name="connsiteY95" fmla="*/ 4427 h 9924"/>
                <a:gd name="connsiteX96" fmla="*/ 2530 w 10000"/>
                <a:gd name="connsiteY96" fmla="*/ 4774 h 9924"/>
                <a:gd name="connsiteX97" fmla="*/ 2609 w 10000"/>
                <a:gd name="connsiteY97" fmla="*/ 4075 h 9924"/>
                <a:gd name="connsiteX98" fmla="*/ 2626 w 10000"/>
                <a:gd name="connsiteY98" fmla="*/ 4171 h 9924"/>
                <a:gd name="connsiteX99" fmla="*/ 2649 w 10000"/>
                <a:gd name="connsiteY99" fmla="*/ 3978 h 9924"/>
                <a:gd name="connsiteX100" fmla="*/ 2661 w 10000"/>
                <a:gd name="connsiteY100" fmla="*/ 3541 h 9924"/>
                <a:gd name="connsiteX101" fmla="*/ 2652 w 10000"/>
                <a:gd name="connsiteY101" fmla="*/ 3769 h 9924"/>
                <a:gd name="connsiteX102" fmla="*/ 2610 w 10000"/>
                <a:gd name="connsiteY102" fmla="*/ 3992 h 9924"/>
                <a:gd name="connsiteX103" fmla="*/ 2725 w 10000"/>
                <a:gd name="connsiteY103" fmla="*/ 3192 h 9924"/>
                <a:gd name="connsiteX104" fmla="*/ 2712 w 10000"/>
                <a:gd name="connsiteY104" fmla="*/ 3198 h 9924"/>
                <a:gd name="connsiteX105" fmla="*/ 2689 w 10000"/>
                <a:gd name="connsiteY105" fmla="*/ 3339 h 9924"/>
                <a:gd name="connsiteX106" fmla="*/ 2708 w 10000"/>
                <a:gd name="connsiteY106" fmla="*/ 3237 h 9924"/>
                <a:gd name="connsiteX107" fmla="*/ 2775 w 10000"/>
                <a:gd name="connsiteY107" fmla="*/ 2614 h 9924"/>
                <a:gd name="connsiteX108" fmla="*/ 2748 w 10000"/>
                <a:gd name="connsiteY108" fmla="*/ 2903 h 9924"/>
                <a:gd name="connsiteX109" fmla="*/ 2792 w 10000"/>
                <a:gd name="connsiteY109" fmla="*/ 2454 h 9924"/>
                <a:gd name="connsiteX110" fmla="*/ 2827 w 10000"/>
                <a:gd name="connsiteY110" fmla="*/ 2233 h 9924"/>
                <a:gd name="connsiteX111" fmla="*/ 2868 w 10000"/>
                <a:gd name="connsiteY111" fmla="*/ 2004 h 9924"/>
                <a:gd name="connsiteX112" fmla="*/ 2927 w 10000"/>
                <a:gd name="connsiteY112" fmla="*/ 1813 h 9924"/>
                <a:gd name="connsiteX113" fmla="*/ 2969 w 10000"/>
                <a:gd name="connsiteY113" fmla="*/ 1659 h 9924"/>
                <a:gd name="connsiteX114" fmla="*/ 3000 w 10000"/>
                <a:gd name="connsiteY114" fmla="*/ 1704 h 9924"/>
                <a:gd name="connsiteX115" fmla="*/ 3020 w 10000"/>
                <a:gd name="connsiteY115" fmla="*/ 1579 h 9924"/>
                <a:gd name="connsiteX116" fmla="*/ 3101 w 10000"/>
                <a:gd name="connsiteY116" fmla="*/ 1754 h 9924"/>
                <a:gd name="connsiteX117" fmla="*/ 3066 w 10000"/>
                <a:gd name="connsiteY117" fmla="*/ 1548 h 9924"/>
                <a:gd name="connsiteX118" fmla="*/ 3080 w 10000"/>
                <a:gd name="connsiteY118" fmla="*/ 1607 h 9924"/>
                <a:gd name="connsiteX119" fmla="*/ 3170 w 10000"/>
                <a:gd name="connsiteY119" fmla="*/ 1797 h 9924"/>
                <a:gd name="connsiteX120" fmla="*/ 3136 w 10000"/>
                <a:gd name="connsiteY120" fmla="*/ 1665 h 9924"/>
                <a:gd name="connsiteX121" fmla="*/ 3240 w 10000"/>
                <a:gd name="connsiteY121" fmla="*/ 1873 h 9924"/>
                <a:gd name="connsiteX122" fmla="*/ 3256 w 10000"/>
                <a:gd name="connsiteY122" fmla="*/ 2011 h 9924"/>
                <a:gd name="connsiteX123" fmla="*/ 3199 w 10000"/>
                <a:gd name="connsiteY123" fmla="*/ 1749 h 9924"/>
                <a:gd name="connsiteX124" fmla="*/ 3276 w 10000"/>
                <a:gd name="connsiteY124" fmla="*/ 2071 h 9924"/>
                <a:gd name="connsiteX125" fmla="*/ 3306 w 10000"/>
                <a:gd name="connsiteY125" fmla="*/ 2201 h 9924"/>
                <a:gd name="connsiteX126" fmla="*/ 3269 w 10000"/>
                <a:gd name="connsiteY126" fmla="*/ 1975 h 9924"/>
                <a:gd name="connsiteX127" fmla="*/ 3332 w 10000"/>
                <a:gd name="connsiteY127" fmla="*/ 2302 h 9924"/>
                <a:gd name="connsiteX128" fmla="*/ 3354 w 10000"/>
                <a:gd name="connsiteY128" fmla="*/ 2596 h 9924"/>
                <a:gd name="connsiteX129" fmla="*/ 3383 w 10000"/>
                <a:gd name="connsiteY129" fmla="*/ 2424 h 9924"/>
                <a:gd name="connsiteX130" fmla="*/ 3417 w 10000"/>
                <a:gd name="connsiteY130" fmla="*/ 2775 h 9924"/>
                <a:gd name="connsiteX131" fmla="*/ 3449 w 10000"/>
                <a:gd name="connsiteY131" fmla="*/ 3112 h 9924"/>
                <a:gd name="connsiteX132" fmla="*/ 3492 w 10000"/>
                <a:gd name="connsiteY132" fmla="*/ 3198 h 9924"/>
                <a:gd name="connsiteX133" fmla="*/ 3506 w 10000"/>
                <a:gd name="connsiteY133" fmla="*/ 3388 h 9924"/>
                <a:gd name="connsiteX134" fmla="*/ 3533 w 10000"/>
                <a:gd name="connsiteY134" fmla="*/ 3498 h 9924"/>
                <a:gd name="connsiteX135" fmla="*/ 3571 w 10000"/>
                <a:gd name="connsiteY135" fmla="*/ 3786 h 9924"/>
                <a:gd name="connsiteX136" fmla="*/ 3585 w 10000"/>
                <a:gd name="connsiteY136" fmla="*/ 3862 h 9924"/>
                <a:gd name="connsiteX137" fmla="*/ 3655 w 10000"/>
                <a:gd name="connsiteY137" fmla="*/ 4251 h 9924"/>
                <a:gd name="connsiteX138" fmla="*/ 3622 w 10000"/>
                <a:gd name="connsiteY138" fmla="*/ 4062 h 9924"/>
                <a:gd name="connsiteX139" fmla="*/ 3666 w 10000"/>
                <a:gd name="connsiteY139" fmla="*/ 4298 h 9924"/>
                <a:gd name="connsiteX140" fmla="*/ 3688 w 10000"/>
                <a:gd name="connsiteY140" fmla="*/ 4136 h 9924"/>
                <a:gd name="connsiteX141" fmla="*/ 3694 w 10000"/>
                <a:gd name="connsiteY141" fmla="*/ 4559 h 9924"/>
                <a:gd name="connsiteX142" fmla="*/ 3743 w 10000"/>
                <a:gd name="connsiteY142" fmla="*/ 4468 h 9924"/>
                <a:gd name="connsiteX143" fmla="*/ 3793 w 10000"/>
                <a:gd name="connsiteY143" fmla="*/ 4837 h 9924"/>
                <a:gd name="connsiteX144" fmla="*/ 3843 w 10000"/>
                <a:gd name="connsiteY144" fmla="*/ 5176 h 9924"/>
                <a:gd name="connsiteX145" fmla="*/ 3795 w 10000"/>
                <a:gd name="connsiteY145" fmla="*/ 4652 h 9924"/>
                <a:gd name="connsiteX146" fmla="*/ 3817 w 10000"/>
                <a:gd name="connsiteY146" fmla="*/ 5008 h 9924"/>
                <a:gd name="connsiteX147" fmla="*/ 3880 w 10000"/>
                <a:gd name="connsiteY147" fmla="*/ 5467 h 9924"/>
                <a:gd name="connsiteX148" fmla="*/ 3925 w 10000"/>
                <a:gd name="connsiteY148" fmla="*/ 5361 h 9924"/>
                <a:gd name="connsiteX149" fmla="*/ 3950 w 10000"/>
                <a:gd name="connsiteY149" fmla="*/ 5701 h 9924"/>
                <a:gd name="connsiteX150" fmla="*/ 3983 w 10000"/>
                <a:gd name="connsiteY150" fmla="*/ 5821 h 9924"/>
                <a:gd name="connsiteX151" fmla="*/ 3951 w 10000"/>
                <a:gd name="connsiteY151" fmla="*/ 5550 h 9924"/>
                <a:gd name="connsiteX152" fmla="*/ 4036 w 10000"/>
                <a:gd name="connsiteY152" fmla="*/ 6136 h 9924"/>
                <a:gd name="connsiteX153" fmla="*/ 3989 w 10000"/>
                <a:gd name="connsiteY153" fmla="*/ 5998 h 9924"/>
                <a:gd name="connsiteX154" fmla="*/ 4006 w 10000"/>
                <a:gd name="connsiteY154" fmla="*/ 5720 h 9924"/>
                <a:gd name="connsiteX155" fmla="*/ 4026 w 10000"/>
                <a:gd name="connsiteY155" fmla="*/ 5755 h 9924"/>
                <a:gd name="connsiteX156" fmla="*/ 4046 w 10000"/>
                <a:gd name="connsiteY156" fmla="*/ 5923 h 9924"/>
                <a:gd name="connsiteX157" fmla="*/ 4066 w 10000"/>
                <a:gd name="connsiteY157" fmla="*/ 6100 h 9924"/>
                <a:gd name="connsiteX158" fmla="*/ 4084 w 10000"/>
                <a:gd name="connsiteY158" fmla="*/ 6491 h 9924"/>
                <a:gd name="connsiteX159" fmla="*/ 4104 w 10000"/>
                <a:gd name="connsiteY159" fmla="*/ 6339 h 9924"/>
                <a:gd name="connsiteX160" fmla="*/ 4121 w 10000"/>
                <a:gd name="connsiteY160" fmla="*/ 6698 h 9924"/>
                <a:gd name="connsiteX161" fmla="*/ 4166 w 10000"/>
                <a:gd name="connsiteY161" fmla="*/ 6871 h 9924"/>
                <a:gd name="connsiteX162" fmla="*/ 4225 w 10000"/>
                <a:gd name="connsiteY162" fmla="*/ 7043 h 9924"/>
                <a:gd name="connsiteX163" fmla="*/ 4261 w 10000"/>
                <a:gd name="connsiteY163" fmla="*/ 7192 h 9924"/>
                <a:gd name="connsiteX164" fmla="*/ 4302 w 10000"/>
                <a:gd name="connsiteY164" fmla="*/ 7387 h 9924"/>
                <a:gd name="connsiteX165" fmla="*/ 4400 w 10000"/>
                <a:gd name="connsiteY165" fmla="*/ 7685 h 9924"/>
                <a:gd name="connsiteX166" fmla="*/ 4452 w 10000"/>
                <a:gd name="connsiteY166" fmla="*/ 7790 h 9924"/>
                <a:gd name="connsiteX167" fmla="*/ 4481 w 10000"/>
                <a:gd name="connsiteY167" fmla="*/ 7957 h 9924"/>
                <a:gd name="connsiteX168" fmla="*/ 4530 w 10000"/>
                <a:gd name="connsiteY168" fmla="*/ 7937 h 9924"/>
                <a:gd name="connsiteX169" fmla="*/ 4576 w 10000"/>
                <a:gd name="connsiteY169" fmla="*/ 7736 h 9924"/>
                <a:gd name="connsiteX170" fmla="*/ 4610 w 10000"/>
                <a:gd name="connsiteY170" fmla="*/ 7326 h 9924"/>
                <a:gd name="connsiteX171" fmla="*/ 4657 w 10000"/>
                <a:gd name="connsiteY171" fmla="*/ 6753 h 9924"/>
                <a:gd name="connsiteX172" fmla="*/ 4664 w 10000"/>
                <a:gd name="connsiteY172" fmla="*/ 6358 h 9924"/>
                <a:gd name="connsiteX173" fmla="*/ 4650 w 10000"/>
                <a:gd name="connsiteY173" fmla="*/ 6531 h 9924"/>
                <a:gd name="connsiteX174" fmla="*/ 4656 w 10000"/>
                <a:gd name="connsiteY174" fmla="*/ 6585 h 9924"/>
                <a:gd name="connsiteX175" fmla="*/ 4672 w 10000"/>
                <a:gd name="connsiteY175" fmla="*/ 6515 h 9924"/>
                <a:gd name="connsiteX176" fmla="*/ 4611 w 10000"/>
                <a:gd name="connsiteY176" fmla="*/ 6942 h 9924"/>
                <a:gd name="connsiteX177" fmla="*/ 4604 w 10000"/>
                <a:gd name="connsiteY177" fmla="*/ 7087 h 9924"/>
                <a:gd name="connsiteX178" fmla="*/ 4673 w 10000"/>
                <a:gd name="connsiteY178" fmla="*/ 6110 h 9924"/>
                <a:gd name="connsiteX179" fmla="*/ 4662 w 10000"/>
                <a:gd name="connsiteY179" fmla="*/ 5859 h 9924"/>
                <a:gd name="connsiteX180" fmla="*/ 4727 w 10000"/>
                <a:gd name="connsiteY180" fmla="*/ 5063 h 9924"/>
                <a:gd name="connsiteX181" fmla="*/ 4721 w 10000"/>
                <a:gd name="connsiteY181" fmla="*/ 4693 h 9924"/>
                <a:gd name="connsiteX182" fmla="*/ 4714 w 10000"/>
                <a:gd name="connsiteY182" fmla="*/ 5358 h 9924"/>
                <a:gd name="connsiteX183" fmla="*/ 4777 w 10000"/>
                <a:gd name="connsiteY183" fmla="*/ 4855 h 9924"/>
                <a:gd name="connsiteX184" fmla="*/ 4794 w 10000"/>
                <a:gd name="connsiteY184" fmla="*/ 4827 h 9924"/>
                <a:gd name="connsiteX185" fmla="*/ 4771 w 10000"/>
                <a:gd name="connsiteY185" fmla="*/ 4582 h 9924"/>
                <a:gd name="connsiteX186" fmla="*/ 4682 w 10000"/>
                <a:gd name="connsiteY186" fmla="*/ 5554 h 9924"/>
                <a:gd name="connsiteX187" fmla="*/ 4720 w 10000"/>
                <a:gd name="connsiteY187" fmla="*/ 4744 h 9924"/>
                <a:gd name="connsiteX188" fmla="*/ 4766 w 10000"/>
                <a:gd name="connsiteY188" fmla="*/ 4465 h 9924"/>
                <a:gd name="connsiteX189" fmla="*/ 4781 w 10000"/>
                <a:gd name="connsiteY189" fmla="*/ 4291 h 9924"/>
                <a:gd name="connsiteX190" fmla="*/ 4820 w 10000"/>
                <a:gd name="connsiteY190" fmla="*/ 3865 h 9924"/>
                <a:gd name="connsiteX191" fmla="*/ 4825 w 10000"/>
                <a:gd name="connsiteY191" fmla="*/ 4189 h 9924"/>
                <a:gd name="connsiteX192" fmla="*/ 4855 w 10000"/>
                <a:gd name="connsiteY192" fmla="*/ 3765 h 9924"/>
                <a:gd name="connsiteX193" fmla="*/ 4861 w 10000"/>
                <a:gd name="connsiteY193" fmla="*/ 3498 h 9924"/>
                <a:gd name="connsiteX194" fmla="*/ 4894 w 10000"/>
                <a:gd name="connsiteY194" fmla="*/ 3375 h 9924"/>
                <a:gd name="connsiteX195" fmla="*/ 4922 w 10000"/>
                <a:gd name="connsiteY195" fmla="*/ 3128 h 9924"/>
                <a:gd name="connsiteX196" fmla="*/ 4954 w 10000"/>
                <a:gd name="connsiteY196" fmla="*/ 2855 h 9924"/>
                <a:gd name="connsiteX197" fmla="*/ 5146 w 10000"/>
                <a:gd name="connsiteY197" fmla="*/ 2319 h 9924"/>
                <a:gd name="connsiteX198" fmla="*/ 5039 w 10000"/>
                <a:gd name="connsiteY198" fmla="*/ 2508 h 9924"/>
                <a:gd name="connsiteX199" fmla="*/ 4987 w 10000"/>
                <a:gd name="connsiteY199" fmla="*/ 2731 h 9924"/>
                <a:gd name="connsiteX200" fmla="*/ 5098 w 10000"/>
                <a:gd name="connsiteY200" fmla="*/ 2462 h 9924"/>
                <a:gd name="connsiteX201" fmla="*/ 5146 w 10000"/>
                <a:gd name="connsiteY201" fmla="*/ 2300 h 9924"/>
                <a:gd name="connsiteX202" fmla="*/ 5197 w 10000"/>
                <a:gd name="connsiteY202" fmla="*/ 2363 h 9924"/>
                <a:gd name="connsiteX203" fmla="*/ 5245 w 10000"/>
                <a:gd name="connsiteY203" fmla="*/ 2312 h 9924"/>
                <a:gd name="connsiteX204" fmla="*/ 5244 w 10000"/>
                <a:gd name="connsiteY204" fmla="*/ 2502 h 9924"/>
                <a:gd name="connsiteX205" fmla="*/ 5264 w 10000"/>
                <a:gd name="connsiteY205" fmla="*/ 2405 h 9924"/>
                <a:gd name="connsiteX206" fmla="*/ 5379 w 10000"/>
                <a:gd name="connsiteY206" fmla="*/ 2693 h 9924"/>
                <a:gd name="connsiteX207" fmla="*/ 5409 w 10000"/>
                <a:gd name="connsiteY207" fmla="*/ 2881 h 9924"/>
                <a:gd name="connsiteX208" fmla="*/ 5431 w 10000"/>
                <a:gd name="connsiteY208" fmla="*/ 3242 h 9924"/>
                <a:gd name="connsiteX209" fmla="*/ 5505 w 10000"/>
                <a:gd name="connsiteY209" fmla="*/ 3204 h 9924"/>
                <a:gd name="connsiteX210" fmla="*/ 5388 w 10000"/>
                <a:gd name="connsiteY210" fmla="*/ 3132 h 9924"/>
                <a:gd name="connsiteX211" fmla="*/ 5394 w 10000"/>
                <a:gd name="connsiteY211" fmla="*/ 3133 h 9924"/>
                <a:gd name="connsiteX212" fmla="*/ 5488 w 10000"/>
                <a:gd name="connsiteY212" fmla="*/ 3445 h 9924"/>
                <a:gd name="connsiteX213" fmla="*/ 5426 w 10000"/>
                <a:gd name="connsiteY213" fmla="*/ 3234 h 9924"/>
                <a:gd name="connsiteX214" fmla="*/ 5432 w 10000"/>
                <a:gd name="connsiteY214" fmla="*/ 3338 h 9924"/>
                <a:gd name="connsiteX215" fmla="*/ 5514 w 10000"/>
                <a:gd name="connsiteY215" fmla="*/ 3497 h 9924"/>
                <a:gd name="connsiteX216" fmla="*/ 5473 w 10000"/>
                <a:gd name="connsiteY216" fmla="*/ 3522 h 9924"/>
                <a:gd name="connsiteX217" fmla="*/ 5453 w 10000"/>
                <a:gd name="connsiteY217" fmla="*/ 2963 h 9924"/>
                <a:gd name="connsiteX218" fmla="*/ 5461 w 10000"/>
                <a:gd name="connsiteY218" fmla="*/ 3574 h 9924"/>
                <a:gd name="connsiteX219" fmla="*/ 5468 w 10000"/>
                <a:gd name="connsiteY219" fmla="*/ 3147 h 9924"/>
                <a:gd name="connsiteX220" fmla="*/ 5563 w 10000"/>
                <a:gd name="connsiteY220" fmla="*/ 3674 h 9924"/>
                <a:gd name="connsiteX221" fmla="*/ 5292 w 10000"/>
                <a:gd name="connsiteY221" fmla="*/ 2517 h 9924"/>
                <a:gd name="connsiteX222" fmla="*/ 5482 w 10000"/>
                <a:gd name="connsiteY222" fmla="*/ 3482 h 9924"/>
                <a:gd name="connsiteX223" fmla="*/ 5475 w 10000"/>
                <a:gd name="connsiteY223" fmla="*/ 3034 h 9924"/>
                <a:gd name="connsiteX224" fmla="*/ 5305 w 10000"/>
                <a:gd name="connsiteY224" fmla="*/ 2428 h 9924"/>
                <a:gd name="connsiteX225" fmla="*/ 5397 w 10000"/>
                <a:gd name="connsiteY225" fmla="*/ 2767 h 9924"/>
                <a:gd name="connsiteX226" fmla="*/ 5540 w 10000"/>
                <a:gd name="connsiteY226" fmla="*/ 3696 h 9924"/>
                <a:gd name="connsiteX227" fmla="*/ 5439 w 10000"/>
                <a:gd name="connsiteY227" fmla="*/ 3104 h 9924"/>
                <a:gd name="connsiteX228" fmla="*/ 5316 w 10000"/>
                <a:gd name="connsiteY228" fmla="*/ 2666 h 9924"/>
                <a:gd name="connsiteX229" fmla="*/ 5547 w 10000"/>
                <a:gd name="connsiteY229" fmla="*/ 3288 h 9924"/>
                <a:gd name="connsiteX230" fmla="*/ 5557 w 10000"/>
                <a:gd name="connsiteY230" fmla="*/ 3353 h 9924"/>
                <a:gd name="connsiteX231" fmla="*/ 5476 w 10000"/>
                <a:gd name="connsiteY231" fmla="*/ 3457 h 9924"/>
                <a:gd name="connsiteX232" fmla="*/ 5547 w 10000"/>
                <a:gd name="connsiteY232" fmla="*/ 3428 h 9924"/>
                <a:gd name="connsiteX233" fmla="*/ 5579 w 10000"/>
                <a:gd name="connsiteY233" fmla="*/ 3774 h 9924"/>
                <a:gd name="connsiteX234" fmla="*/ 5647 w 10000"/>
                <a:gd name="connsiteY234" fmla="*/ 3488 h 9924"/>
                <a:gd name="connsiteX235" fmla="*/ 5483 w 10000"/>
                <a:gd name="connsiteY235" fmla="*/ 3504 h 9924"/>
                <a:gd name="connsiteX236" fmla="*/ 5618 w 10000"/>
                <a:gd name="connsiteY236" fmla="*/ 3707 h 9924"/>
                <a:gd name="connsiteX237" fmla="*/ 5626 w 10000"/>
                <a:gd name="connsiteY237" fmla="*/ 3856 h 9924"/>
                <a:gd name="connsiteX238" fmla="*/ 5655 w 10000"/>
                <a:gd name="connsiteY238" fmla="*/ 3832 h 9924"/>
                <a:gd name="connsiteX239" fmla="*/ 5532 w 10000"/>
                <a:gd name="connsiteY239" fmla="*/ 3504 h 9924"/>
                <a:gd name="connsiteX240" fmla="*/ 5591 w 10000"/>
                <a:gd name="connsiteY240" fmla="*/ 3552 h 9924"/>
                <a:gd name="connsiteX241" fmla="*/ 5527 w 10000"/>
                <a:gd name="connsiteY241" fmla="*/ 3396 h 9924"/>
                <a:gd name="connsiteX242" fmla="*/ 5580 w 10000"/>
                <a:gd name="connsiteY242" fmla="*/ 3546 h 9924"/>
                <a:gd name="connsiteX243" fmla="*/ 5609 w 10000"/>
                <a:gd name="connsiteY243" fmla="*/ 3617 h 9924"/>
                <a:gd name="connsiteX244" fmla="*/ 5640 w 10000"/>
                <a:gd name="connsiteY244" fmla="*/ 3617 h 9924"/>
                <a:gd name="connsiteX245" fmla="*/ 5642 w 10000"/>
                <a:gd name="connsiteY245" fmla="*/ 3561 h 9924"/>
                <a:gd name="connsiteX246" fmla="*/ 5525 w 10000"/>
                <a:gd name="connsiteY246" fmla="*/ 3589 h 9924"/>
                <a:gd name="connsiteX247" fmla="*/ 5573 w 10000"/>
                <a:gd name="connsiteY247" fmla="*/ 3443 h 9924"/>
                <a:gd name="connsiteX248" fmla="*/ 5750 w 10000"/>
                <a:gd name="connsiteY248" fmla="*/ 4153 h 9924"/>
                <a:gd name="connsiteX249" fmla="*/ 5690 w 10000"/>
                <a:gd name="connsiteY249" fmla="*/ 3834 h 9924"/>
                <a:gd name="connsiteX250" fmla="*/ 5740 w 10000"/>
                <a:gd name="connsiteY250" fmla="*/ 3950 h 9924"/>
                <a:gd name="connsiteX251" fmla="*/ 5775 w 10000"/>
                <a:gd name="connsiteY251" fmla="*/ 3991 h 9924"/>
                <a:gd name="connsiteX252" fmla="*/ 5844 w 10000"/>
                <a:gd name="connsiteY252" fmla="*/ 4197 h 9924"/>
                <a:gd name="connsiteX253" fmla="*/ 5881 w 10000"/>
                <a:gd name="connsiteY253" fmla="*/ 4287 h 9924"/>
                <a:gd name="connsiteX254" fmla="*/ 5899 w 10000"/>
                <a:gd name="connsiteY254" fmla="*/ 4139 h 9924"/>
                <a:gd name="connsiteX255" fmla="*/ 5881 w 10000"/>
                <a:gd name="connsiteY255" fmla="*/ 4376 h 9924"/>
                <a:gd name="connsiteX256" fmla="*/ 5907 w 10000"/>
                <a:gd name="connsiteY256" fmla="*/ 4502 h 9924"/>
                <a:gd name="connsiteX257" fmla="*/ 5936 w 10000"/>
                <a:gd name="connsiteY257" fmla="*/ 4576 h 9924"/>
                <a:gd name="connsiteX258" fmla="*/ 5974 w 10000"/>
                <a:gd name="connsiteY258" fmla="*/ 4511 h 9924"/>
                <a:gd name="connsiteX259" fmla="*/ 6000 w 10000"/>
                <a:gd name="connsiteY259" fmla="*/ 4634 h 9924"/>
                <a:gd name="connsiteX260" fmla="*/ 6059 w 10000"/>
                <a:gd name="connsiteY260" fmla="*/ 4827 h 9924"/>
                <a:gd name="connsiteX261" fmla="*/ 6126 w 10000"/>
                <a:gd name="connsiteY261" fmla="*/ 4928 h 9924"/>
                <a:gd name="connsiteX262" fmla="*/ 6153 w 10000"/>
                <a:gd name="connsiteY262" fmla="*/ 5224 h 9924"/>
                <a:gd name="connsiteX263" fmla="*/ 6201 w 10000"/>
                <a:gd name="connsiteY263" fmla="*/ 5466 h 9924"/>
                <a:gd name="connsiteX264" fmla="*/ 6251 w 10000"/>
                <a:gd name="connsiteY264" fmla="*/ 5599 h 9924"/>
                <a:gd name="connsiteX265" fmla="*/ 6297 w 10000"/>
                <a:gd name="connsiteY265" fmla="*/ 5912 h 9924"/>
                <a:gd name="connsiteX266" fmla="*/ 6316 w 10000"/>
                <a:gd name="connsiteY266" fmla="*/ 5891 h 9924"/>
                <a:gd name="connsiteX267" fmla="*/ 6330 w 10000"/>
                <a:gd name="connsiteY267" fmla="*/ 5789 h 9924"/>
                <a:gd name="connsiteX268" fmla="*/ 6371 w 10000"/>
                <a:gd name="connsiteY268" fmla="*/ 5854 h 9924"/>
                <a:gd name="connsiteX269" fmla="*/ 6413 w 10000"/>
                <a:gd name="connsiteY269" fmla="*/ 5886 h 9924"/>
                <a:gd name="connsiteX270" fmla="*/ 6372 w 10000"/>
                <a:gd name="connsiteY270" fmla="*/ 5892 h 9924"/>
                <a:gd name="connsiteX271" fmla="*/ 6404 w 10000"/>
                <a:gd name="connsiteY271" fmla="*/ 6129 h 9924"/>
                <a:gd name="connsiteX272" fmla="*/ 6499 w 10000"/>
                <a:gd name="connsiteY272" fmla="*/ 6444 h 9924"/>
                <a:gd name="connsiteX273" fmla="*/ 6533 w 10000"/>
                <a:gd name="connsiteY273" fmla="*/ 6491 h 9924"/>
                <a:gd name="connsiteX274" fmla="*/ 6566 w 10000"/>
                <a:gd name="connsiteY274" fmla="*/ 6459 h 9924"/>
                <a:gd name="connsiteX275" fmla="*/ 6580 w 10000"/>
                <a:gd name="connsiteY275" fmla="*/ 6836 h 9924"/>
                <a:gd name="connsiteX276" fmla="*/ 6636 w 10000"/>
                <a:gd name="connsiteY276" fmla="*/ 6943 h 9924"/>
                <a:gd name="connsiteX277" fmla="*/ 6649 w 10000"/>
                <a:gd name="connsiteY277" fmla="*/ 7286 h 9924"/>
                <a:gd name="connsiteX278" fmla="*/ 6720 w 10000"/>
                <a:gd name="connsiteY278" fmla="*/ 7677 h 9924"/>
                <a:gd name="connsiteX279" fmla="*/ 6787 w 10000"/>
                <a:gd name="connsiteY279" fmla="*/ 8025 h 9924"/>
                <a:gd name="connsiteX280" fmla="*/ 6819 w 10000"/>
                <a:gd name="connsiteY280" fmla="*/ 8240 h 9924"/>
                <a:gd name="connsiteX281" fmla="*/ 6888 w 10000"/>
                <a:gd name="connsiteY281" fmla="*/ 8161 h 9924"/>
                <a:gd name="connsiteX282" fmla="*/ 6926 w 10000"/>
                <a:gd name="connsiteY282" fmla="*/ 8019 h 9924"/>
                <a:gd name="connsiteX283" fmla="*/ 6977 w 10000"/>
                <a:gd name="connsiteY283" fmla="*/ 7867 h 9924"/>
                <a:gd name="connsiteX284" fmla="*/ 7062 w 10000"/>
                <a:gd name="connsiteY284" fmla="*/ 7344 h 9924"/>
                <a:gd name="connsiteX285" fmla="*/ 7095 w 10000"/>
                <a:gd name="connsiteY285" fmla="*/ 6784 h 9924"/>
                <a:gd name="connsiteX286" fmla="*/ 7151 w 10000"/>
                <a:gd name="connsiteY286" fmla="*/ 6432 h 9924"/>
                <a:gd name="connsiteX287" fmla="*/ 7279 w 10000"/>
                <a:gd name="connsiteY287" fmla="*/ 5333 h 9924"/>
                <a:gd name="connsiteX288" fmla="*/ 7247 w 10000"/>
                <a:gd name="connsiteY288" fmla="*/ 5409 h 9924"/>
                <a:gd name="connsiteX289" fmla="*/ 7287 w 10000"/>
                <a:gd name="connsiteY289" fmla="*/ 5784 h 9924"/>
                <a:gd name="connsiteX290" fmla="*/ 7189 w 10000"/>
                <a:gd name="connsiteY290" fmla="*/ 6083 h 9924"/>
                <a:gd name="connsiteX291" fmla="*/ 7228 w 10000"/>
                <a:gd name="connsiteY291" fmla="*/ 5923 h 9924"/>
                <a:gd name="connsiteX292" fmla="*/ 7247 w 10000"/>
                <a:gd name="connsiteY292" fmla="*/ 5451 h 9924"/>
                <a:gd name="connsiteX293" fmla="*/ 7289 w 10000"/>
                <a:gd name="connsiteY293" fmla="*/ 5127 h 9924"/>
                <a:gd name="connsiteX294" fmla="*/ 7332 w 10000"/>
                <a:gd name="connsiteY294" fmla="*/ 5434 h 9924"/>
                <a:gd name="connsiteX295" fmla="*/ 7368 w 10000"/>
                <a:gd name="connsiteY295" fmla="*/ 5269 h 9924"/>
                <a:gd name="connsiteX296" fmla="*/ 7353 w 10000"/>
                <a:gd name="connsiteY296" fmla="*/ 5204 h 9924"/>
                <a:gd name="connsiteX297" fmla="*/ 7373 w 10000"/>
                <a:gd name="connsiteY297" fmla="*/ 5020 h 9924"/>
                <a:gd name="connsiteX298" fmla="*/ 7381 w 10000"/>
                <a:gd name="connsiteY298" fmla="*/ 5148 h 9924"/>
                <a:gd name="connsiteX299" fmla="*/ 7403 w 10000"/>
                <a:gd name="connsiteY299" fmla="*/ 4882 h 9924"/>
                <a:gd name="connsiteX300" fmla="*/ 7417 w 10000"/>
                <a:gd name="connsiteY300" fmla="*/ 4926 h 9924"/>
                <a:gd name="connsiteX301" fmla="*/ 7464 w 10000"/>
                <a:gd name="connsiteY301" fmla="*/ 4992 h 9924"/>
                <a:gd name="connsiteX302" fmla="*/ 7524 w 10000"/>
                <a:gd name="connsiteY302" fmla="*/ 4722 h 9924"/>
                <a:gd name="connsiteX303" fmla="*/ 7563 w 10000"/>
                <a:gd name="connsiteY303" fmla="*/ 4571 h 9924"/>
                <a:gd name="connsiteX304" fmla="*/ 7625 w 10000"/>
                <a:gd name="connsiteY304" fmla="*/ 4445 h 9924"/>
                <a:gd name="connsiteX305" fmla="*/ 7679 w 10000"/>
                <a:gd name="connsiteY305" fmla="*/ 4342 h 9924"/>
                <a:gd name="connsiteX306" fmla="*/ 7711 w 10000"/>
                <a:gd name="connsiteY306" fmla="*/ 4316 h 9924"/>
                <a:gd name="connsiteX307" fmla="*/ 7757 w 10000"/>
                <a:gd name="connsiteY307" fmla="*/ 4135 h 9924"/>
                <a:gd name="connsiteX308" fmla="*/ 7788 w 10000"/>
                <a:gd name="connsiteY308" fmla="*/ 4198 h 9924"/>
                <a:gd name="connsiteX309" fmla="*/ 7820 w 10000"/>
                <a:gd name="connsiteY309" fmla="*/ 4200 h 9924"/>
                <a:gd name="connsiteX310" fmla="*/ 7849 w 10000"/>
                <a:gd name="connsiteY310" fmla="*/ 4202 h 9924"/>
                <a:gd name="connsiteX311" fmla="*/ 7886 w 10000"/>
                <a:gd name="connsiteY311" fmla="*/ 4038 h 9924"/>
                <a:gd name="connsiteX312" fmla="*/ 7945 w 10000"/>
                <a:gd name="connsiteY312" fmla="*/ 4209 h 9924"/>
                <a:gd name="connsiteX313" fmla="*/ 7897 w 10000"/>
                <a:gd name="connsiteY313" fmla="*/ 4181 h 9924"/>
                <a:gd name="connsiteX314" fmla="*/ 7946 w 10000"/>
                <a:gd name="connsiteY314" fmla="*/ 4218 h 9924"/>
                <a:gd name="connsiteX315" fmla="*/ 7999 w 10000"/>
                <a:gd name="connsiteY315" fmla="*/ 4157 h 9924"/>
                <a:gd name="connsiteX316" fmla="*/ 8014 w 10000"/>
                <a:gd name="connsiteY316" fmla="*/ 4183 h 9924"/>
                <a:gd name="connsiteX317" fmla="*/ 8074 w 10000"/>
                <a:gd name="connsiteY317" fmla="*/ 4206 h 9924"/>
                <a:gd name="connsiteX318" fmla="*/ 8016 w 10000"/>
                <a:gd name="connsiteY318" fmla="*/ 4211 h 9924"/>
                <a:gd name="connsiteX319" fmla="*/ 8100 w 10000"/>
                <a:gd name="connsiteY319" fmla="*/ 4144 h 9924"/>
                <a:gd name="connsiteX320" fmla="*/ 8149 w 10000"/>
                <a:gd name="connsiteY320" fmla="*/ 4259 h 9924"/>
                <a:gd name="connsiteX321" fmla="*/ 8177 w 10000"/>
                <a:gd name="connsiteY321" fmla="*/ 4402 h 9924"/>
                <a:gd name="connsiteX322" fmla="*/ 8198 w 10000"/>
                <a:gd name="connsiteY322" fmla="*/ 4212 h 9924"/>
                <a:gd name="connsiteX323" fmla="*/ 8279 w 10000"/>
                <a:gd name="connsiteY323" fmla="*/ 4648 h 9924"/>
                <a:gd name="connsiteX324" fmla="*/ 8234 w 10000"/>
                <a:gd name="connsiteY324" fmla="*/ 4309 h 9924"/>
                <a:gd name="connsiteX325" fmla="*/ 8369 w 10000"/>
                <a:gd name="connsiteY325" fmla="*/ 4896 h 9924"/>
                <a:gd name="connsiteX326" fmla="*/ 8328 w 10000"/>
                <a:gd name="connsiteY326" fmla="*/ 4811 h 9924"/>
                <a:gd name="connsiteX327" fmla="*/ 8401 w 10000"/>
                <a:gd name="connsiteY327" fmla="*/ 5052 h 9924"/>
                <a:gd name="connsiteX328" fmla="*/ 8403 w 10000"/>
                <a:gd name="connsiteY328" fmla="*/ 5153 h 9924"/>
                <a:gd name="connsiteX329" fmla="*/ 8442 w 10000"/>
                <a:gd name="connsiteY329" fmla="*/ 5151 h 9924"/>
                <a:gd name="connsiteX330" fmla="*/ 8512 w 10000"/>
                <a:gd name="connsiteY330" fmla="*/ 5282 h 9924"/>
                <a:gd name="connsiteX331" fmla="*/ 8563 w 10000"/>
                <a:gd name="connsiteY331" fmla="*/ 5437 h 9924"/>
                <a:gd name="connsiteX332" fmla="*/ 8604 w 10000"/>
                <a:gd name="connsiteY332" fmla="*/ 5656 h 9924"/>
                <a:gd name="connsiteX333" fmla="*/ 8617 w 10000"/>
                <a:gd name="connsiteY333" fmla="*/ 5747 h 9924"/>
                <a:gd name="connsiteX334" fmla="*/ 8654 w 10000"/>
                <a:gd name="connsiteY334" fmla="*/ 5720 h 9924"/>
                <a:gd name="connsiteX335" fmla="*/ 8667 w 10000"/>
                <a:gd name="connsiteY335" fmla="*/ 5851 h 9924"/>
                <a:gd name="connsiteX336" fmla="*/ 8720 w 10000"/>
                <a:gd name="connsiteY336" fmla="*/ 6152 h 9924"/>
                <a:gd name="connsiteX337" fmla="*/ 8763 w 10000"/>
                <a:gd name="connsiteY337" fmla="*/ 6306 h 9924"/>
                <a:gd name="connsiteX338" fmla="*/ 8724 w 10000"/>
                <a:gd name="connsiteY338" fmla="*/ 6278 h 9924"/>
                <a:gd name="connsiteX339" fmla="*/ 8770 w 10000"/>
                <a:gd name="connsiteY339" fmla="*/ 5871 h 9924"/>
                <a:gd name="connsiteX340" fmla="*/ 8775 w 10000"/>
                <a:gd name="connsiteY340" fmla="*/ 6801 h 9924"/>
                <a:gd name="connsiteX341" fmla="*/ 8778 w 10000"/>
                <a:gd name="connsiteY341" fmla="*/ 6720 h 9924"/>
                <a:gd name="connsiteX342" fmla="*/ 8783 w 10000"/>
                <a:gd name="connsiteY342" fmla="*/ 6126 h 9924"/>
                <a:gd name="connsiteX343" fmla="*/ 8788 w 10000"/>
                <a:gd name="connsiteY343" fmla="*/ 6518 h 9924"/>
                <a:gd name="connsiteX344" fmla="*/ 8790 w 10000"/>
                <a:gd name="connsiteY344" fmla="*/ 6084 h 9924"/>
                <a:gd name="connsiteX345" fmla="*/ 8684 w 10000"/>
                <a:gd name="connsiteY345" fmla="*/ 5884 h 9924"/>
                <a:gd name="connsiteX346" fmla="*/ 8801 w 10000"/>
                <a:gd name="connsiteY346" fmla="*/ 6491 h 9924"/>
                <a:gd name="connsiteX347" fmla="*/ 8803 w 10000"/>
                <a:gd name="connsiteY347" fmla="*/ 7014 h 9924"/>
                <a:gd name="connsiteX348" fmla="*/ 8808 w 10000"/>
                <a:gd name="connsiteY348" fmla="*/ 6654 h 9924"/>
                <a:gd name="connsiteX349" fmla="*/ 8813 w 10000"/>
                <a:gd name="connsiteY349" fmla="*/ 6160 h 9924"/>
                <a:gd name="connsiteX350" fmla="*/ 8767 w 10000"/>
                <a:gd name="connsiteY350" fmla="*/ 6090 h 9924"/>
                <a:gd name="connsiteX351" fmla="*/ 8723 w 10000"/>
                <a:gd name="connsiteY351" fmla="*/ 5968 h 9924"/>
                <a:gd name="connsiteX352" fmla="*/ 8826 w 10000"/>
                <a:gd name="connsiteY352" fmla="*/ 6406 h 9924"/>
                <a:gd name="connsiteX353" fmla="*/ 8828 w 10000"/>
                <a:gd name="connsiteY353" fmla="*/ 6525 h 9924"/>
                <a:gd name="connsiteX354" fmla="*/ 8833 w 10000"/>
                <a:gd name="connsiteY354" fmla="*/ 6757 h 9924"/>
                <a:gd name="connsiteX355" fmla="*/ 8876 w 10000"/>
                <a:gd name="connsiteY355" fmla="*/ 7023 h 9924"/>
                <a:gd name="connsiteX356" fmla="*/ 8843 w 10000"/>
                <a:gd name="connsiteY356" fmla="*/ 6525 h 9924"/>
                <a:gd name="connsiteX357" fmla="*/ 8847 w 10000"/>
                <a:gd name="connsiteY357" fmla="*/ 6647 h 9924"/>
                <a:gd name="connsiteX358" fmla="*/ 8852 w 10000"/>
                <a:gd name="connsiteY358" fmla="*/ 6518 h 9924"/>
                <a:gd name="connsiteX359" fmla="*/ 8857 w 10000"/>
                <a:gd name="connsiteY359" fmla="*/ 6430 h 9924"/>
                <a:gd name="connsiteX360" fmla="*/ 8788 w 10000"/>
                <a:gd name="connsiteY360" fmla="*/ 6490 h 9924"/>
                <a:gd name="connsiteX361" fmla="*/ 8793 w 10000"/>
                <a:gd name="connsiteY361" fmla="*/ 6278 h 9924"/>
                <a:gd name="connsiteX362" fmla="*/ 8749 w 10000"/>
                <a:gd name="connsiteY362" fmla="*/ 6221 h 9924"/>
                <a:gd name="connsiteX363" fmla="*/ 8725 w 10000"/>
                <a:gd name="connsiteY363" fmla="*/ 6502 h 9924"/>
                <a:gd name="connsiteX364" fmla="*/ 8861 w 10000"/>
                <a:gd name="connsiteY364" fmla="*/ 6314 h 9924"/>
                <a:gd name="connsiteX365" fmla="*/ 8898 w 10000"/>
                <a:gd name="connsiteY365" fmla="*/ 7074 h 9924"/>
                <a:gd name="connsiteX366" fmla="*/ 8982 w 10000"/>
                <a:gd name="connsiteY366" fmla="*/ 8022 h 9924"/>
                <a:gd name="connsiteX367" fmla="*/ 9058 w 10000"/>
                <a:gd name="connsiteY367" fmla="*/ 8474 h 9924"/>
                <a:gd name="connsiteX368" fmla="*/ 8894 w 10000"/>
                <a:gd name="connsiteY368" fmla="*/ 9285 h 9924"/>
                <a:gd name="connsiteX369" fmla="*/ 8897 w 10000"/>
                <a:gd name="connsiteY369" fmla="*/ 9301 h 9924"/>
                <a:gd name="connsiteX370" fmla="*/ 9273 w 10000"/>
                <a:gd name="connsiteY370" fmla="*/ 9180 h 9924"/>
                <a:gd name="connsiteX371" fmla="*/ 8907 w 10000"/>
                <a:gd name="connsiteY371" fmla="*/ 8919 h 9924"/>
                <a:gd name="connsiteX372" fmla="*/ 9149 w 10000"/>
                <a:gd name="connsiteY372" fmla="*/ 8595 h 9924"/>
                <a:gd name="connsiteX373" fmla="*/ 8914 w 10000"/>
                <a:gd name="connsiteY373" fmla="*/ 9369 h 9924"/>
                <a:gd name="connsiteX374" fmla="*/ 8995 w 10000"/>
                <a:gd name="connsiteY374" fmla="*/ 8220 h 9924"/>
                <a:gd name="connsiteX375" fmla="*/ 9020 w 10000"/>
                <a:gd name="connsiteY375" fmla="*/ 8851 h 9924"/>
                <a:gd name="connsiteX376" fmla="*/ 8927 w 10000"/>
                <a:gd name="connsiteY376" fmla="*/ 9275 h 9924"/>
                <a:gd name="connsiteX377" fmla="*/ 8929 w 10000"/>
                <a:gd name="connsiteY377" fmla="*/ 9251 h 9924"/>
                <a:gd name="connsiteX378" fmla="*/ 9048 w 10000"/>
                <a:gd name="connsiteY378" fmla="*/ 7974 h 9924"/>
                <a:gd name="connsiteX379" fmla="*/ 9173 w 10000"/>
                <a:gd name="connsiteY379" fmla="*/ 8558 h 9924"/>
                <a:gd name="connsiteX380" fmla="*/ 8942 w 10000"/>
                <a:gd name="connsiteY380" fmla="*/ 8305 h 9924"/>
                <a:gd name="connsiteX381" fmla="*/ 8949 w 10000"/>
                <a:gd name="connsiteY381" fmla="*/ 7224 h 9924"/>
                <a:gd name="connsiteX382" fmla="*/ 8952 w 10000"/>
                <a:gd name="connsiteY382" fmla="*/ 8322 h 9924"/>
                <a:gd name="connsiteX383" fmla="*/ 8954 w 10000"/>
                <a:gd name="connsiteY383" fmla="*/ 7992 h 9924"/>
                <a:gd name="connsiteX384" fmla="*/ 8959 w 10000"/>
                <a:gd name="connsiteY384" fmla="*/ 8385 h 9924"/>
                <a:gd name="connsiteX385" fmla="*/ 9057 w 10000"/>
                <a:gd name="connsiteY385" fmla="*/ 9400 h 9924"/>
                <a:gd name="connsiteX386" fmla="*/ 9150 w 10000"/>
                <a:gd name="connsiteY386" fmla="*/ 8978 h 9924"/>
                <a:gd name="connsiteX387" fmla="*/ 9295 w 10000"/>
                <a:gd name="connsiteY387" fmla="*/ 9193 h 9924"/>
                <a:gd name="connsiteX388" fmla="*/ 9374 w 10000"/>
                <a:gd name="connsiteY388" fmla="*/ 9762 h 9924"/>
                <a:gd name="connsiteX389" fmla="*/ 9109 w 10000"/>
                <a:gd name="connsiteY389" fmla="*/ 9463 h 9924"/>
                <a:gd name="connsiteX390" fmla="*/ 9191 w 10000"/>
                <a:gd name="connsiteY390" fmla="*/ 8758 h 9924"/>
                <a:gd name="connsiteX391" fmla="*/ 8994 w 10000"/>
                <a:gd name="connsiteY391" fmla="*/ 9922 h 9924"/>
                <a:gd name="connsiteX392" fmla="*/ 8999 w 10000"/>
                <a:gd name="connsiteY392" fmla="*/ 8807 h 9924"/>
                <a:gd name="connsiteX393" fmla="*/ 9004 w 10000"/>
                <a:gd name="connsiteY393" fmla="*/ 9012 h 9924"/>
                <a:gd name="connsiteX394" fmla="*/ 9009 w 10000"/>
                <a:gd name="connsiteY394" fmla="*/ 8612 h 9924"/>
                <a:gd name="connsiteX395" fmla="*/ 9014 w 10000"/>
                <a:gd name="connsiteY395" fmla="*/ 8690 h 9924"/>
                <a:gd name="connsiteX396" fmla="*/ 9019 w 10000"/>
                <a:gd name="connsiteY396" fmla="*/ 9095 h 9924"/>
                <a:gd name="connsiteX397" fmla="*/ 9027 w 10000"/>
                <a:gd name="connsiteY397" fmla="*/ 8511 h 9924"/>
                <a:gd name="connsiteX398" fmla="*/ 9032 w 10000"/>
                <a:gd name="connsiteY398" fmla="*/ 8425 h 9924"/>
                <a:gd name="connsiteX399" fmla="*/ 9037 w 10000"/>
                <a:gd name="connsiteY399" fmla="*/ 8109 h 9924"/>
                <a:gd name="connsiteX400" fmla="*/ 9042 w 10000"/>
                <a:gd name="connsiteY400" fmla="*/ 7812 h 9924"/>
                <a:gd name="connsiteX401" fmla="*/ 9047 w 10000"/>
                <a:gd name="connsiteY401" fmla="*/ 9404 h 9924"/>
                <a:gd name="connsiteX402" fmla="*/ 9052 w 10000"/>
                <a:gd name="connsiteY402" fmla="*/ 9201 h 9924"/>
                <a:gd name="connsiteX403" fmla="*/ 9057 w 10000"/>
                <a:gd name="connsiteY403" fmla="*/ 9446 h 9924"/>
                <a:gd name="connsiteX404" fmla="*/ 9062 w 10000"/>
                <a:gd name="connsiteY404" fmla="*/ 8204 h 9924"/>
                <a:gd name="connsiteX405" fmla="*/ 9069 w 10000"/>
                <a:gd name="connsiteY405" fmla="*/ 8545 h 9924"/>
                <a:gd name="connsiteX406" fmla="*/ 9074 w 10000"/>
                <a:gd name="connsiteY406" fmla="*/ 8902 h 9924"/>
                <a:gd name="connsiteX407" fmla="*/ 9079 w 10000"/>
                <a:gd name="connsiteY407" fmla="*/ 8075 h 9924"/>
                <a:gd name="connsiteX408" fmla="*/ 9084 w 10000"/>
                <a:gd name="connsiteY408" fmla="*/ 8025 h 9924"/>
                <a:gd name="connsiteX409" fmla="*/ 9089 w 10000"/>
                <a:gd name="connsiteY409" fmla="*/ 8264 h 9924"/>
                <a:gd name="connsiteX410" fmla="*/ 9094 w 10000"/>
                <a:gd name="connsiteY410" fmla="*/ 8350 h 9924"/>
                <a:gd name="connsiteX411" fmla="*/ 9099 w 10000"/>
                <a:gd name="connsiteY411" fmla="*/ 9095 h 9924"/>
                <a:gd name="connsiteX412" fmla="*/ 9104 w 10000"/>
                <a:gd name="connsiteY412" fmla="*/ 9040 h 9924"/>
                <a:gd name="connsiteX413" fmla="*/ 9109 w 10000"/>
                <a:gd name="connsiteY413" fmla="*/ 9702 h 9924"/>
                <a:gd name="connsiteX414" fmla="*/ 9117 w 10000"/>
                <a:gd name="connsiteY414" fmla="*/ 9054 h 9924"/>
                <a:gd name="connsiteX415" fmla="*/ 9122 w 10000"/>
                <a:gd name="connsiteY415" fmla="*/ 8517 h 9924"/>
                <a:gd name="connsiteX416" fmla="*/ 9129 w 10000"/>
                <a:gd name="connsiteY416" fmla="*/ 9062 h 9924"/>
                <a:gd name="connsiteX417" fmla="*/ 9227 w 10000"/>
                <a:gd name="connsiteY417" fmla="*/ 9026 h 9924"/>
                <a:gd name="connsiteX418" fmla="*/ 9139 w 10000"/>
                <a:gd name="connsiteY418" fmla="*/ 8817 h 9924"/>
                <a:gd name="connsiteX419" fmla="*/ 9144 w 10000"/>
                <a:gd name="connsiteY419" fmla="*/ 9310 h 9924"/>
                <a:gd name="connsiteX420" fmla="*/ 9149 w 10000"/>
                <a:gd name="connsiteY420" fmla="*/ 9183 h 9924"/>
                <a:gd name="connsiteX421" fmla="*/ 9154 w 10000"/>
                <a:gd name="connsiteY421" fmla="*/ 8945 h 9924"/>
                <a:gd name="connsiteX422" fmla="*/ 9159 w 10000"/>
                <a:gd name="connsiteY422" fmla="*/ 9692 h 9924"/>
                <a:gd name="connsiteX423" fmla="*/ 9164 w 10000"/>
                <a:gd name="connsiteY423" fmla="*/ 8783 h 9924"/>
                <a:gd name="connsiteX424" fmla="*/ 9240 w 10000"/>
                <a:gd name="connsiteY424" fmla="*/ 9113 h 9924"/>
                <a:gd name="connsiteX425" fmla="*/ 9264 w 10000"/>
                <a:gd name="connsiteY425" fmla="*/ 9229 h 9924"/>
                <a:gd name="connsiteX426" fmla="*/ 9286 w 10000"/>
                <a:gd name="connsiteY426" fmla="*/ 9300 h 9924"/>
                <a:gd name="connsiteX427" fmla="*/ 9396 w 10000"/>
                <a:gd name="connsiteY427" fmla="*/ 9564 h 9924"/>
                <a:gd name="connsiteX428" fmla="*/ 9227 w 10000"/>
                <a:gd name="connsiteY428" fmla="*/ 9386 h 9924"/>
                <a:gd name="connsiteX429" fmla="*/ 9250 w 10000"/>
                <a:gd name="connsiteY429" fmla="*/ 9310 h 9924"/>
                <a:gd name="connsiteX430" fmla="*/ 9381 w 10000"/>
                <a:gd name="connsiteY430" fmla="*/ 8937 h 9924"/>
                <a:gd name="connsiteX431" fmla="*/ 9341 w 10000"/>
                <a:gd name="connsiteY431" fmla="*/ 9103 h 9924"/>
                <a:gd name="connsiteX432" fmla="*/ 9320 w 10000"/>
                <a:gd name="connsiteY432" fmla="*/ 8859 h 9924"/>
                <a:gd name="connsiteX433" fmla="*/ 9345 w 10000"/>
                <a:gd name="connsiteY433" fmla="*/ 8841 h 9924"/>
                <a:gd name="connsiteX434" fmla="*/ 9443 w 10000"/>
                <a:gd name="connsiteY434" fmla="*/ 9048 h 9924"/>
                <a:gd name="connsiteX435" fmla="*/ 9461 w 10000"/>
                <a:gd name="connsiteY435" fmla="*/ 8133 h 9924"/>
                <a:gd name="connsiteX436" fmla="*/ 9485 w 10000"/>
                <a:gd name="connsiteY436" fmla="*/ 8548 h 9924"/>
                <a:gd name="connsiteX437" fmla="*/ 9509 w 10000"/>
                <a:gd name="connsiteY437" fmla="*/ 8507 h 9924"/>
                <a:gd name="connsiteX438" fmla="*/ 9544 w 10000"/>
                <a:gd name="connsiteY438" fmla="*/ 7478 h 9924"/>
                <a:gd name="connsiteX439" fmla="*/ 9547 w 10000"/>
                <a:gd name="connsiteY439" fmla="*/ 7723 h 9924"/>
                <a:gd name="connsiteX440" fmla="*/ 9563 w 10000"/>
                <a:gd name="connsiteY440" fmla="*/ 7208 h 9924"/>
                <a:gd name="connsiteX441" fmla="*/ 9598 w 10000"/>
                <a:gd name="connsiteY441" fmla="*/ 7309 h 9924"/>
                <a:gd name="connsiteX442" fmla="*/ 9617 w 10000"/>
                <a:gd name="connsiteY442" fmla="*/ 7098 h 9924"/>
                <a:gd name="connsiteX443" fmla="*/ 9635 w 10000"/>
                <a:gd name="connsiteY443" fmla="*/ 6901 h 9924"/>
                <a:gd name="connsiteX444" fmla="*/ 9655 w 10000"/>
                <a:gd name="connsiteY444" fmla="*/ 6596 h 9924"/>
                <a:gd name="connsiteX445" fmla="*/ 9670 w 10000"/>
                <a:gd name="connsiteY445" fmla="*/ 6374 h 9924"/>
                <a:gd name="connsiteX446" fmla="*/ 9687 w 10000"/>
                <a:gd name="connsiteY446" fmla="*/ 6357 h 9924"/>
                <a:gd name="connsiteX447" fmla="*/ 9705 w 10000"/>
                <a:gd name="connsiteY447" fmla="*/ 6809 h 9924"/>
                <a:gd name="connsiteX448" fmla="*/ 9722 w 10000"/>
                <a:gd name="connsiteY448" fmla="*/ 5855 h 9924"/>
                <a:gd name="connsiteX449" fmla="*/ 9740 w 10000"/>
                <a:gd name="connsiteY449" fmla="*/ 6781 h 9924"/>
                <a:gd name="connsiteX450" fmla="*/ 9757 w 10000"/>
                <a:gd name="connsiteY450" fmla="*/ 5942 h 9924"/>
                <a:gd name="connsiteX451" fmla="*/ 9775 w 10000"/>
                <a:gd name="connsiteY451" fmla="*/ 6449 h 9924"/>
                <a:gd name="connsiteX452" fmla="*/ 9792 w 10000"/>
                <a:gd name="connsiteY452" fmla="*/ 5956 h 9924"/>
                <a:gd name="connsiteX453" fmla="*/ 9810 w 10000"/>
                <a:gd name="connsiteY453" fmla="*/ 5685 h 9924"/>
                <a:gd name="connsiteX454" fmla="*/ 9852 w 10000"/>
                <a:gd name="connsiteY454" fmla="*/ 5098 h 9924"/>
                <a:gd name="connsiteX455" fmla="*/ 9892 w 10000"/>
                <a:gd name="connsiteY455" fmla="*/ 6254 h 9924"/>
                <a:gd name="connsiteX456" fmla="*/ 9935 w 10000"/>
                <a:gd name="connsiteY456" fmla="*/ 5148 h 9924"/>
                <a:gd name="connsiteX457" fmla="*/ 9977 w 10000"/>
                <a:gd name="connsiteY457" fmla="*/ 5693 h 9924"/>
                <a:gd name="connsiteX458" fmla="*/ 10000 w 10000"/>
                <a:gd name="connsiteY458" fmla="*/ 5345 h 9924"/>
                <a:gd name="connsiteX0" fmla="*/ 38 w 10000"/>
                <a:gd name="connsiteY0" fmla="*/ 2928 h 9967"/>
                <a:gd name="connsiteX1" fmla="*/ 1 w 10000"/>
                <a:gd name="connsiteY1" fmla="*/ 3220 h 9967"/>
                <a:gd name="connsiteX2" fmla="*/ 73 w 10000"/>
                <a:gd name="connsiteY2" fmla="*/ 2719 h 9967"/>
                <a:gd name="connsiteX3" fmla="*/ 89 w 10000"/>
                <a:gd name="connsiteY3" fmla="*/ 2576 h 9967"/>
                <a:gd name="connsiteX4" fmla="*/ 158 w 10000"/>
                <a:gd name="connsiteY4" fmla="*/ 2181 h 9967"/>
                <a:gd name="connsiteX5" fmla="*/ 126 w 10000"/>
                <a:gd name="connsiteY5" fmla="*/ 2430 h 9967"/>
                <a:gd name="connsiteX6" fmla="*/ 144 w 10000"/>
                <a:gd name="connsiteY6" fmla="*/ 2283 h 9967"/>
                <a:gd name="connsiteX7" fmla="*/ 122 w 10000"/>
                <a:gd name="connsiteY7" fmla="*/ 2550 h 9967"/>
                <a:gd name="connsiteX8" fmla="*/ 152 w 10000"/>
                <a:gd name="connsiteY8" fmla="*/ 2213 h 9967"/>
                <a:gd name="connsiteX9" fmla="*/ 178 w 10000"/>
                <a:gd name="connsiteY9" fmla="*/ 2047 h 9967"/>
                <a:gd name="connsiteX10" fmla="*/ 250 w 10000"/>
                <a:gd name="connsiteY10" fmla="*/ 1780 h 9967"/>
                <a:gd name="connsiteX11" fmla="*/ 276 w 10000"/>
                <a:gd name="connsiteY11" fmla="*/ 1593 h 9967"/>
                <a:gd name="connsiteX12" fmla="*/ 224 w 10000"/>
                <a:gd name="connsiteY12" fmla="*/ 1919 h 9967"/>
                <a:gd name="connsiteX13" fmla="*/ 313 w 10000"/>
                <a:gd name="connsiteY13" fmla="*/ 1427 h 9967"/>
                <a:gd name="connsiteX14" fmla="*/ 375 w 10000"/>
                <a:gd name="connsiteY14" fmla="*/ 1332 h 9967"/>
                <a:gd name="connsiteX15" fmla="*/ 352 w 10000"/>
                <a:gd name="connsiteY15" fmla="*/ 1358 h 9967"/>
                <a:gd name="connsiteX16" fmla="*/ 414 w 10000"/>
                <a:gd name="connsiteY16" fmla="*/ 1211 h 9967"/>
                <a:gd name="connsiteX17" fmla="*/ 394 w 10000"/>
                <a:gd name="connsiteY17" fmla="*/ 1242 h 9967"/>
                <a:gd name="connsiteX18" fmla="*/ 434 w 10000"/>
                <a:gd name="connsiteY18" fmla="*/ 1129 h 9967"/>
                <a:gd name="connsiteX19" fmla="*/ 448 w 10000"/>
                <a:gd name="connsiteY19" fmla="*/ 1137 h 9967"/>
                <a:gd name="connsiteX20" fmla="*/ 470 w 10000"/>
                <a:gd name="connsiteY20" fmla="*/ 1090 h 9967"/>
                <a:gd name="connsiteX21" fmla="*/ 516 w 10000"/>
                <a:gd name="connsiteY21" fmla="*/ 973 h 9967"/>
                <a:gd name="connsiteX22" fmla="*/ 467 w 10000"/>
                <a:gd name="connsiteY22" fmla="*/ 1076 h 9967"/>
                <a:gd name="connsiteX23" fmla="*/ 547 w 10000"/>
                <a:gd name="connsiteY23" fmla="*/ 900 h 9967"/>
                <a:gd name="connsiteX24" fmla="*/ 488 w 10000"/>
                <a:gd name="connsiteY24" fmla="*/ 1053 h 9967"/>
                <a:gd name="connsiteX25" fmla="*/ 585 w 10000"/>
                <a:gd name="connsiteY25" fmla="*/ 803 h 9967"/>
                <a:gd name="connsiteX26" fmla="*/ 615 w 10000"/>
                <a:gd name="connsiteY26" fmla="*/ 666 h 9967"/>
                <a:gd name="connsiteX27" fmla="*/ 656 w 10000"/>
                <a:gd name="connsiteY27" fmla="*/ 687 h 9967"/>
                <a:gd name="connsiteX28" fmla="*/ 669 w 10000"/>
                <a:gd name="connsiteY28" fmla="*/ 517 h 9967"/>
                <a:gd name="connsiteX29" fmla="*/ 697 w 10000"/>
                <a:gd name="connsiteY29" fmla="*/ 707 h 9967"/>
                <a:gd name="connsiteX30" fmla="*/ 733 w 10000"/>
                <a:gd name="connsiteY30" fmla="*/ 447 h 9967"/>
                <a:gd name="connsiteX31" fmla="*/ 780 w 10000"/>
                <a:gd name="connsiteY31" fmla="*/ 430 h 9967"/>
                <a:gd name="connsiteX32" fmla="*/ 803 w 10000"/>
                <a:gd name="connsiteY32" fmla="*/ 354 h 9967"/>
                <a:gd name="connsiteX33" fmla="*/ 852 w 10000"/>
                <a:gd name="connsiteY33" fmla="*/ 164 h 9967"/>
                <a:gd name="connsiteX34" fmla="*/ 835 w 10000"/>
                <a:gd name="connsiteY34" fmla="*/ 241 h 9967"/>
                <a:gd name="connsiteX35" fmla="*/ 895 w 10000"/>
                <a:gd name="connsiteY35" fmla="*/ 231 h 9967"/>
                <a:gd name="connsiteX36" fmla="*/ 922 w 10000"/>
                <a:gd name="connsiteY36" fmla="*/ 126 h 9967"/>
                <a:gd name="connsiteX37" fmla="*/ 961 w 10000"/>
                <a:gd name="connsiteY37" fmla="*/ 201 h 9967"/>
                <a:gd name="connsiteX38" fmla="*/ 1003 w 10000"/>
                <a:gd name="connsiteY38" fmla="*/ 230 h 9967"/>
                <a:gd name="connsiteX39" fmla="*/ 1039 w 10000"/>
                <a:gd name="connsiteY39" fmla="*/ 102 h 9967"/>
                <a:gd name="connsiteX40" fmla="*/ 1096 w 10000"/>
                <a:gd name="connsiteY40" fmla="*/ 99 h 9967"/>
                <a:gd name="connsiteX41" fmla="*/ 1124 w 10000"/>
                <a:gd name="connsiteY41" fmla="*/ 189 h 9967"/>
                <a:gd name="connsiteX42" fmla="*/ 1183 w 10000"/>
                <a:gd name="connsiteY42" fmla="*/ 123 h 9967"/>
                <a:gd name="connsiteX43" fmla="*/ 1204 w 10000"/>
                <a:gd name="connsiteY43" fmla="*/ 200 h 9967"/>
                <a:gd name="connsiteX44" fmla="*/ 1229 w 10000"/>
                <a:gd name="connsiteY44" fmla="*/ 247 h 9967"/>
                <a:gd name="connsiteX45" fmla="*/ 1265 w 10000"/>
                <a:gd name="connsiteY45" fmla="*/ 339 h 9967"/>
                <a:gd name="connsiteX46" fmla="*/ 1298 w 10000"/>
                <a:gd name="connsiteY46" fmla="*/ 479 h 9967"/>
                <a:gd name="connsiteX47" fmla="*/ 1341 w 10000"/>
                <a:gd name="connsiteY47" fmla="*/ 578 h 9967"/>
                <a:gd name="connsiteX48" fmla="*/ 1379 w 10000"/>
                <a:gd name="connsiteY48" fmla="*/ 659 h 9967"/>
                <a:gd name="connsiteX49" fmla="*/ 1424 w 10000"/>
                <a:gd name="connsiteY49" fmla="*/ 857 h 9967"/>
                <a:gd name="connsiteX50" fmla="*/ 1464 w 10000"/>
                <a:gd name="connsiteY50" fmla="*/ 934 h 9967"/>
                <a:gd name="connsiteX51" fmla="*/ 1502 w 10000"/>
                <a:gd name="connsiteY51" fmla="*/ 1228 h 9967"/>
                <a:gd name="connsiteX52" fmla="*/ 1491 w 10000"/>
                <a:gd name="connsiteY52" fmla="*/ 1092 h 9967"/>
                <a:gd name="connsiteX53" fmla="*/ 1533 w 10000"/>
                <a:gd name="connsiteY53" fmla="*/ 1300 h 9967"/>
                <a:gd name="connsiteX54" fmla="*/ 1535 w 10000"/>
                <a:gd name="connsiteY54" fmla="*/ 1519 h 9967"/>
                <a:gd name="connsiteX55" fmla="*/ 1577 w 10000"/>
                <a:gd name="connsiteY55" fmla="*/ 1616 h 9967"/>
                <a:gd name="connsiteX56" fmla="*/ 1579 w 10000"/>
                <a:gd name="connsiteY56" fmla="*/ 1868 h 9967"/>
                <a:gd name="connsiteX57" fmla="*/ 1643 w 10000"/>
                <a:gd name="connsiteY57" fmla="*/ 2213 h 9967"/>
                <a:gd name="connsiteX58" fmla="*/ 1643 w 10000"/>
                <a:gd name="connsiteY58" fmla="*/ 1768 h 9967"/>
                <a:gd name="connsiteX59" fmla="*/ 1651 w 10000"/>
                <a:gd name="connsiteY59" fmla="*/ 2583 h 9967"/>
                <a:gd name="connsiteX60" fmla="*/ 1711 w 10000"/>
                <a:gd name="connsiteY60" fmla="*/ 2937 h 9967"/>
                <a:gd name="connsiteX61" fmla="*/ 1686 w 10000"/>
                <a:gd name="connsiteY61" fmla="*/ 2366 h 9967"/>
                <a:gd name="connsiteX62" fmla="*/ 1701 w 10000"/>
                <a:gd name="connsiteY62" fmla="*/ 3173 h 9967"/>
                <a:gd name="connsiteX63" fmla="*/ 1713 w 10000"/>
                <a:gd name="connsiteY63" fmla="*/ 2605 h 9967"/>
                <a:gd name="connsiteX64" fmla="*/ 1736 w 10000"/>
                <a:gd name="connsiteY64" fmla="*/ 3576 h 9967"/>
                <a:gd name="connsiteX65" fmla="*/ 1753 w 10000"/>
                <a:gd name="connsiteY65" fmla="*/ 3251 h 9967"/>
                <a:gd name="connsiteX66" fmla="*/ 1771 w 10000"/>
                <a:gd name="connsiteY66" fmla="*/ 3115 h 9967"/>
                <a:gd name="connsiteX67" fmla="*/ 1765 w 10000"/>
                <a:gd name="connsiteY67" fmla="*/ 3521 h 9967"/>
                <a:gd name="connsiteX68" fmla="*/ 1811 w 10000"/>
                <a:gd name="connsiteY68" fmla="*/ 3851 h 9967"/>
                <a:gd name="connsiteX69" fmla="*/ 1823 w 10000"/>
                <a:gd name="connsiteY69" fmla="*/ 4040 h 9967"/>
                <a:gd name="connsiteX70" fmla="*/ 1841 w 10000"/>
                <a:gd name="connsiteY70" fmla="*/ 3997 h 9967"/>
                <a:gd name="connsiteX71" fmla="*/ 1863 w 10000"/>
                <a:gd name="connsiteY71" fmla="*/ 4300 h 9967"/>
                <a:gd name="connsiteX72" fmla="*/ 1893 w 10000"/>
                <a:gd name="connsiteY72" fmla="*/ 4399 h 9967"/>
                <a:gd name="connsiteX73" fmla="*/ 1929 w 10000"/>
                <a:gd name="connsiteY73" fmla="*/ 4530 h 9967"/>
                <a:gd name="connsiteX74" fmla="*/ 1948 w 10000"/>
                <a:gd name="connsiteY74" fmla="*/ 4577 h 9967"/>
                <a:gd name="connsiteX75" fmla="*/ 1994 w 10000"/>
                <a:gd name="connsiteY75" fmla="*/ 5052 h 9967"/>
                <a:gd name="connsiteX76" fmla="*/ 1974 w 10000"/>
                <a:gd name="connsiteY76" fmla="*/ 4822 h 9967"/>
                <a:gd name="connsiteX77" fmla="*/ 2030 w 10000"/>
                <a:gd name="connsiteY77" fmla="*/ 5228 h 9967"/>
                <a:gd name="connsiteX78" fmla="*/ 2068 w 10000"/>
                <a:gd name="connsiteY78" fmla="*/ 5604 h 9967"/>
                <a:gd name="connsiteX79" fmla="*/ 2106 w 10000"/>
                <a:gd name="connsiteY79" fmla="*/ 5979 h 9967"/>
                <a:gd name="connsiteX80" fmla="*/ 2118 w 10000"/>
                <a:gd name="connsiteY80" fmla="*/ 6029 h 9967"/>
                <a:gd name="connsiteX81" fmla="*/ 2140 w 10000"/>
                <a:gd name="connsiteY81" fmla="*/ 6308 h 9967"/>
                <a:gd name="connsiteX82" fmla="*/ 2168 w 10000"/>
                <a:gd name="connsiteY82" fmla="*/ 6594 h 9967"/>
                <a:gd name="connsiteX83" fmla="*/ 2241 w 10000"/>
                <a:gd name="connsiteY83" fmla="*/ 6765 h 9967"/>
                <a:gd name="connsiteX84" fmla="*/ 2351 w 10000"/>
                <a:gd name="connsiteY84" fmla="*/ 6414 h 9967"/>
                <a:gd name="connsiteX85" fmla="*/ 2394 w 10000"/>
                <a:gd name="connsiteY85" fmla="*/ 6188 h 9967"/>
                <a:gd name="connsiteX86" fmla="*/ 2282 w 10000"/>
                <a:gd name="connsiteY86" fmla="*/ 6763 h 9967"/>
                <a:gd name="connsiteX87" fmla="*/ 2436 w 10000"/>
                <a:gd name="connsiteY87" fmla="*/ 5928 h 9967"/>
                <a:gd name="connsiteX88" fmla="*/ 2440 w 10000"/>
                <a:gd name="connsiteY88" fmla="*/ 5765 h 9967"/>
                <a:gd name="connsiteX89" fmla="*/ 2487 w 10000"/>
                <a:gd name="connsiteY89" fmla="*/ 5457 h 9967"/>
                <a:gd name="connsiteX90" fmla="*/ 2474 w 10000"/>
                <a:gd name="connsiteY90" fmla="*/ 5808 h 9967"/>
                <a:gd name="connsiteX91" fmla="*/ 2498 w 10000"/>
                <a:gd name="connsiteY91" fmla="*/ 5184 h 9967"/>
                <a:gd name="connsiteX92" fmla="*/ 2537 w 10000"/>
                <a:gd name="connsiteY92" fmla="*/ 5006 h 9967"/>
                <a:gd name="connsiteX93" fmla="*/ 2555 w 10000"/>
                <a:gd name="connsiteY93" fmla="*/ 4664 h 9967"/>
                <a:gd name="connsiteX94" fmla="*/ 2604 w 10000"/>
                <a:gd name="connsiteY94" fmla="*/ 4336 h 9967"/>
                <a:gd name="connsiteX95" fmla="*/ 2601 w 10000"/>
                <a:gd name="connsiteY95" fmla="*/ 4461 h 9967"/>
                <a:gd name="connsiteX96" fmla="*/ 2530 w 10000"/>
                <a:gd name="connsiteY96" fmla="*/ 4811 h 9967"/>
                <a:gd name="connsiteX97" fmla="*/ 2609 w 10000"/>
                <a:gd name="connsiteY97" fmla="*/ 4106 h 9967"/>
                <a:gd name="connsiteX98" fmla="*/ 2626 w 10000"/>
                <a:gd name="connsiteY98" fmla="*/ 4203 h 9967"/>
                <a:gd name="connsiteX99" fmla="*/ 2649 w 10000"/>
                <a:gd name="connsiteY99" fmla="*/ 4008 h 9967"/>
                <a:gd name="connsiteX100" fmla="*/ 2661 w 10000"/>
                <a:gd name="connsiteY100" fmla="*/ 3568 h 9967"/>
                <a:gd name="connsiteX101" fmla="*/ 2652 w 10000"/>
                <a:gd name="connsiteY101" fmla="*/ 3798 h 9967"/>
                <a:gd name="connsiteX102" fmla="*/ 2610 w 10000"/>
                <a:gd name="connsiteY102" fmla="*/ 4023 h 9967"/>
                <a:gd name="connsiteX103" fmla="*/ 2725 w 10000"/>
                <a:gd name="connsiteY103" fmla="*/ 3216 h 9967"/>
                <a:gd name="connsiteX104" fmla="*/ 2712 w 10000"/>
                <a:gd name="connsiteY104" fmla="*/ 3222 h 9967"/>
                <a:gd name="connsiteX105" fmla="*/ 2689 w 10000"/>
                <a:gd name="connsiteY105" fmla="*/ 3365 h 9967"/>
                <a:gd name="connsiteX106" fmla="*/ 2708 w 10000"/>
                <a:gd name="connsiteY106" fmla="*/ 3262 h 9967"/>
                <a:gd name="connsiteX107" fmla="*/ 2775 w 10000"/>
                <a:gd name="connsiteY107" fmla="*/ 2634 h 9967"/>
                <a:gd name="connsiteX108" fmla="*/ 2748 w 10000"/>
                <a:gd name="connsiteY108" fmla="*/ 2925 h 9967"/>
                <a:gd name="connsiteX109" fmla="*/ 2792 w 10000"/>
                <a:gd name="connsiteY109" fmla="*/ 2473 h 9967"/>
                <a:gd name="connsiteX110" fmla="*/ 2827 w 10000"/>
                <a:gd name="connsiteY110" fmla="*/ 2250 h 9967"/>
                <a:gd name="connsiteX111" fmla="*/ 2868 w 10000"/>
                <a:gd name="connsiteY111" fmla="*/ 2019 h 9967"/>
                <a:gd name="connsiteX112" fmla="*/ 2927 w 10000"/>
                <a:gd name="connsiteY112" fmla="*/ 1827 h 9967"/>
                <a:gd name="connsiteX113" fmla="*/ 2969 w 10000"/>
                <a:gd name="connsiteY113" fmla="*/ 1672 h 9967"/>
                <a:gd name="connsiteX114" fmla="*/ 3000 w 10000"/>
                <a:gd name="connsiteY114" fmla="*/ 1717 h 9967"/>
                <a:gd name="connsiteX115" fmla="*/ 3020 w 10000"/>
                <a:gd name="connsiteY115" fmla="*/ 1591 h 9967"/>
                <a:gd name="connsiteX116" fmla="*/ 3101 w 10000"/>
                <a:gd name="connsiteY116" fmla="*/ 1767 h 9967"/>
                <a:gd name="connsiteX117" fmla="*/ 3066 w 10000"/>
                <a:gd name="connsiteY117" fmla="*/ 1560 h 9967"/>
                <a:gd name="connsiteX118" fmla="*/ 3080 w 10000"/>
                <a:gd name="connsiteY118" fmla="*/ 1619 h 9967"/>
                <a:gd name="connsiteX119" fmla="*/ 3170 w 10000"/>
                <a:gd name="connsiteY119" fmla="*/ 1811 h 9967"/>
                <a:gd name="connsiteX120" fmla="*/ 3136 w 10000"/>
                <a:gd name="connsiteY120" fmla="*/ 1678 h 9967"/>
                <a:gd name="connsiteX121" fmla="*/ 3240 w 10000"/>
                <a:gd name="connsiteY121" fmla="*/ 1887 h 9967"/>
                <a:gd name="connsiteX122" fmla="*/ 3256 w 10000"/>
                <a:gd name="connsiteY122" fmla="*/ 2026 h 9967"/>
                <a:gd name="connsiteX123" fmla="*/ 3199 w 10000"/>
                <a:gd name="connsiteY123" fmla="*/ 1762 h 9967"/>
                <a:gd name="connsiteX124" fmla="*/ 3276 w 10000"/>
                <a:gd name="connsiteY124" fmla="*/ 2087 h 9967"/>
                <a:gd name="connsiteX125" fmla="*/ 3306 w 10000"/>
                <a:gd name="connsiteY125" fmla="*/ 2218 h 9967"/>
                <a:gd name="connsiteX126" fmla="*/ 3269 w 10000"/>
                <a:gd name="connsiteY126" fmla="*/ 1990 h 9967"/>
                <a:gd name="connsiteX127" fmla="*/ 3332 w 10000"/>
                <a:gd name="connsiteY127" fmla="*/ 2320 h 9967"/>
                <a:gd name="connsiteX128" fmla="*/ 3354 w 10000"/>
                <a:gd name="connsiteY128" fmla="*/ 2616 h 9967"/>
                <a:gd name="connsiteX129" fmla="*/ 3383 w 10000"/>
                <a:gd name="connsiteY129" fmla="*/ 2443 h 9967"/>
                <a:gd name="connsiteX130" fmla="*/ 3417 w 10000"/>
                <a:gd name="connsiteY130" fmla="*/ 2796 h 9967"/>
                <a:gd name="connsiteX131" fmla="*/ 3449 w 10000"/>
                <a:gd name="connsiteY131" fmla="*/ 3136 h 9967"/>
                <a:gd name="connsiteX132" fmla="*/ 3492 w 10000"/>
                <a:gd name="connsiteY132" fmla="*/ 3222 h 9967"/>
                <a:gd name="connsiteX133" fmla="*/ 3506 w 10000"/>
                <a:gd name="connsiteY133" fmla="*/ 3414 h 9967"/>
                <a:gd name="connsiteX134" fmla="*/ 3533 w 10000"/>
                <a:gd name="connsiteY134" fmla="*/ 3525 h 9967"/>
                <a:gd name="connsiteX135" fmla="*/ 3571 w 10000"/>
                <a:gd name="connsiteY135" fmla="*/ 3815 h 9967"/>
                <a:gd name="connsiteX136" fmla="*/ 3585 w 10000"/>
                <a:gd name="connsiteY136" fmla="*/ 3892 h 9967"/>
                <a:gd name="connsiteX137" fmla="*/ 3655 w 10000"/>
                <a:gd name="connsiteY137" fmla="*/ 4284 h 9967"/>
                <a:gd name="connsiteX138" fmla="*/ 3622 w 10000"/>
                <a:gd name="connsiteY138" fmla="*/ 4093 h 9967"/>
                <a:gd name="connsiteX139" fmla="*/ 3666 w 10000"/>
                <a:gd name="connsiteY139" fmla="*/ 4331 h 9967"/>
                <a:gd name="connsiteX140" fmla="*/ 3688 w 10000"/>
                <a:gd name="connsiteY140" fmla="*/ 4168 h 9967"/>
                <a:gd name="connsiteX141" fmla="*/ 3694 w 10000"/>
                <a:gd name="connsiteY141" fmla="*/ 4594 h 9967"/>
                <a:gd name="connsiteX142" fmla="*/ 3743 w 10000"/>
                <a:gd name="connsiteY142" fmla="*/ 4502 h 9967"/>
                <a:gd name="connsiteX143" fmla="*/ 3793 w 10000"/>
                <a:gd name="connsiteY143" fmla="*/ 4874 h 9967"/>
                <a:gd name="connsiteX144" fmla="*/ 3843 w 10000"/>
                <a:gd name="connsiteY144" fmla="*/ 5216 h 9967"/>
                <a:gd name="connsiteX145" fmla="*/ 3795 w 10000"/>
                <a:gd name="connsiteY145" fmla="*/ 4688 h 9967"/>
                <a:gd name="connsiteX146" fmla="*/ 3817 w 10000"/>
                <a:gd name="connsiteY146" fmla="*/ 5046 h 9967"/>
                <a:gd name="connsiteX147" fmla="*/ 3880 w 10000"/>
                <a:gd name="connsiteY147" fmla="*/ 5509 h 9967"/>
                <a:gd name="connsiteX148" fmla="*/ 3925 w 10000"/>
                <a:gd name="connsiteY148" fmla="*/ 5402 h 9967"/>
                <a:gd name="connsiteX149" fmla="*/ 3950 w 10000"/>
                <a:gd name="connsiteY149" fmla="*/ 5745 h 9967"/>
                <a:gd name="connsiteX150" fmla="*/ 3983 w 10000"/>
                <a:gd name="connsiteY150" fmla="*/ 5866 h 9967"/>
                <a:gd name="connsiteX151" fmla="*/ 3951 w 10000"/>
                <a:gd name="connsiteY151" fmla="*/ 5593 h 9967"/>
                <a:gd name="connsiteX152" fmla="*/ 4036 w 10000"/>
                <a:gd name="connsiteY152" fmla="*/ 6183 h 9967"/>
                <a:gd name="connsiteX153" fmla="*/ 3989 w 10000"/>
                <a:gd name="connsiteY153" fmla="*/ 6044 h 9967"/>
                <a:gd name="connsiteX154" fmla="*/ 4006 w 10000"/>
                <a:gd name="connsiteY154" fmla="*/ 5764 h 9967"/>
                <a:gd name="connsiteX155" fmla="*/ 4026 w 10000"/>
                <a:gd name="connsiteY155" fmla="*/ 5799 h 9967"/>
                <a:gd name="connsiteX156" fmla="*/ 4046 w 10000"/>
                <a:gd name="connsiteY156" fmla="*/ 5968 h 9967"/>
                <a:gd name="connsiteX157" fmla="*/ 4066 w 10000"/>
                <a:gd name="connsiteY157" fmla="*/ 6147 h 9967"/>
                <a:gd name="connsiteX158" fmla="*/ 4084 w 10000"/>
                <a:gd name="connsiteY158" fmla="*/ 6541 h 9967"/>
                <a:gd name="connsiteX159" fmla="*/ 4104 w 10000"/>
                <a:gd name="connsiteY159" fmla="*/ 6388 h 9967"/>
                <a:gd name="connsiteX160" fmla="*/ 4121 w 10000"/>
                <a:gd name="connsiteY160" fmla="*/ 6749 h 9967"/>
                <a:gd name="connsiteX161" fmla="*/ 4166 w 10000"/>
                <a:gd name="connsiteY161" fmla="*/ 6924 h 9967"/>
                <a:gd name="connsiteX162" fmla="*/ 4225 w 10000"/>
                <a:gd name="connsiteY162" fmla="*/ 7097 h 9967"/>
                <a:gd name="connsiteX163" fmla="*/ 4261 w 10000"/>
                <a:gd name="connsiteY163" fmla="*/ 7247 h 9967"/>
                <a:gd name="connsiteX164" fmla="*/ 4302 w 10000"/>
                <a:gd name="connsiteY164" fmla="*/ 7444 h 9967"/>
                <a:gd name="connsiteX165" fmla="*/ 4400 w 10000"/>
                <a:gd name="connsiteY165" fmla="*/ 7744 h 9967"/>
                <a:gd name="connsiteX166" fmla="*/ 4452 w 10000"/>
                <a:gd name="connsiteY166" fmla="*/ 7850 h 9967"/>
                <a:gd name="connsiteX167" fmla="*/ 4481 w 10000"/>
                <a:gd name="connsiteY167" fmla="*/ 8018 h 9967"/>
                <a:gd name="connsiteX168" fmla="*/ 4530 w 10000"/>
                <a:gd name="connsiteY168" fmla="*/ 7998 h 9967"/>
                <a:gd name="connsiteX169" fmla="*/ 4576 w 10000"/>
                <a:gd name="connsiteY169" fmla="*/ 7795 h 9967"/>
                <a:gd name="connsiteX170" fmla="*/ 4610 w 10000"/>
                <a:gd name="connsiteY170" fmla="*/ 7382 h 9967"/>
                <a:gd name="connsiteX171" fmla="*/ 4657 w 10000"/>
                <a:gd name="connsiteY171" fmla="*/ 6805 h 9967"/>
                <a:gd name="connsiteX172" fmla="*/ 4664 w 10000"/>
                <a:gd name="connsiteY172" fmla="*/ 6407 h 9967"/>
                <a:gd name="connsiteX173" fmla="*/ 4650 w 10000"/>
                <a:gd name="connsiteY173" fmla="*/ 6581 h 9967"/>
                <a:gd name="connsiteX174" fmla="*/ 4656 w 10000"/>
                <a:gd name="connsiteY174" fmla="*/ 6635 h 9967"/>
                <a:gd name="connsiteX175" fmla="*/ 4672 w 10000"/>
                <a:gd name="connsiteY175" fmla="*/ 6565 h 9967"/>
                <a:gd name="connsiteX176" fmla="*/ 4611 w 10000"/>
                <a:gd name="connsiteY176" fmla="*/ 6995 h 9967"/>
                <a:gd name="connsiteX177" fmla="*/ 4604 w 10000"/>
                <a:gd name="connsiteY177" fmla="*/ 7141 h 9967"/>
                <a:gd name="connsiteX178" fmla="*/ 4673 w 10000"/>
                <a:gd name="connsiteY178" fmla="*/ 6157 h 9967"/>
                <a:gd name="connsiteX179" fmla="*/ 4662 w 10000"/>
                <a:gd name="connsiteY179" fmla="*/ 5904 h 9967"/>
                <a:gd name="connsiteX180" fmla="*/ 4727 w 10000"/>
                <a:gd name="connsiteY180" fmla="*/ 5102 h 9967"/>
                <a:gd name="connsiteX181" fmla="*/ 4721 w 10000"/>
                <a:gd name="connsiteY181" fmla="*/ 4729 h 9967"/>
                <a:gd name="connsiteX182" fmla="*/ 4714 w 10000"/>
                <a:gd name="connsiteY182" fmla="*/ 5399 h 9967"/>
                <a:gd name="connsiteX183" fmla="*/ 4777 w 10000"/>
                <a:gd name="connsiteY183" fmla="*/ 4892 h 9967"/>
                <a:gd name="connsiteX184" fmla="*/ 4794 w 10000"/>
                <a:gd name="connsiteY184" fmla="*/ 4864 h 9967"/>
                <a:gd name="connsiteX185" fmla="*/ 4771 w 10000"/>
                <a:gd name="connsiteY185" fmla="*/ 4617 h 9967"/>
                <a:gd name="connsiteX186" fmla="*/ 4682 w 10000"/>
                <a:gd name="connsiteY186" fmla="*/ 5597 h 9967"/>
                <a:gd name="connsiteX187" fmla="*/ 4720 w 10000"/>
                <a:gd name="connsiteY187" fmla="*/ 4780 h 9967"/>
                <a:gd name="connsiteX188" fmla="*/ 4766 w 10000"/>
                <a:gd name="connsiteY188" fmla="*/ 4499 h 9967"/>
                <a:gd name="connsiteX189" fmla="*/ 4781 w 10000"/>
                <a:gd name="connsiteY189" fmla="*/ 4324 h 9967"/>
                <a:gd name="connsiteX190" fmla="*/ 4820 w 10000"/>
                <a:gd name="connsiteY190" fmla="*/ 3895 h 9967"/>
                <a:gd name="connsiteX191" fmla="*/ 4825 w 10000"/>
                <a:gd name="connsiteY191" fmla="*/ 4221 h 9967"/>
                <a:gd name="connsiteX192" fmla="*/ 4855 w 10000"/>
                <a:gd name="connsiteY192" fmla="*/ 3794 h 9967"/>
                <a:gd name="connsiteX193" fmla="*/ 4861 w 10000"/>
                <a:gd name="connsiteY193" fmla="*/ 3525 h 9967"/>
                <a:gd name="connsiteX194" fmla="*/ 4894 w 10000"/>
                <a:gd name="connsiteY194" fmla="*/ 3401 h 9967"/>
                <a:gd name="connsiteX195" fmla="*/ 4922 w 10000"/>
                <a:gd name="connsiteY195" fmla="*/ 3152 h 9967"/>
                <a:gd name="connsiteX196" fmla="*/ 4954 w 10000"/>
                <a:gd name="connsiteY196" fmla="*/ 2877 h 9967"/>
                <a:gd name="connsiteX197" fmla="*/ 5146 w 10000"/>
                <a:gd name="connsiteY197" fmla="*/ 2337 h 9967"/>
                <a:gd name="connsiteX198" fmla="*/ 5039 w 10000"/>
                <a:gd name="connsiteY198" fmla="*/ 2527 h 9967"/>
                <a:gd name="connsiteX199" fmla="*/ 4987 w 10000"/>
                <a:gd name="connsiteY199" fmla="*/ 2752 h 9967"/>
                <a:gd name="connsiteX200" fmla="*/ 5098 w 10000"/>
                <a:gd name="connsiteY200" fmla="*/ 2481 h 9967"/>
                <a:gd name="connsiteX201" fmla="*/ 5146 w 10000"/>
                <a:gd name="connsiteY201" fmla="*/ 2318 h 9967"/>
                <a:gd name="connsiteX202" fmla="*/ 5197 w 10000"/>
                <a:gd name="connsiteY202" fmla="*/ 2381 h 9967"/>
                <a:gd name="connsiteX203" fmla="*/ 5245 w 10000"/>
                <a:gd name="connsiteY203" fmla="*/ 2330 h 9967"/>
                <a:gd name="connsiteX204" fmla="*/ 5244 w 10000"/>
                <a:gd name="connsiteY204" fmla="*/ 2521 h 9967"/>
                <a:gd name="connsiteX205" fmla="*/ 5264 w 10000"/>
                <a:gd name="connsiteY205" fmla="*/ 2423 h 9967"/>
                <a:gd name="connsiteX206" fmla="*/ 5379 w 10000"/>
                <a:gd name="connsiteY206" fmla="*/ 2714 h 9967"/>
                <a:gd name="connsiteX207" fmla="*/ 5409 w 10000"/>
                <a:gd name="connsiteY207" fmla="*/ 2903 h 9967"/>
                <a:gd name="connsiteX208" fmla="*/ 5431 w 10000"/>
                <a:gd name="connsiteY208" fmla="*/ 3267 h 9967"/>
                <a:gd name="connsiteX209" fmla="*/ 5505 w 10000"/>
                <a:gd name="connsiteY209" fmla="*/ 3229 h 9967"/>
                <a:gd name="connsiteX210" fmla="*/ 5388 w 10000"/>
                <a:gd name="connsiteY210" fmla="*/ 3156 h 9967"/>
                <a:gd name="connsiteX211" fmla="*/ 5394 w 10000"/>
                <a:gd name="connsiteY211" fmla="*/ 3157 h 9967"/>
                <a:gd name="connsiteX212" fmla="*/ 5488 w 10000"/>
                <a:gd name="connsiteY212" fmla="*/ 3471 h 9967"/>
                <a:gd name="connsiteX213" fmla="*/ 5426 w 10000"/>
                <a:gd name="connsiteY213" fmla="*/ 3259 h 9967"/>
                <a:gd name="connsiteX214" fmla="*/ 5432 w 10000"/>
                <a:gd name="connsiteY214" fmla="*/ 3364 h 9967"/>
                <a:gd name="connsiteX215" fmla="*/ 5514 w 10000"/>
                <a:gd name="connsiteY215" fmla="*/ 3524 h 9967"/>
                <a:gd name="connsiteX216" fmla="*/ 5473 w 10000"/>
                <a:gd name="connsiteY216" fmla="*/ 3549 h 9967"/>
                <a:gd name="connsiteX217" fmla="*/ 5453 w 10000"/>
                <a:gd name="connsiteY217" fmla="*/ 2986 h 9967"/>
                <a:gd name="connsiteX218" fmla="*/ 5461 w 10000"/>
                <a:gd name="connsiteY218" fmla="*/ 3601 h 9967"/>
                <a:gd name="connsiteX219" fmla="*/ 5468 w 10000"/>
                <a:gd name="connsiteY219" fmla="*/ 3171 h 9967"/>
                <a:gd name="connsiteX220" fmla="*/ 5563 w 10000"/>
                <a:gd name="connsiteY220" fmla="*/ 3702 h 9967"/>
                <a:gd name="connsiteX221" fmla="*/ 5292 w 10000"/>
                <a:gd name="connsiteY221" fmla="*/ 2536 h 9967"/>
                <a:gd name="connsiteX222" fmla="*/ 5482 w 10000"/>
                <a:gd name="connsiteY222" fmla="*/ 3509 h 9967"/>
                <a:gd name="connsiteX223" fmla="*/ 5475 w 10000"/>
                <a:gd name="connsiteY223" fmla="*/ 3057 h 9967"/>
                <a:gd name="connsiteX224" fmla="*/ 5305 w 10000"/>
                <a:gd name="connsiteY224" fmla="*/ 2447 h 9967"/>
                <a:gd name="connsiteX225" fmla="*/ 5397 w 10000"/>
                <a:gd name="connsiteY225" fmla="*/ 2788 h 9967"/>
                <a:gd name="connsiteX226" fmla="*/ 5540 w 10000"/>
                <a:gd name="connsiteY226" fmla="*/ 3724 h 9967"/>
                <a:gd name="connsiteX227" fmla="*/ 5439 w 10000"/>
                <a:gd name="connsiteY227" fmla="*/ 3128 h 9967"/>
                <a:gd name="connsiteX228" fmla="*/ 5316 w 10000"/>
                <a:gd name="connsiteY228" fmla="*/ 2686 h 9967"/>
                <a:gd name="connsiteX229" fmla="*/ 5547 w 10000"/>
                <a:gd name="connsiteY229" fmla="*/ 3313 h 9967"/>
                <a:gd name="connsiteX230" fmla="*/ 5557 w 10000"/>
                <a:gd name="connsiteY230" fmla="*/ 3379 h 9967"/>
                <a:gd name="connsiteX231" fmla="*/ 5476 w 10000"/>
                <a:gd name="connsiteY231" fmla="*/ 3483 h 9967"/>
                <a:gd name="connsiteX232" fmla="*/ 5547 w 10000"/>
                <a:gd name="connsiteY232" fmla="*/ 3454 h 9967"/>
                <a:gd name="connsiteX233" fmla="*/ 5579 w 10000"/>
                <a:gd name="connsiteY233" fmla="*/ 3803 h 9967"/>
                <a:gd name="connsiteX234" fmla="*/ 5647 w 10000"/>
                <a:gd name="connsiteY234" fmla="*/ 3515 h 9967"/>
                <a:gd name="connsiteX235" fmla="*/ 5483 w 10000"/>
                <a:gd name="connsiteY235" fmla="*/ 3531 h 9967"/>
                <a:gd name="connsiteX236" fmla="*/ 5618 w 10000"/>
                <a:gd name="connsiteY236" fmla="*/ 3735 h 9967"/>
                <a:gd name="connsiteX237" fmla="*/ 5626 w 10000"/>
                <a:gd name="connsiteY237" fmla="*/ 3886 h 9967"/>
                <a:gd name="connsiteX238" fmla="*/ 5655 w 10000"/>
                <a:gd name="connsiteY238" fmla="*/ 3861 h 9967"/>
                <a:gd name="connsiteX239" fmla="*/ 5532 w 10000"/>
                <a:gd name="connsiteY239" fmla="*/ 3531 h 9967"/>
                <a:gd name="connsiteX240" fmla="*/ 5591 w 10000"/>
                <a:gd name="connsiteY240" fmla="*/ 3579 h 9967"/>
                <a:gd name="connsiteX241" fmla="*/ 5527 w 10000"/>
                <a:gd name="connsiteY241" fmla="*/ 3422 h 9967"/>
                <a:gd name="connsiteX242" fmla="*/ 5580 w 10000"/>
                <a:gd name="connsiteY242" fmla="*/ 3573 h 9967"/>
                <a:gd name="connsiteX243" fmla="*/ 5609 w 10000"/>
                <a:gd name="connsiteY243" fmla="*/ 3645 h 9967"/>
                <a:gd name="connsiteX244" fmla="*/ 5640 w 10000"/>
                <a:gd name="connsiteY244" fmla="*/ 3645 h 9967"/>
                <a:gd name="connsiteX245" fmla="*/ 5642 w 10000"/>
                <a:gd name="connsiteY245" fmla="*/ 3588 h 9967"/>
                <a:gd name="connsiteX246" fmla="*/ 5525 w 10000"/>
                <a:gd name="connsiteY246" fmla="*/ 3616 h 9967"/>
                <a:gd name="connsiteX247" fmla="*/ 5573 w 10000"/>
                <a:gd name="connsiteY247" fmla="*/ 3469 h 9967"/>
                <a:gd name="connsiteX248" fmla="*/ 5750 w 10000"/>
                <a:gd name="connsiteY248" fmla="*/ 4185 h 9967"/>
                <a:gd name="connsiteX249" fmla="*/ 5690 w 10000"/>
                <a:gd name="connsiteY249" fmla="*/ 3863 h 9967"/>
                <a:gd name="connsiteX250" fmla="*/ 5740 w 10000"/>
                <a:gd name="connsiteY250" fmla="*/ 3980 h 9967"/>
                <a:gd name="connsiteX251" fmla="*/ 5775 w 10000"/>
                <a:gd name="connsiteY251" fmla="*/ 4022 h 9967"/>
                <a:gd name="connsiteX252" fmla="*/ 5844 w 10000"/>
                <a:gd name="connsiteY252" fmla="*/ 4229 h 9967"/>
                <a:gd name="connsiteX253" fmla="*/ 5881 w 10000"/>
                <a:gd name="connsiteY253" fmla="*/ 4320 h 9967"/>
                <a:gd name="connsiteX254" fmla="*/ 5899 w 10000"/>
                <a:gd name="connsiteY254" fmla="*/ 4171 h 9967"/>
                <a:gd name="connsiteX255" fmla="*/ 5881 w 10000"/>
                <a:gd name="connsiteY255" fmla="*/ 4410 h 9967"/>
                <a:gd name="connsiteX256" fmla="*/ 5907 w 10000"/>
                <a:gd name="connsiteY256" fmla="*/ 4536 h 9967"/>
                <a:gd name="connsiteX257" fmla="*/ 5936 w 10000"/>
                <a:gd name="connsiteY257" fmla="*/ 4611 h 9967"/>
                <a:gd name="connsiteX258" fmla="*/ 5974 w 10000"/>
                <a:gd name="connsiteY258" fmla="*/ 4546 h 9967"/>
                <a:gd name="connsiteX259" fmla="*/ 6000 w 10000"/>
                <a:gd name="connsiteY259" fmla="*/ 4669 h 9967"/>
                <a:gd name="connsiteX260" fmla="*/ 6059 w 10000"/>
                <a:gd name="connsiteY260" fmla="*/ 4864 h 9967"/>
                <a:gd name="connsiteX261" fmla="*/ 6126 w 10000"/>
                <a:gd name="connsiteY261" fmla="*/ 4966 h 9967"/>
                <a:gd name="connsiteX262" fmla="*/ 6153 w 10000"/>
                <a:gd name="connsiteY262" fmla="*/ 5264 h 9967"/>
                <a:gd name="connsiteX263" fmla="*/ 6201 w 10000"/>
                <a:gd name="connsiteY263" fmla="*/ 5508 h 9967"/>
                <a:gd name="connsiteX264" fmla="*/ 6251 w 10000"/>
                <a:gd name="connsiteY264" fmla="*/ 5642 h 9967"/>
                <a:gd name="connsiteX265" fmla="*/ 6297 w 10000"/>
                <a:gd name="connsiteY265" fmla="*/ 5957 h 9967"/>
                <a:gd name="connsiteX266" fmla="*/ 6316 w 10000"/>
                <a:gd name="connsiteY266" fmla="*/ 5936 h 9967"/>
                <a:gd name="connsiteX267" fmla="*/ 6330 w 10000"/>
                <a:gd name="connsiteY267" fmla="*/ 5833 h 9967"/>
                <a:gd name="connsiteX268" fmla="*/ 6371 w 10000"/>
                <a:gd name="connsiteY268" fmla="*/ 5899 h 9967"/>
                <a:gd name="connsiteX269" fmla="*/ 6413 w 10000"/>
                <a:gd name="connsiteY269" fmla="*/ 5931 h 9967"/>
                <a:gd name="connsiteX270" fmla="*/ 6372 w 10000"/>
                <a:gd name="connsiteY270" fmla="*/ 5937 h 9967"/>
                <a:gd name="connsiteX271" fmla="*/ 6404 w 10000"/>
                <a:gd name="connsiteY271" fmla="*/ 6176 h 9967"/>
                <a:gd name="connsiteX272" fmla="*/ 6499 w 10000"/>
                <a:gd name="connsiteY272" fmla="*/ 6493 h 9967"/>
                <a:gd name="connsiteX273" fmla="*/ 6533 w 10000"/>
                <a:gd name="connsiteY273" fmla="*/ 6541 h 9967"/>
                <a:gd name="connsiteX274" fmla="*/ 6566 w 10000"/>
                <a:gd name="connsiteY274" fmla="*/ 6508 h 9967"/>
                <a:gd name="connsiteX275" fmla="*/ 6580 w 10000"/>
                <a:gd name="connsiteY275" fmla="*/ 6888 h 9967"/>
                <a:gd name="connsiteX276" fmla="*/ 6636 w 10000"/>
                <a:gd name="connsiteY276" fmla="*/ 6996 h 9967"/>
                <a:gd name="connsiteX277" fmla="*/ 6649 w 10000"/>
                <a:gd name="connsiteY277" fmla="*/ 7342 h 9967"/>
                <a:gd name="connsiteX278" fmla="*/ 6720 w 10000"/>
                <a:gd name="connsiteY278" fmla="*/ 7736 h 9967"/>
                <a:gd name="connsiteX279" fmla="*/ 6787 w 10000"/>
                <a:gd name="connsiteY279" fmla="*/ 8086 h 9967"/>
                <a:gd name="connsiteX280" fmla="*/ 6819 w 10000"/>
                <a:gd name="connsiteY280" fmla="*/ 8303 h 9967"/>
                <a:gd name="connsiteX281" fmla="*/ 6888 w 10000"/>
                <a:gd name="connsiteY281" fmla="*/ 8223 h 9967"/>
                <a:gd name="connsiteX282" fmla="*/ 6926 w 10000"/>
                <a:gd name="connsiteY282" fmla="*/ 8080 h 9967"/>
                <a:gd name="connsiteX283" fmla="*/ 6977 w 10000"/>
                <a:gd name="connsiteY283" fmla="*/ 7927 h 9967"/>
                <a:gd name="connsiteX284" fmla="*/ 7062 w 10000"/>
                <a:gd name="connsiteY284" fmla="*/ 7400 h 9967"/>
                <a:gd name="connsiteX285" fmla="*/ 7095 w 10000"/>
                <a:gd name="connsiteY285" fmla="*/ 6836 h 9967"/>
                <a:gd name="connsiteX286" fmla="*/ 7151 w 10000"/>
                <a:gd name="connsiteY286" fmla="*/ 6481 h 9967"/>
                <a:gd name="connsiteX287" fmla="*/ 7279 w 10000"/>
                <a:gd name="connsiteY287" fmla="*/ 5374 h 9967"/>
                <a:gd name="connsiteX288" fmla="*/ 7247 w 10000"/>
                <a:gd name="connsiteY288" fmla="*/ 5450 h 9967"/>
                <a:gd name="connsiteX289" fmla="*/ 7287 w 10000"/>
                <a:gd name="connsiteY289" fmla="*/ 5828 h 9967"/>
                <a:gd name="connsiteX290" fmla="*/ 7189 w 10000"/>
                <a:gd name="connsiteY290" fmla="*/ 6130 h 9967"/>
                <a:gd name="connsiteX291" fmla="*/ 7228 w 10000"/>
                <a:gd name="connsiteY291" fmla="*/ 5968 h 9967"/>
                <a:gd name="connsiteX292" fmla="*/ 7247 w 10000"/>
                <a:gd name="connsiteY292" fmla="*/ 5493 h 9967"/>
                <a:gd name="connsiteX293" fmla="*/ 7289 w 10000"/>
                <a:gd name="connsiteY293" fmla="*/ 5166 h 9967"/>
                <a:gd name="connsiteX294" fmla="*/ 7332 w 10000"/>
                <a:gd name="connsiteY294" fmla="*/ 5476 h 9967"/>
                <a:gd name="connsiteX295" fmla="*/ 7368 w 10000"/>
                <a:gd name="connsiteY295" fmla="*/ 5309 h 9967"/>
                <a:gd name="connsiteX296" fmla="*/ 7353 w 10000"/>
                <a:gd name="connsiteY296" fmla="*/ 5244 h 9967"/>
                <a:gd name="connsiteX297" fmla="*/ 7373 w 10000"/>
                <a:gd name="connsiteY297" fmla="*/ 5058 h 9967"/>
                <a:gd name="connsiteX298" fmla="*/ 7381 w 10000"/>
                <a:gd name="connsiteY298" fmla="*/ 5187 h 9967"/>
                <a:gd name="connsiteX299" fmla="*/ 7403 w 10000"/>
                <a:gd name="connsiteY299" fmla="*/ 4919 h 9967"/>
                <a:gd name="connsiteX300" fmla="*/ 7417 w 10000"/>
                <a:gd name="connsiteY300" fmla="*/ 4964 h 9967"/>
                <a:gd name="connsiteX301" fmla="*/ 7464 w 10000"/>
                <a:gd name="connsiteY301" fmla="*/ 5030 h 9967"/>
                <a:gd name="connsiteX302" fmla="*/ 7524 w 10000"/>
                <a:gd name="connsiteY302" fmla="*/ 4758 h 9967"/>
                <a:gd name="connsiteX303" fmla="*/ 7563 w 10000"/>
                <a:gd name="connsiteY303" fmla="*/ 4606 h 9967"/>
                <a:gd name="connsiteX304" fmla="*/ 7625 w 10000"/>
                <a:gd name="connsiteY304" fmla="*/ 4479 h 9967"/>
                <a:gd name="connsiteX305" fmla="*/ 7679 w 10000"/>
                <a:gd name="connsiteY305" fmla="*/ 4375 h 9967"/>
                <a:gd name="connsiteX306" fmla="*/ 7711 w 10000"/>
                <a:gd name="connsiteY306" fmla="*/ 4349 h 9967"/>
                <a:gd name="connsiteX307" fmla="*/ 7757 w 10000"/>
                <a:gd name="connsiteY307" fmla="*/ 4167 h 9967"/>
                <a:gd name="connsiteX308" fmla="*/ 7788 w 10000"/>
                <a:gd name="connsiteY308" fmla="*/ 4230 h 9967"/>
                <a:gd name="connsiteX309" fmla="*/ 7820 w 10000"/>
                <a:gd name="connsiteY309" fmla="*/ 4232 h 9967"/>
                <a:gd name="connsiteX310" fmla="*/ 7849 w 10000"/>
                <a:gd name="connsiteY310" fmla="*/ 4234 h 9967"/>
                <a:gd name="connsiteX311" fmla="*/ 7886 w 10000"/>
                <a:gd name="connsiteY311" fmla="*/ 4069 h 9967"/>
                <a:gd name="connsiteX312" fmla="*/ 7945 w 10000"/>
                <a:gd name="connsiteY312" fmla="*/ 4241 h 9967"/>
                <a:gd name="connsiteX313" fmla="*/ 7897 w 10000"/>
                <a:gd name="connsiteY313" fmla="*/ 4213 h 9967"/>
                <a:gd name="connsiteX314" fmla="*/ 7946 w 10000"/>
                <a:gd name="connsiteY314" fmla="*/ 4250 h 9967"/>
                <a:gd name="connsiteX315" fmla="*/ 7999 w 10000"/>
                <a:gd name="connsiteY315" fmla="*/ 4189 h 9967"/>
                <a:gd name="connsiteX316" fmla="*/ 8014 w 10000"/>
                <a:gd name="connsiteY316" fmla="*/ 4215 h 9967"/>
                <a:gd name="connsiteX317" fmla="*/ 8074 w 10000"/>
                <a:gd name="connsiteY317" fmla="*/ 4238 h 9967"/>
                <a:gd name="connsiteX318" fmla="*/ 8016 w 10000"/>
                <a:gd name="connsiteY318" fmla="*/ 4243 h 9967"/>
                <a:gd name="connsiteX319" fmla="*/ 8100 w 10000"/>
                <a:gd name="connsiteY319" fmla="*/ 4176 h 9967"/>
                <a:gd name="connsiteX320" fmla="*/ 8149 w 10000"/>
                <a:gd name="connsiteY320" fmla="*/ 4292 h 9967"/>
                <a:gd name="connsiteX321" fmla="*/ 8177 w 10000"/>
                <a:gd name="connsiteY321" fmla="*/ 4436 h 9967"/>
                <a:gd name="connsiteX322" fmla="*/ 8198 w 10000"/>
                <a:gd name="connsiteY322" fmla="*/ 4244 h 9967"/>
                <a:gd name="connsiteX323" fmla="*/ 8279 w 10000"/>
                <a:gd name="connsiteY323" fmla="*/ 4684 h 9967"/>
                <a:gd name="connsiteX324" fmla="*/ 8234 w 10000"/>
                <a:gd name="connsiteY324" fmla="*/ 4342 h 9967"/>
                <a:gd name="connsiteX325" fmla="*/ 8369 w 10000"/>
                <a:gd name="connsiteY325" fmla="*/ 4933 h 9967"/>
                <a:gd name="connsiteX326" fmla="*/ 8328 w 10000"/>
                <a:gd name="connsiteY326" fmla="*/ 4848 h 9967"/>
                <a:gd name="connsiteX327" fmla="*/ 8401 w 10000"/>
                <a:gd name="connsiteY327" fmla="*/ 5091 h 9967"/>
                <a:gd name="connsiteX328" fmla="*/ 8403 w 10000"/>
                <a:gd name="connsiteY328" fmla="*/ 5192 h 9967"/>
                <a:gd name="connsiteX329" fmla="*/ 8442 w 10000"/>
                <a:gd name="connsiteY329" fmla="*/ 5190 h 9967"/>
                <a:gd name="connsiteX330" fmla="*/ 8512 w 10000"/>
                <a:gd name="connsiteY330" fmla="*/ 5322 h 9967"/>
                <a:gd name="connsiteX331" fmla="*/ 8563 w 10000"/>
                <a:gd name="connsiteY331" fmla="*/ 5479 h 9967"/>
                <a:gd name="connsiteX332" fmla="*/ 8604 w 10000"/>
                <a:gd name="connsiteY332" fmla="*/ 5699 h 9967"/>
                <a:gd name="connsiteX333" fmla="*/ 8617 w 10000"/>
                <a:gd name="connsiteY333" fmla="*/ 5791 h 9967"/>
                <a:gd name="connsiteX334" fmla="*/ 8654 w 10000"/>
                <a:gd name="connsiteY334" fmla="*/ 5764 h 9967"/>
                <a:gd name="connsiteX335" fmla="*/ 8667 w 10000"/>
                <a:gd name="connsiteY335" fmla="*/ 5896 h 9967"/>
                <a:gd name="connsiteX336" fmla="*/ 8720 w 10000"/>
                <a:gd name="connsiteY336" fmla="*/ 6199 h 9967"/>
                <a:gd name="connsiteX337" fmla="*/ 8763 w 10000"/>
                <a:gd name="connsiteY337" fmla="*/ 6354 h 9967"/>
                <a:gd name="connsiteX338" fmla="*/ 8724 w 10000"/>
                <a:gd name="connsiteY338" fmla="*/ 6326 h 9967"/>
                <a:gd name="connsiteX339" fmla="*/ 8770 w 10000"/>
                <a:gd name="connsiteY339" fmla="*/ 5916 h 9967"/>
                <a:gd name="connsiteX340" fmla="*/ 8775 w 10000"/>
                <a:gd name="connsiteY340" fmla="*/ 6853 h 9967"/>
                <a:gd name="connsiteX341" fmla="*/ 8778 w 10000"/>
                <a:gd name="connsiteY341" fmla="*/ 6771 h 9967"/>
                <a:gd name="connsiteX342" fmla="*/ 8783 w 10000"/>
                <a:gd name="connsiteY342" fmla="*/ 6173 h 9967"/>
                <a:gd name="connsiteX343" fmla="*/ 8788 w 10000"/>
                <a:gd name="connsiteY343" fmla="*/ 6568 h 9967"/>
                <a:gd name="connsiteX344" fmla="*/ 8790 w 10000"/>
                <a:gd name="connsiteY344" fmla="*/ 6131 h 9967"/>
                <a:gd name="connsiteX345" fmla="*/ 8684 w 10000"/>
                <a:gd name="connsiteY345" fmla="*/ 5929 h 9967"/>
                <a:gd name="connsiteX346" fmla="*/ 8801 w 10000"/>
                <a:gd name="connsiteY346" fmla="*/ 6541 h 9967"/>
                <a:gd name="connsiteX347" fmla="*/ 8803 w 10000"/>
                <a:gd name="connsiteY347" fmla="*/ 7068 h 9967"/>
                <a:gd name="connsiteX348" fmla="*/ 8808 w 10000"/>
                <a:gd name="connsiteY348" fmla="*/ 6705 h 9967"/>
                <a:gd name="connsiteX349" fmla="*/ 8813 w 10000"/>
                <a:gd name="connsiteY349" fmla="*/ 6207 h 9967"/>
                <a:gd name="connsiteX350" fmla="*/ 8767 w 10000"/>
                <a:gd name="connsiteY350" fmla="*/ 6137 h 9967"/>
                <a:gd name="connsiteX351" fmla="*/ 8723 w 10000"/>
                <a:gd name="connsiteY351" fmla="*/ 6014 h 9967"/>
                <a:gd name="connsiteX352" fmla="*/ 8826 w 10000"/>
                <a:gd name="connsiteY352" fmla="*/ 6455 h 9967"/>
                <a:gd name="connsiteX353" fmla="*/ 8828 w 10000"/>
                <a:gd name="connsiteY353" fmla="*/ 6575 h 9967"/>
                <a:gd name="connsiteX354" fmla="*/ 8833 w 10000"/>
                <a:gd name="connsiteY354" fmla="*/ 6809 h 9967"/>
                <a:gd name="connsiteX355" fmla="*/ 8876 w 10000"/>
                <a:gd name="connsiteY355" fmla="*/ 7077 h 9967"/>
                <a:gd name="connsiteX356" fmla="*/ 8843 w 10000"/>
                <a:gd name="connsiteY356" fmla="*/ 6575 h 9967"/>
                <a:gd name="connsiteX357" fmla="*/ 8847 w 10000"/>
                <a:gd name="connsiteY357" fmla="*/ 6698 h 9967"/>
                <a:gd name="connsiteX358" fmla="*/ 8852 w 10000"/>
                <a:gd name="connsiteY358" fmla="*/ 6568 h 9967"/>
                <a:gd name="connsiteX359" fmla="*/ 8857 w 10000"/>
                <a:gd name="connsiteY359" fmla="*/ 6479 h 9967"/>
                <a:gd name="connsiteX360" fmla="*/ 8788 w 10000"/>
                <a:gd name="connsiteY360" fmla="*/ 6540 h 9967"/>
                <a:gd name="connsiteX361" fmla="*/ 8793 w 10000"/>
                <a:gd name="connsiteY361" fmla="*/ 6326 h 9967"/>
                <a:gd name="connsiteX362" fmla="*/ 8749 w 10000"/>
                <a:gd name="connsiteY362" fmla="*/ 6269 h 9967"/>
                <a:gd name="connsiteX363" fmla="*/ 8725 w 10000"/>
                <a:gd name="connsiteY363" fmla="*/ 6552 h 9967"/>
                <a:gd name="connsiteX364" fmla="*/ 8861 w 10000"/>
                <a:gd name="connsiteY364" fmla="*/ 6362 h 9967"/>
                <a:gd name="connsiteX365" fmla="*/ 8898 w 10000"/>
                <a:gd name="connsiteY365" fmla="*/ 7128 h 9967"/>
                <a:gd name="connsiteX366" fmla="*/ 8982 w 10000"/>
                <a:gd name="connsiteY366" fmla="*/ 8083 h 9967"/>
                <a:gd name="connsiteX367" fmla="*/ 9058 w 10000"/>
                <a:gd name="connsiteY367" fmla="*/ 8539 h 9967"/>
                <a:gd name="connsiteX368" fmla="*/ 8894 w 10000"/>
                <a:gd name="connsiteY368" fmla="*/ 9356 h 9967"/>
                <a:gd name="connsiteX369" fmla="*/ 8897 w 10000"/>
                <a:gd name="connsiteY369" fmla="*/ 9372 h 9967"/>
                <a:gd name="connsiteX370" fmla="*/ 9273 w 10000"/>
                <a:gd name="connsiteY370" fmla="*/ 9250 h 9967"/>
                <a:gd name="connsiteX371" fmla="*/ 8907 w 10000"/>
                <a:gd name="connsiteY371" fmla="*/ 8987 h 9967"/>
                <a:gd name="connsiteX372" fmla="*/ 9149 w 10000"/>
                <a:gd name="connsiteY372" fmla="*/ 8661 h 9967"/>
                <a:gd name="connsiteX373" fmla="*/ 8914 w 10000"/>
                <a:gd name="connsiteY373" fmla="*/ 9441 h 9967"/>
                <a:gd name="connsiteX374" fmla="*/ 8995 w 10000"/>
                <a:gd name="connsiteY374" fmla="*/ 8283 h 9967"/>
                <a:gd name="connsiteX375" fmla="*/ 9020 w 10000"/>
                <a:gd name="connsiteY375" fmla="*/ 8919 h 9967"/>
                <a:gd name="connsiteX376" fmla="*/ 8927 w 10000"/>
                <a:gd name="connsiteY376" fmla="*/ 9346 h 9967"/>
                <a:gd name="connsiteX377" fmla="*/ 8929 w 10000"/>
                <a:gd name="connsiteY377" fmla="*/ 9322 h 9967"/>
                <a:gd name="connsiteX378" fmla="*/ 9048 w 10000"/>
                <a:gd name="connsiteY378" fmla="*/ 8035 h 9967"/>
                <a:gd name="connsiteX379" fmla="*/ 9173 w 10000"/>
                <a:gd name="connsiteY379" fmla="*/ 8624 h 9967"/>
                <a:gd name="connsiteX380" fmla="*/ 8942 w 10000"/>
                <a:gd name="connsiteY380" fmla="*/ 8369 h 9967"/>
                <a:gd name="connsiteX381" fmla="*/ 8949 w 10000"/>
                <a:gd name="connsiteY381" fmla="*/ 7279 h 9967"/>
                <a:gd name="connsiteX382" fmla="*/ 8952 w 10000"/>
                <a:gd name="connsiteY382" fmla="*/ 8386 h 9967"/>
                <a:gd name="connsiteX383" fmla="*/ 8954 w 10000"/>
                <a:gd name="connsiteY383" fmla="*/ 8053 h 9967"/>
                <a:gd name="connsiteX384" fmla="*/ 8959 w 10000"/>
                <a:gd name="connsiteY384" fmla="*/ 8449 h 9967"/>
                <a:gd name="connsiteX385" fmla="*/ 9057 w 10000"/>
                <a:gd name="connsiteY385" fmla="*/ 9472 h 9967"/>
                <a:gd name="connsiteX386" fmla="*/ 9150 w 10000"/>
                <a:gd name="connsiteY386" fmla="*/ 9047 h 9967"/>
                <a:gd name="connsiteX387" fmla="*/ 9295 w 10000"/>
                <a:gd name="connsiteY387" fmla="*/ 9263 h 9967"/>
                <a:gd name="connsiteX388" fmla="*/ 9374 w 10000"/>
                <a:gd name="connsiteY388" fmla="*/ 9837 h 9967"/>
                <a:gd name="connsiteX389" fmla="*/ 9109 w 10000"/>
                <a:gd name="connsiteY389" fmla="*/ 9535 h 9967"/>
                <a:gd name="connsiteX390" fmla="*/ 9191 w 10000"/>
                <a:gd name="connsiteY390" fmla="*/ 8825 h 9967"/>
                <a:gd name="connsiteX391" fmla="*/ 9294 w 10000"/>
                <a:gd name="connsiteY391" fmla="*/ 9925 h 9967"/>
                <a:gd name="connsiteX392" fmla="*/ 8999 w 10000"/>
                <a:gd name="connsiteY392" fmla="*/ 8874 h 9967"/>
                <a:gd name="connsiteX393" fmla="*/ 9004 w 10000"/>
                <a:gd name="connsiteY393" fmla="*/ 9081 h 9967"/>
                <a:gd name="connsiteX394" fmla="*/ 9009 w 10000"/>
                <a:gd name="connsiteY394" fmla="*/ 8678 h 9967"/>
                <a:gd name="connsiteX395" fmla="*/ 9014 w 10000"/>
                <a:gd name="connsiteY395" fmla="*/ 8757 h 9967"/>
                <a:gd name="connsiteX396" fmla="*/ 9019 w 10000"/>
                <a:gd name="connsiteY396" fmla="*/ 9165 h 9967"/>
                <a:gd name="connsiteX397" fmla="*/ 9027 w 10000"/>
                <a:gd name="connsiteY397" fmla="*/ 8576 h 9967"/>
                <a:gd name="connsiteX398" fmla="*/ 9032 w 10000"/>
                <a:gd name="connsiteY398" fmla="*/ 8490 h 9967"/>
                <a:gd name="connsiteX399" fmla="*/ 9037 w 10000"/>
                <a:gd name="connsiteY399" fmla="*/ 8171 h 9967"/>
                <a:gd name="connsiteX400" fmla="*/ 9042 w 10000"/>
                <a:gd name="connsiteY400" fmla="*/ 7872 h 9967"/>
                <a:gd name="connsiteX401" fmla="*/ 9047 w 10000"/>
                <a:gd name="connsiteY401" fmla="*/ 9476 h 9967"/>
                <a:gd name="connsiteX402" fmla="*/ 9052 w 10000"/>
                <a:gd name="connsiteY402" fmla="*/ 9271 h 9967"/>
                <a:gd name="connsiteX403" fmla="*/ 9057 w 10000"/>
                <a:gd name="connsiteY403" fmla="*/ 9518 h 9967"/>
                <a:gd name="connsiteX404" fmla="*/ 9062 w 10000"/>
                <a:gd name="connsiteY404" fmla="*/ 8267 h 9967"/>
                <a:gd name="connsiteX405" fmla="*/ 9069 w 10000"/>
                <a:gd name="connsiteY405" fmla="*/ 8610 h 9967"/>
                <a:gd name="connsiteX406" fmla="*/ 9074 w 10000"/>
                <a:gd name="connsiteY406" fmla="*/ 8970 h 9967"/>
                <a:gd name="connsiteX407" fmla="*/ 9079 w 10000"/>
                <a:gd name="connsiteY407" fmla="*/ 8137 h 9967"/>
                <a:gd name="connsiteX408" fmla="*/ 9084 w 10000"/>
                <a:gd name="connsiteY408" fmla="*/ 8086 h 9967"/>
                <a:gd name="connsiteX409" fmla="*/ 9089 w 10000"/>
                <a:gd name="connsiteY409" fmla="*/ 8327 h 9967"/>
                <a:gd name="connsiteX410" fmla="*/ 9094 w 10000"/>
                <a:gd name="connsiteY410" fmla="*/ 8414 h 9967"/>
                <a:gd name="connsiteX411" fmla="*/ 9099 w 10000"/>
                <a:gd name="connsiteY411" fmla="*/ 9165 h 9967"/>
                <a:gd name="connsiteX412" fmla="*/ 9104 w 10000"/>
                <a:gd name="connsiteY412" fmla="*/ 9109 h 9967"/>
                <a:gd name="connsiteX413" fmla="*/ 9109 w 10000"/>
                <a:gd name="connsiteY413" fmla="*/ 9776 h 9967"/>
                <a:gd name="connsiteX414" fmla="*/ 9117 w 10000"/>
                <a:gd name="connsiteY414" fmla="*/ 9123 h 9967"/>
                <a:gd name="connsiteX415" fmla="*/ 9122 w 10000"/>
                <a:gd name="connsiteY415" fmla="*/ 8582 h 9967"/>
                <a:gd name="connsiteX416" fmla="*/ 9129 w 10000"/>
                <a:gd name="connsiteY416" fmla="*/ 9131 h 9967"/>
                <a:gd name="connsiteX417" fmla="*/ 9227 w 10000"/>
                <a:gd name="connsiteY417" fmla="*/ 9095 h 9967"/>
                <a:gd name="connsiteX418" fmla="*/ 9139 w 10000"/>
                <a:gd name="connsiteY418" fmla="*/ 8885 h 9967"/>
                <a:gd name="connsiteX419" fmla="*/ 9144 w 10000"/>
                <a:gd name="connsiteY419" fmla="*/ 9381 h 9967"/>
                <a:gd name="connsiteX420" fmla="*/ 9149 w 10000"/>
                <a:gd name="connsiteY420" fmla="*/ 9253 h 9967"/>
                <a:gd name="connsiteX421" fmla="*/ 9154 w 10000"/>
                <a:gd name="connsiteY421" fmla="*/ 9014 h 9967"/>
                <a:gd name="connsiteX422" fmla="*/ 9159 w 10000"/>
                <a:gd name="connsiteY422" fmla="*/ 9766 h 9967"/>
                <a:gd name="connsiteX423" fmla="*/ 9164 w 10000"/>
                <a:gd name="connsiteY423" fmla="*/ 8850 h 9967"/>
                <a:gd name="connsiteX424" fmla="*/ 9240 w 10000"/>
                <a:gd name="connsiteY424" fmla="*/ 9183 h 9967"/>
                <a:gd name="connsiteX425" fmla="*/ 9264 w 10000"/>
                <a:gd name="connsiteY425" fmla="*/ 9300 h 9967"/>
                <a:gd name="connsiteX426" fmla="*/ 9286 w 10000"/>
                <a:gd name="connsiteY426" fmla="*/ 9371 h 9967"/>
                <a:gd name="connsiteX427" fmla="*/ 9396 w 10000"/>
                <a:gd name="connsiteY427" fmla="*/ 9637 h 9967"/>
                <a:gd name="connsiteX428" fmla="*/ 9227 w 10000"/>
                <a:gd name="connsiteY428" fmla="*/ 9458 h 9967"/>
                <a:gd name="connsiteX429" fmla="*/ 9250 w 10000"/>
                <a:gd name="connsiteY429" fmla="*/ 9381 h 9967"/>
                <a:gd name="connsiteX430" fmla="*/ 9381 w 10000"/>
                <a:gd name="connsiteY430" fmla="*/ 9005 h 9967"/>
                <a:gd name="connsiteX431" fmla="*/ 9341 w 10000"/>
                <a:gd name="connsiteY431" fmla="*/ 9173 h 9967"/>
                <a:gd name="connsiteX432" fmla="*/ 9320 w 10000"/>
                <a:gd name="connsiteY432" fmla="*/ 8927 h 9967"/>
                <a:gd name="connsiteX433" fmla="*/ 9345 w 10000"/>
                <a:gd name="connsiteY433" fmla="*/ 8909 h 9967"/>
                <a:gd name="connsiteX434" fmla="*/ 9443 w 10000"/>
                <a:gd name="connsiteY434" fmla="*/ 9117 h 9967"/>
                <a:gd name="connsiteX435" fmla="*/ 9461 w 10000"/>
                <a:gd name="connsiteY435" fmla="*/ 8195 h 9967"/>
                <a:gd name="connsiteX436" fmla="*/ 9485 w 10000"/>
                <a:gd name="connsiteY436" fmla="*/ 8613 h 9967"/>
                <a:gd name="connsiteX437" fmla="*/ 9509 w 10000"/>
                <a:gd name="connsiteY437" fmla="*/ 8572 h 9967"/>
                <a:gd name="connsiteX438" fmla="*/ 9544 w 10000"/>
                <a:gd name="connsiteY438" fmla="*/ 7535 h 9967"/>
                <a:gd name="connsiteX439" fmla="*/ 9547 w 10000"/>
                <a:gd name="connsiteY439" fmla="*/ 7782 h 9967"/>
                <a:gd name="connsiteX440" fmla="*/ 9563 w 10000"/>
                <a:gd name="connsiteY440" fmla="*/ 7263 h 9967"/>
                <a:gd name="connsiteX441" fmla="*/ 9598 w 10000"/>
                <a:gd name="connsiteY441" fmla="*/ 7365 h 9967"/>
                <a:gd name="connsiteX442" fmla="*/ 9617 w 10000"/>
                <a:gd name="connsiteY442" fmla="*/ 7152 h 9967"/>
                <a:gd name="connsiteX443" fmla="*/ 9635 w 10000"/>
                <a:gd name="connsiteY443" fmla="*/ 6954 h 9967"/>
                <a:gd name="connsiteX444" fmla="*/ 9655 w 10000"/>
                <a:gd name="connsiteY444" fmla="*/ 6647 h 9967"/>
                <a:gd name="connsiteX445" fmla="*/ 9670 w 10000"/>
                <a:gd name="connsiteY445" fmla="*/ 6423 h 9967"/>
                <a:gd name="connsiteX446" fmla="*/ 9687 w 10000"/>
                <a:gd name="connsiteY446" fmla="*/ 6406 h 9967"/>
                <a:gd name="connsiteX447" fmla="*/ 9705 w 10000"/>
                <a:gd name="connsiteY447" fmla="*/ 6861 h 9967"/>
                <a:gd name="connsiteX448" fmla="*/ 9722 w 10000"/>
                <a:gd name="connsiteY448" fmla="*/ 5900 h 9967"/>
                <a:gd name="connsiteX449" fmla="*/ 9740 w 10000"/>
                <a:gd name="connsiteY449" fmla="*/ 6833 h 9967"/>
                <a:gd name="connsiteX450" fmla="*/ 9757 w 10000"/>
                <a:gd name="connsiteY450" fmla="*/ 5988 h 9967"/>
                <a:gd name="connsiteX451" fmla="*/ 9775 w 10000"/>
                <a:gd name="connsiteY451" fmla="*/ 6498 h 9967"/>
                <a:gd name="connsiteX452" fmla="*/ 9792 w 10000"/>
                <a:gd name="connsiteY452" fmla="*/ 6002 h 9967"/>
                <a:gd name="connsiteX453" fmla="*/ 9810 w 10000"/>
                <a:gd name="connsiteY453" fmla="*/ 5729 h 9967"/>
                <a:gd name="connsiteX454" fmla="*/ 9852 w 10000"/>
                <a:gd name="connsiteY454" fmla="*/ 5137 h 9967"/>
                <a:gd name="connsiteX455" fmla="*/ 9892 w 10000"/>
                <a:gd name="connsiteY455" fmla="*/ 6302 h 9967"/>
                <a:gd name="connsiteX456" fmla="*/ 9935 w 10000"/>
                <a:gd name="connsiteY456" fmla="*/ 5187 h 9967"/>
                <a:gd name="connsiteX457" fmla="*/ 9977 w 10000"/>
                <a:gd name="connsiteY457" fmla="*/ 5737 h 9967"/>
                <a:gd name="connsiteX458" fmla="*/ 10000 w 10000"/>
                <a:gd name="connsiteY458" fmla="*/ 5386 h 9967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8907 w 10000"/>
                <a:gd name="connsiteY371" fmla="*/ 9017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8927 w 10000"/>
                <a:gd name="connsiteY376" fmla="*/ 9377 h 10001"/>
                <a:gd name="connsiteX377" fmla="*/ 8929 w 10000"/>
                <a:gd name="connsiteY377" fmla="*/ 9353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052 w 10000"/>
                <a:gd name="connsiteY402" fmla="*/ 9302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122 w 10000"/>
                <a:gd name="connsiteY415" fmla="*/ 8610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8907 w 10000"/>
                <a:gd name="connsiteY371" fmla="*/ 9017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8927 w 10000"/>
                <a:gd name="connsiteY376" fmla="*/ 9377 h 10001"/>
                <a:gd name="connsiteX377" fmla="*/ 8929 w 10000"/>
                <a:gd name="connsiteY377" fmla="*/ 9353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052 w 10000"/>
                <a:gd name="connsiteY402" fmla="*/ 9302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8907 w 10000"/>
                <a:gd name="connsiteY371" fmla="*/ 9017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8927 w 10000"/>
                <a:gd name="connsiteY376" fmla="*/ 9377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052 w 10000"/>
                <a:gd name="connsiteY402" fmla="*/ 9302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8907 w 10000"/>
                <a:gd name="connsiteY371" fmla="*/ 9017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8927 w 10000"/>
                <a:gd name="connsiteY376" fmla="*/ 9377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8907 w 10000"/>
                <a:gd name="connsiteY371" fmla="*/ 9017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8914 w 10000"/>
                <a:gd name="connsiteY373" fmla="*/ 9472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057 w 10000"/>
                <a:gd name="connsiteY403" fmla="*/ 9550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159 w 10000"/>
                <a:gd name="connsiteY422" fmla="*/ 9798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81 w 10000"/>
                <a:gd name="connsiteY430" fmla="*/ 903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345 w 10000"/>
                <a:gd name="connsiteY433" fmla="*/ 8938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20 w 10000"/>
                <a:gd name="connsiteY432" fmla="*/ 8957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61 w 10000"/>
                <a:gd name="connsiteY435" fmla="*/ 8222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598 w 10000"/>
                <a:gd name="connsiteY441" fmla="*/ 7389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563 w 10000"/>
                <a:gd name="connsiteY440" fmla="*/ 7287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8897 w 10000"/>
                <a:gd name="connsiteY369" fmla="*/ 9403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645 w 10000"/>
                <a:gd name="connsiteY440" fmla="*/ 7852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8894 w 10000"/>
                <a:gd name="connsiteY368" fmla="*/ 9387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645 w 10000"/>
                <a:gd name="connsiteY440" fmla="*/ 7852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54 w 10000"/>
                <a:gd name="connsiteY383" fmla="*/ 8080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645 w 10000"/>
                <a:gd name="connsiteY440" fmla="*/ 7852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8982 w 10000"/>
                <a:gd name="connsiteY366" fmla="*/ 8110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645 w 10000"/>
                <a:gd name="connsiteY440" fmla="*/ 7852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8959 w 10000"/>
                <a:gd name="connsiteY384" fmla="*/ 8477 h 10001"/>
                <a:gd name="connsiteX385" fmla="*/ 9057 w 10000"/>
                <a:gd name="connsiteY385" fmla="*/ 9503 h 10001"/>
                <a:gd name="connsiteX386" fmla="*/ 9150 w 10000"/>
                <a:gd name="connsiteY386" fmla="*/ 9077 h 10001"/>
                <a:gd name="connsiteX387" fmla="*/ 9295 w 10000"/>
                <a:gd name="connsiteY387" fmla="*/ 9294 h 10001"/>
                <a:gd name="connsiteX388" fmla="*/ 9374 w 10000"/>
                <a:gd name="connsiteY388" fmla="*/ 9870 h 10001"/>
                <a:gd name="connsiteX389" fmla="*/ 9109 w 10000"/>
                <a:gd name="connsiteY389" fmla="*/ 9567 h 10001"/>
                <a:gd name="connsiteX390" fmla="*/ 9191 w 10000"/>
                <a:gd name="connsiteY390" fmla="*/ 8854 h 10001"/>
                <a:gd name="connsiteX391" fmla="*/ 9294 w 10000"/>
                <a:gd name="connsiteY391" fmla="*/ 9958 h 10001"/>
                <a:gd name="connsiteX392" fmla="*/ 8999 w 10000"/>
                <a:gd name="connsiteY392" fmla="*/ 8903 h 10001"/>
                <a:gd name="connsiteX393" fmla="*/ 9004 w 10000"/>
                <a:gd name="connsiteY393" fmla="*/ 9111 h 10001"/>
                <a:gd name="connsiteX394" fmla="*/ 9009 w 10000"/>
                <a:gd name="connsiteY394" fmla="*/ 8707 h 10001"/>
                <a:gd name="connsiteX395" fmla="*/ 9014 w 10000"/>
                <a:gd name="connsiteY395" fmla="*/ 8786 h 10001"/>
                <a:gd name="connsiteX396" fmla="*/ 9019 w 10000"/>
                <a:gd name="connsiteY396" fmla="*/ 9195 h 10001"/>
                <a:gd name="connsiteX397" fmla="*/ 9027 w 10000"/>
                <a:gd name="connsiteY397" fmla="*/ 8604 h 10001"/>
                <a:gd name="connsiteX398" fmla="*/ 9032 w 10000"/>
                <a:gd name="connsiteY398" fmla="*/ 8518 h 10001"/>
                <a:gd name="connsiteX399" fmla="*/ 9037 w 10000"/>
                <a:gd name="connsiteY399" fmla="*/ 8198 h 10001"/>
                <a:gd name="connsiteX400" fmla="*/ 9042 w 10000"/>
                <a:gd name="connsiteY400" fmla="*/ 7898 h 10001"/>
                <a:gd name="connsiteX401" fmla="*/ 9047 w 10000"/>
                <a:gd name="connsiteY401" fmla="*/ 9507 h 10001"/>
                <a:gd name="connsiteX402" fmla="*/ 9390 w 10000"/>
                <a:gd name="connsiteY402" fmla="*/ 9721 h 10001"/>
                <a:gd name="connsiteX403" fmla="*/ 9302 w 10000"/>
                <a:gd name="connsiteY403" fmla="*/ 9113 h 10001"/>
                <a:gd name="connsiteX404" fmla="*/ 9062 w 10000"/>
                <a:gd name="connsiteY404" fmla="*/ 8294 h 10001"/>
                <a:gd name="connsiteX405" fmla="*/ 9069 w 10000"/>
                <a:gd name="connsiteY405" fmla="*/ 8639 h 10001"/>
                <a:gd name="connsiteX406" fmla="*/ 9074 w 10000"/>
                <a:gd name="connsiteY406" fmla="*/ 9000 h 10001"/>
                <a:gd name="connsiteX407" fmla="*/ 9079 w 10000"/>
                <a:gd name="connsiteY407" fmla="*/ 8164 h 10001"/>
                <a:gd name="connsiteX408" fmla="*/ 9084 w 10000"/>
                <a:gd name="connsiteY408" fmla="*/ 8113 h 10001"/>
                <a:gd name="connsiteX409" fmla="*/ 9089 w 10000"/>
                <a:gd name="connsiteY409" fmla="*/ 8355 h 10001"/>
                <a:gd name="connsiteX410" fmla="*/ 9094 w 10000"/>
                <a:gd name="connsiteY410" fmla="*/ 8442 h 10001"/>
                <a:gd name="connsiteX411" fmla="*/ 9099 w 10000"/>
                <a:gd name="connsiteY411" fmla="*/ 9195 h 10001"/>
                <a:gd name="connsiteX412" fmla="*/ 9104 w 10000"/>
                <a:gd name="connsiteY412" fmla="*/ 9139 h 10001"/>
                <a:gd name="connsiteX413" fmla="*/ 9109 w 10000"/>
                <a:gd name="connsiteY413" fmla="*/ 9808 h 10001"/>
                <a:gd name="connsiteX414" fmla="*/ 9117 w 10000"/>
                <a:gd name="connsiteY414" fmla="*/ 9153 h 10001"/>
                <a:gd name="connsiteX415" fmla="*/ 9231 w 10000"/>
                <a:gd name="connsiteY415" fmla="*/ 9466 h 10001"/>
                <a:gd name="connsiteX416" fmla="*/ 9129 w 10000"/>
                <a:gd name="connsiteY416" fmla="*/ 9161 h 10001"/>
                <a:gd name="connsiteX417" fmla="*/ 9227 w 10000"/>
                <a:gd name="connsiteY417" fmla="*/ 9125 h 10001"/>
                <a:gd name="connsiteX418" fmla="*/ 9139 w 10000"/>
                <a:gd name="connsiteY418" fmla="*/ 8914 h 10001"/>
                <a:gd name="connsiteX419" fmla="*/ 9144 w 10000"/>
                <a:gd name="connsiteY419" fmla="*/ 9412 h 10001"/>
                <a:gd name="connsiteX420" fmla="*/ 9149 w 10000"/>
                <a:gd name="connsiteY420" fmla="*/ 9284 h 10001"/>
                <a:gd name="connsiteX421" fmla="*/ 9154 w 10000"/>
                <a:gd name="connsiteY421" fmla="*/ 9044 h 10001"/>
                <a:gd name="connsiteX422" fmla="*/ 9317 w 10000"/>
                <a:gd name="connsiteY422" fmla="*/ 9434 h 10001"/>
                <a:gd name="connsiteX423" fmla="*/ 9164 w 10000"/>
                <a:gd name="connsiteY423" fmla="*/ 8879 h 10001"/>
                <a:gd name="connsiteX424" fmla="*/ 9240 w 10000"/>
                <a:gd name="connsiteY424" fmla="*/ 9213 h 10001"/>
                <a:gd name="connsiteX425" fmla="*/ 9264 w 10000"/>
                <a:gd name="connsiteY425" fmla="*/ 9331 h 10001"/>
                <a:gd name="connsiteX426" fmla="*/ 9286 w 10000"/>
                <a:gd name="connsiteY426" fmla="*/ 9402 h 10001"/>
                <a:gd name="connsiteX427" fmla="*/ 9396 w 10000"/>
                <a:gd name="connsiteY427" fmla="*/ 9669 h 10001"/>
                <a:gd name="connsiteX428" fmla="*/ 9227 w 10000"/>
                <a:gd name="connsiteY428" fmla="*/ 9489 h 10001"/>
                <a:gd name="connsiteX429" fmla="*/ 9250 w 10000"/>
                <a:gd name="connsiteY429" fmla="*/ 9412 h 10001"/>
                <a:gd name="connsiteX430" fmla="*/ 9392 w 10000"/>
                <a:gd name="connsiteY430" fmla="*/ 9345 h 10001"/>
                <a:gd name="connsiteX431" fmla="*/ 9341 w 10000"/>
                <a:gd name="connsiteY431" fmla="*/ 9203 h 10001"/>
                <a:gd name="connsiteX432" fmla="*/ 9358 w 10000"/>
                <a:gd name="connsiteY432" fmla="*/ 9303 h 10001"/>
                <a:gd name="connsiteX433" fmla="*/ 9416 w 10000"/>
                <a:gd name="connsiteY433" fmla="*/ 9302 h 10001"/>
                <a:gd name="connsiteX434" fmla="*/ 9443 w 10000"/>
                <a:gd name="connsiteY434" fmla="*/ 9147 h 10001"/>
                <a:gd name="connsiteX435" fmla="*/ 9477 w 10000"/>
                <a:gd name="connsiteY435" fmla="*/ 8659 h 10001"/>
                <a:gd name="connsiteX436" fmla="*/ 9485 w 10000"/>
                <a:gd name="connsiteY436" fmla="*/ 8642 h 10001"/>
                <a:gd name="connsiteX437" fmla="*/ 9509 w 10000"/>
                <a:gd name="connsiteY437" fmla="*/ 8600 h 10001"/>
                <a:gd name="connsiteX438" fmla="*/ 9544 w 10000"/>
                <a:gd name="connsiteY438" fmla="*/ 7560 h 10001"/>
                <a:gd name="connsiteX439" fmla="*/ 9547 w 10000"/>
                <a:gd name="connsiteY439" fmla="*/ 7808 h 10001"/>
                <a:gd name="connsiteX440" fmla="*/ 9645 w 10000"/>
                <a:gd name="connsiteY440" fmla="*/ 7852 h 10001"/>
                <a:gd name="connsiteX441" fmla="*/ 9614 w 10000"/>
                <a:gd name="connsiteY441" fmla="*/ 7735 h 10001"/>
                <a:gd name="connsiteX442" fmla="*/ 9617 w 10000"/>
                <a:gd name="connsiteY442" fmla="*/ 7176 h 10001"/>
                <a:gd name="connsiteX443" fmla="*/ 9635 w 10000"/>
                <a:gd name="connsiteY443" fmla="*/ 6977 h 10001"/>
                <a:gd name="connsiteX444" fmla="*/ 9655 w 10000"/>
                <a:gd name="connsiteY444" fmla="*/ 6669 h 10001"/>
                <a:gd name="connsiteX445" fmla="*/ 9670 w 10000"/>
                <a:gd name="connsiteY445" fmla="*/ 6444 h 10001"/>
                <a:gd name="connsiteX446" fmla="*/ 9687 w 10000"/>
                <a:gd name="connsiteY446" fmla="*/ 6427 h 10001"/>
                <a:gd name="connsiteX447" fmla="*/ 9705 w 10000"/>
                <a:gd name="connsiteY447" fmla="*/ 6884 h 10001"/>
                <a:gd name="connsiteX448" fmla="*/ 9722 w 10000"/>
                <a:gd name="connsiteY448" fmla="*/ 5920 h 10001"/>
                <a:gd name="connsiteX449" fmla="*/ 9740 w 10000"/>
                <a:gd name="connsiteY449" fmla="*/ 6856 h 10001"/>
                <a:gd name="connsiteX450" fmla="*/ 9757 w 10000"/>
                <a:gd name="connsiteY450" fmla="*/ 6008 h 10001"/>
                <a:gd name="connsiteX451" fmla="*/ 9775 w 10000"/>
                <a:gd name="connsiteY451" fmla="*/ 6520 h 10001"/>
                <a:gd name="connsiteX452" fmla="*/ 9792 w 10000"/>
                <a:gd name="connsiteY452" fmla="*/ 6022 h 10001"/>
                <a:gd name="connsiteX453" fmla="*/ 9810 w 10000"/>
                <a:gd name="connsiteY453" fmla="*/ 5748 h 10001"/>
                <a:gd name="connsiteX454" fmla="*/ 9852 w 10000"/>
                <a:gd name="connsiteY454" fmla="*/ 5154 h 10001"/>
                <a:gd name="connsiteX455" fmla="*/ 9892 w 10000"/>
                <a:gd name="connsiteY455" fmla="*/ 6323 h 10001"/>
                <a:gd name="connsiteX456" fmla="*/ 9935 w 10000"/>
                <a:gd name="connsiteY456" fmla="*/ 5204 h 10001"/>
                <a:gd name="connsiteX457" fmla="*/ 9977 w 10000"/>
                <a:gd name="connsiteY457" fmla="*/ 5756 h 10001"/>
                <a:gd name="connsiteX458" fmla="*/ 10000 w 10000"/>
                <a:gd name="connsiteY458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109 w 10000"/>
                <a:gd name="connsiteY390" fmla="*/ 9567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37 w 10000"/>
                <a:gd name="connsiteY400" fmla="*/ 8198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109 w 10000"/>
                <a:gd name="connsiteY414" fmla="*/ 9808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149 w 10000"/>
                <a:gd name="connsiteY421" fmla="*/ 9284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149 w 10000"/>
                <a:gd name="connsiteY372" fmla="*/ 8690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109 w 10000"/>
                <a:gd name="connsiteY390" fmla="*/ 9567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109 w 10000"/>
                <a:gd name="connsiteY414" fmla="*/ 9808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149 w 10000"/>
                <a:gd name="connsiteY421" fmla="*/ 9284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109 w 10000"/>
                <a:gd name="connsiteY390" fmla="*/ 9567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109 w 10000"/>
                <a:gd name="connsiteY414" fmla="*/ 9808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149 w 10000"/>
                <a:gd name="connsiteY421" fmla="*/ 9284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109 w 10000"/>
                <a:gd name="connsiteY390" fmla="*/ 9567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109 w 10000"/>
                <a:gd name="connsiteY414" fmla="*/ 9808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109 w 10000"/>
                <a:gd name="connsiteY414" fmla="*/ 9808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019 w 10000"/>
                <a:gd name="connsiteY397" fmla="*/ 9195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311 w 10000"/>
                <a:gd name="connsiteY414" fmla="*/ 9772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191 w 10000"/>
                <a:gd name="connsiteY391" fmla="*/ 8854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330 w 10000"/>
                <a:gd name="connsiteY397" fmla="*/ 9614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311 w 10000"/>
                <a:gd name="connsiteY414" fmla="*/ 9772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061 w 10000"/>
                <a:gd name="connsiteY369" fmla="*/ 9385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327 w 10000"/>
                <a:gd name="connsiteY391" fmla="*/ 9200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330 w 10000"/>
                <a:gd name="connsiteY397" fmla="*/ 9614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311 w 10000"/>
                <a:gd name="connsiteY414" fmla="*/ 9772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327 w 10000"/>
                <a:gd name="connsiteY391" fmla="*/ 9200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330 w 10000"/>
                <a:gd name="connsiteY397" fmla="*/ 9614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047 w 10000"/>
                <a:gd name="connsiteY402" fmla="*/ 9507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311 w 10000"/>
                <a:gd name="connsiteY414" fmla="*/ 9772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150 w 10000"/>
                <a:gd name="connsiteY387" fmla="*/ 9077 h 10001"/>
                <a:gd name="connsiteX388" fmla="*/ 9295 w 10000"/>
                <a:gd name="connsiteY388" fmla="*/ 9294 h 10001"/>
                <a:gd name="connsiteX389" fmla="*/ 9374 w 10000"/>
                <a:gd name="connsiteY389" fmla="*/ 9870 h 10001"/>
                <a:gd name="connsiteX390" fmla="*/ 9305 w 10000"/>
                <a:gd name="connsiteY390" fmla="*/ 9749 h 10001"/>
                <a:gd name="connsiteX391" fmla="*/ 9327 w 10000"/>
                <a:gd name="connsiteY391" fmla="*/ 9200 h 10001"/>
                <a:gd name="connsiteX392" fmla="*/ 9294 w 10000"/>
                <a:gd name="connsiteY392" fmla="*/ 9958 h 10001"/>
                <a:gd name="connsiteX393" fmla="*/ 8999 w 10000"/>
                <a:gd name="connsiteY393" fmla="*/ 8903 h 10001"/>
                <a:gd name="connsiteX394" fmla="*/ 9004 w 10000"/>
                <a:gd name="connsiteY394" fmla="*/ 9111 h 10001"/>
                <a:gd name="connsiteX395" fmla="*/ 9009 w 10000"/>
                <a:gd name="connsiteY395" fmla="*/ 8707 h 10001"/>
                <a:gd name="connsiteX396" fmla="*/ 9014 w 10000"/>
                <a:gd name="connsiteY396" fmla="*/ 8786 h 10001"/>
                <a:gd name="connsiteX397" fmla="*/ 9330 w 10000"/>
                <a:gd name="connsiteY397" fmla="*/ 9614 h 10001"/>
                <a:gd name="connsiteX398" fmla="*/ 9027 w 10000"/>
                <a:gd name="connsiteY398" fmla="*/ 8604 h 10001"/>
                <a:gd name="connsiteX399" fmla="*/ 9032 w 10000"/>
                <a:gd name="connsiteY399" fmla="*/ 8518 h 10001"/>
                <a:gd name="connsiteX400" fmla="*/ 9010 w 10000"/>
                <a:gd name="connsiteY400" fmla="*/ 7651 h 10001"/>
                <a:gd name="connsiteX401" fmla="*/ 9042 w 10000"/>
                <a:gd name="connsiteY401" fmla="*/ 7898 h 10001"/>
                <a:gd name="connsiteX402" fmla="*/ 9260 w 10000"/>
                <a:gd name="connsiteY402" fmla="*/ 9616 h 10001"/>
                <a:gd name="connsiteX403" fmla="*/ 9390 w 10000"/>
                <a:gd name="connsiteY403" fmla="*/ 9721 h 10001"/>
                <a:gd name="connsiteX404" fmla="*/ 9302 w 10000"/>
                <a:gd name="connsiteY404" fmla="*/ 9113 h 10001"/>
                <a:gd name="connsiteX405" fmla="*/ 9062 w 10000"/>
                <a:gd name="connsiteY405" fmla="*/ 8294 h 10001"/>
                <a:gd name="connsiteX406" fmla="*/ 9069 w 10000"/>
                <a:gd name="connsiteY406" fmla="*/ 8639 h 10001"/>
                <a:gd name="connsiteX407" fmla="*/ 9074 w 10000"/>
                <a:gd name="connsiteY407" fmla="*/ 9000 h 10001"/>
                <a:gd name="connsiteX408" fmla="*/ 9079 w 10000"/>
                <a:gd name="connsiteY408" fmla="*/ 8164 h 10001"/>
                <a:gd name="connsiteX409" fmla="*/ 9084 w 10000"/>
                <a:gd name="connsiteY409" fmla="*/ 8113 h 10001"/>
                <a:gd name="connsiteX410" fmla="*/ 9089 w 10000"/>
                <a:gd name="connsiteY410" fmla="*/ 8355 h 10001"/>
                <a:gd name="connsiteX411" fmla="*/ 9094 w 10000"/>
                <a:gd name="connsiteY411" fmla="*/ 8442 h 10001"/>
                <a:gd name="connsiteX412" fmla="*/ 9099 w 10000"/>
                <a:gd name="connsiteY412" fmla="*/ 9195 h 10001"/>
                <a:gd name="connsiteX413" fmla="*/ 9104 w 10000"/>
                <a:gd name="connsiteY413" fmla="*/ 9139 h 10001"/>
                <a:gd name="connsiteX414" fmla="*/ 9311 w 10000"/>
                <a:gd name="connsiteY414" fmla="*/ 9772 h 10001"/>
                <a:gd name="connsiteX415" fmla="*/ 9117 w 10000"/>
                <a:gd name="connsiteY415" fmla="*/ 9153 h 10001"/>
                <a:gd name="connsiteX416" fmla="*/ 9231 w 10000"/>
                <a:gd name="connsiteY416" fmla="*/ 9466 h 10001"/>
                <a:gd name="connsiteX417" fmla="*/ 9129 w 10000"/>
                <a:gd name="connsiteY417" fmla="*/ 9161 h 10001"/>
                <a:gd name="connsiteX418" fmla="*/ 9227 w 10000"/>
                <a:gd name="connsiteY418" fmla="*/ 9125 h 10001"/>
                <a:gd name="connsiteX419" fmla="*/ 9139 w 10000"/>
                <a:gd name="connsiteY419" fmla="*/ 8914 h 10001"/>
                <a:gd name="connsiteX420" fmla="*/ 9144 w 10000"/>
                <a:gd name="connsiteY420" fmla="*/ 9412 h 10001"/>
                <a:gd name="connsiteX421" fmla="*/ 9329 w 10000"/>
                <a:gd name="connsiteY421" fmla="*/ 9630 h 10001"/>
                <a:gd name="connsiteX422" fmla="*/ 9154 w 10000"/>
                <a:gd name="connsiteY422" fmla="*/ 9044 h 10001"/>
                <a:gd name="connsiteX423" fmla="*/ 9317 w 10000"/>
                <a:gd name="connsiteY423" fmla="*/ 9434 h 10001"/>
                <a:gd name="connsiteX424" fmla="*/ 9164 w 10000"/>
                <a:gd name="connsiteY424" fmla="*/ 8879 h 10001"/>
                <a:gd name="connsiteX425" fmla="*/ 9240 w 10000"/>
                <a:gd name="connsiteY425" fmla="*/ 9213 h 10001"/>
                <a:gd name="connsiteX426" fmla="*/ 9264 w 10000"/>
                <a:gd name="connsiteY426" fmla="*/ 9331 h 10001"/>
                <a:gd name="connsiteX427" fmla="*/ 9286 w 10000"/>
                <a:gd name="connsiteY427" fmla="*/ 9402 h 10001"/>
                <a:gd name="connsiteX428" fmla="*/ 9396 w 10000"/>
                <a:gd name="connsiteY428" fmla="*/ 9669 h 10001"/>
                <a:gd name="connsiteX429" fmla="*/ 9227 w 10000"/>
                <a:gd name="connsiteY429" fmla="*/ 9489 h 10001"/>
                <a:gd name="connsiteX430" fmla="*/ 9250 w 10000"/>
                <a:gd name="connsiteY430" fmla="*/ 9412 h 10001"/>
                <a:gd name="connsiteX431" fmla="*/ 9392 w 10000"/>
                <a:gd name="connsiteY431" fmla="*/ 9345 h 10001"/>
                <a:gd name="connsiteX432" fmla="*/ 9341 w 10000"/>
                <a:gd name="connsiteY432" fmla="*/ 9203 h 10001"/>
                <a:gd name="connsiteX433" fmla="*/ 9358 w 10000"/>
                <a:gd name="connsiteY433" fmla="*/ 9303 h 10001"/>
                <a:gd name="connsiteX434" fmla="*/ 9416 w 10000"/>
                <a:gd name="connsiteY434" fmla="*/ 9302 h 10001"/>
                <a:gd name="connsiteX435" fmla="*/ 9443 w 10000"/>
                <a:gd name="connsiteY435" fmla="*/ 9147 h 10001"/>
                <a:gd name="connsiteX436" fmla="*/ 9477 w 10000"/>
                <a:gd name="connsiteY436" fmla="*/ 8659 h 10001"/>
                <a:gd name="connsiteX437" fmla="*/ 9485 w 10000"/>
                <a:gd name="connsiteY437" fmla="*/ 8642 h 10001"/>
                <a:gd name="connsiteX438" fmla="*/ 9509 w 10000"/>
                <a:gd name="connsiteY438" fmla="*/ 8600 h 10001"/>
                <a:gd name="connsiteX439" fmla="*/ 9544 w 10000"/>
                <a:gd name="connsiteY439" fmla="*/ 7560 h 10001"/>
                <a:gd name="connsiteX440" fmla="*/ 9547 w 10000"/>
                <a:gd name="connsiteY440" fmla="*/ 7808 h 10001"/>
                <a:gd name="connsiteX441" fmla="*/ 9645 w 10000"/>
                <a:gd name="connsiteY441" fmla="*/ 7852 h 10001"/>
                <a:gd name="connsiteX442" fmla="*/ 9614 w 10000"/>
                <a:gd name="connsiteY442" fmla="*/ 7735 h 10001"/>
                <a:gd name="connsiteX443" fmla="*/ 9617 w 10000"/>
                <a:gd name="connsiteY443" fmla="*/ 7176 h 10001"/>
                <a:gd name="connsiteX444" fmla="*/ 9635 w 10000"/>
                <a:gd name="connsiteY444" fmla="*/ 6977 h 10001"/>
                <a:gd name="connsiteX445" fmla="*/ 9655 w 10000"/>
                <a:gd name="connsiteY445" fmla="*/ 6669 h 10001"/>
                <a:gd name="connsiteX446" fmla="*/ 9670 w 10000"/>
                <a:gd name="connsiteY446" fmla="*/ 6444 h 10001"/>
                <a:gd name="connsiteX447" fmla="*/ 9687 w 10000"/>
                <a:gd name="connsiteY447" fmla="*/ 6427 h 10001"/>
                <a:gd name="connsiteX448" fmla="*/ 9705 w 10000"/>
                <a:gd name="connsiteY448" fmla="*/ 6884 h 10001"/>
                <a:gd name="connsiteX449" fmla="*/ 9722 w 10000"/>
                <a:gd name="connsiteY449" fmla="*/ 5920 h 10001"/>
                <a:gd name="connsiteX450" fmla="*/ 9740 w 10000"/>
                <a:gd name="connsiteY450" fmla="*/ 6856 h 10001"/>
                <a:gd name="connsiteX451" fmla="*/ 9757 w 10000"/>
                <a:gd name="connsiteY451" fmla="*/ 6008 h 10001"/>
                <a:gd name="connsiteX452" fmla="*/ 9775 w 10000"/>
                <a:gd name="connsiteY452" fmla="*/ 6520 h 10001"/>
                <a:gd name="connsiteX453" fmla="*/ 9792 w 10000"/>
                <a:gd name="connsiteY453" fmla="*/ 6022 h 10001"/>
                <a:gd name="connsiteX454" fmla="*/ 9810 w 10000"/>
                <a:gd name="connsiteY454" fmla="*/ 5748 h 10001"/>
                <a:gd name="connsiteX455" fmla="*/ 9852 w 10000"/>
                <a:gd name="connsiteY455" fmla="*/ 5154 h 10001"/>
                <a:gd name="connsiteX456" fmla="*/ 9892 w 10000"/>
                <a:gd name="connsiteY456" fmla="*/ 6323 h 10001"/>
                <a:gd name="connsiteX457" fmla="*/ 9935 w 10000"/>
                <a:gd name="connsiteY457" fmla="*/ 5204 h 10001"/>
                <a:gd name="connsiteX458" fmla="*/ 9977 w 10000"/>
                <a:gd name="connsiteY458" fmla="*/ 5756 h 10001"/>
                <a:gd name="connsiteX459" fmla="*/ 10000 w 10000"/>
                <a:gd name="connsiteY459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325 w 10000"/>
                <a:gd name="connsiteY387" fmla="*/ 8576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062 w 10000"/>
                <a:gd name="connsiteY406" fmla="*/ 8294 h 10001"/>
                <a:gd name="connsiteX407" fmla="*/ 9069 w 10000"/>
                <a:gd name="connsiteY407" fmla="*/ 8639 h 10001"/>
                <a:gd name="connsiteX408" fmla="*/ 9074 w 10000"/>
                <a:gd name="connsiteY408" fmla="*/ 9000 h 10001"/>
                <a:gd name="connsiteX409" fmla="*/ 9079 w 10000"/>
                <a:gd name="connsiteY409" fmla="*/ 8164 h 10001"/>
                <a:gd name="connsiteX410" fmla="*/ 9084 w 10000"/>
                <a:gd name="connsiteY410" fmla="*/ 8113 h 10001"/>
                <a:gd name="connsiteX411" fmla="*/ 9089 w 10000"/>
                <a:gd name="connsiteY411" fmla="*/ 8355 h 10001"/>
                <a:gd name="connsiteX412" fmla="*/ 9094 w 10000"/>
                <a:gd name="connsiteY412" fmla="*/ 8442 h 10001"/>
                <a:gd name="connsiteX413" fmla="*/ 9099 w 10000"/>
                <a:gd name="connsiteY413" fmla="*/ 9195 h 10001"/>
                <a:gd name="connsiteX414" fmla="*/ 9104 w 10000"/>
                <a:gd name="connsiteY414" fmla="*/ 9139 h 10001"/>
                <a:gd name="connsiteX415" fmla="*/ 9311 w 10000"/>
                <a:gd name="connsiteY415" fmla="*/ 9772 h 10001"/>
                <a:gd name="connsiteX416" fmla="*/ 9117 w 10000"/>
                <a:gd name="connsiteY416" fmla="*/ 9153 h 10001"/>
                <a:gd name="connsiteX417" fmla="*/ 9231 w 10000"/>
                <a:gd name="connsiteY417" fmla="*/ 9466 h 10001"/>
                <a:gd name="connsiteX418" fmla="*/ 9129 w 10000"/>
                <a:gd name="connsiteY418" fmla="*/ 9161 h 10001"/>
                <a:gd name="connsiteX419" fmla="*/ 9227 w 10000"/>
                <a:gd name="connsiteY419" fmla="*/ 9125 h 10001"/>
                <a:gd name="connsiteX420" fmla="*/ 9139 w 10000"/>
                <a:gd name="connsiteY420" fmla="*/ 8914 h 10001"/>
                <a:gd name="connsiteX421" fmla="*/ 9144 w 10000"/>
                <a:gd name="connsiteY421" fmla="*/ 9412 h 10001"/>
                <a:gd name="connsiteX422" fmla="*/ 9329 w 10000"/>
                <a:gd name="connsiteY422" fmla="*/ 9630 h 10001"/>
                <a:gd name="connsiteX423" fmla="*/ 9154 w 10000"/>
                <a:gd name="connsiteY423" fmla="*/ 9044 h 10001"/>
                <a:gd name="connsiteX424" fmla="*/ 9317 w 10000"/>
                <a:gd name="connsiteY424" fmla="*/ 9434 h 10001"/>
                <a:gd name="connsiteX425" fmla="*/ 9164 w 10000"/>
                <a:gd name="connsiteY425" fmla="*/ 8879 h 10001"/>
                <a:gd name="connsiteX426" fmla="*/ 9240 w 10000"/>
                <a:gd name="connsiteY426" fmla="*/ 9213 h 10001"/>
                <a:gd name="connsiteX427" fmla="*/ 9264 w 10000"/>
                <a:gd name="connsiteY427" fmla="*/ 9331 h 10001"/>
                <a:gd name="connsiteX428" fmla="*/ 9286 w 10000"/>
                <a:gd name="connsiteY428" fmla="*/ 9402 h 10001"/>
                <a:gd name="connsiteX429" fmla="*/ 9396 w 10000"/>
                <a:gd name="connsiteY429" fmla="*/ 9669 h 10001"/>
                <a:gd name="connsiteX430" fmla="*/ 9227 w 10000"/>
                <a:gd name="connsiteY430" fmla="*/ 9489 h 10001"/>
                <a:gd name="connsiteX431" fmla="*/ 9250 w 10000"/>
                <a:gd name="connsiteY431" fmla="*/ 9412 h 10001"/>
                <a:gd name="connsiteX432" fmla="*/ 9392 w 10000"/>
                <a:gd name="connsiteY432" fmla="*/ 9345 h 10001"/>
                <a:gd name="connsiteX433" fmla="*/ 9341 w 10000"/>
                <a:gd name="connsiteY433" fmla="*/ 9203 h 10001"/>
                <a:gd name="connsiteX434" fmla="*/ 9358 w 10000"/>
                <a:gd name="connsiteY434" fmla="*/ 9303 h 10001"/>
                <a:gd name="connsiteX435" fmla="*/ 9416 w 10000"/>
                <a:gd name="connsiteY435" fmla="*/ 9302 h 10001"/>
                <a:gd name="connsiteX436" fmla="*/ 9443 w 10000"/>
                <a:gd name="connsiteY436" fmla="*/ 9147 h 10001"/>
                <a:gd name="connsiteX437" fmla="*/ 9477 w 10000"/>
                <a:gd name="connsiteY437" fmla="*/ 8659 h 10001"/>
                <a:gd name="connsiteX438" fmla="*/ 9485 w 10000"/>
                <a:gd name="connsiteY438" fmla="*/ 8642 h 10001"/>
                <a:gd name="connsiteX439" fmla="*/ 9509 w 10000"/>
                <a:gd name="connsiteY439" fmla="*/ 8600 h 10001"/>
                <a:gd name="connsiteX440" fmla="*/ 9544 w 10000"/>
                <a:gd name="connsiteY440" fmla="*/ 7560 h 10001"/>
                <a:gd name="connsiteX441" fmla="*/ 9547 w 10000"/>
                <a:gd name="connsiteY441" fmla="*/ 7808 h 10001"/>
                <a:gd name="connsiteX442" fmla="*/ 9645 w 10000"/>
                <a:gd name="connsiteY442" fmla="*/ 7852 h 10001"/>
                <a:gd name="connsiteX443" fmla="*/ 9614 w 10000"/>
                <a:gd name="connsiteY443" fmla="*/ 7735 h 10001"/>
                <a:gd name="connsiteX444" fmla="*/ 9617 w 10000"/>
                <a:gd name="connsiteY444" fmla="*/ 7176 h 10001"/>
                <a:gd name="connsiteX445" fmla="*/ 9635 w 10000"/>
                <a:gd name="connsiteY445" fmla="*/ 6977 h 10001"/>
                <a:gd name="connsiteX446" fmla="*/ 9655 w 10000"/>
                <a:gd name="connsiteY446" fmla="*/ 6669 h 10001"/>
                <a:gd name="connsiteX447" fmla="*/ 9670 w 10000"/>
                <a:gd name="connsiteY447" fmla="*/ 6444 h 10001"/>
                <a:gd name="connsiteX448" fmla="*/ 9687 w 10000"/>
                <a:gd name="connsiteY448" fmla="*/ 6427 h 10001"/>
                <a:gd name="connsiteX449" fmla="*/ 9705 w 10000"/>
                <a:gd name="connsiteY449" fmla="*/ 6884 h 10001"/>
                <a:gd name="connsiteX450" fmla="*/ 9722 w 10000"/>
                <a:gd name="connsiteY450" fmla="*/ 5920 h 10001"/>
                <a:gd name="connsiteX451" fmla="*/ 9740 w 10000"/>
                <a:gd name="connsiteY451" fmla="*/ 6856 h 10001"/>
                <a:gd name="connsiteX452" fmla="*/ 9757 w 10000"/>
                <a:gd name="connsiteY452" fmla="*/ 6008 h 10001"/>
                <a:gd name="connsiteX453" fmla="*/ 9775 w 10000"/>
                <a:gd name="connsiteY453" fmla="*/ 6520 h 10001"/>
                <a:gd name="connsiteX454" fmla="*/ 9792 w 10000"/>
                <a:gd name="connsiteY454" fmla="*/ 6022 h 10001"/>
                <a:gd name="connsiteX455" fmla="*/ 9810 w 10000"/>
                <a:gd name="connsiteY455" fmla="*/ 5748 h 10001"/>
                <a:gd name="connsiteX456" fmla="*/ 9852 w 10000"/>
                <a:gd name="connsiteY456" fmla="*/ 5154 h 10001"/>
                <a:gd name="connsiteX457" fmla="*/ 9892 w 10000"/>
                <a:gd name="connsiteY457" fmla="*/ 6323 h 10001"/>
                <a:gd name="connsiteX458" fmla="*/ 9935 w 10000"/>
                <a:gd name="connsiteY458" fmla="*/ 5204 h 10001"/>
                <a:gd name="connsiteX459" fmla="*/ 9977 w 10000"/>
                <a:gd name="connsiteY459" fmla="*/ 5756 h 10001"/>
                <a:gd name="connsiteX460" fmla="*/ 10000 w 10000"/>
                <a:gd name="connsiteY460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147 w 10000"/>
                <a:gd name="connsiteY371" fmla="*/ 8671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062 w 10000"/>
                <a:gd name="connsiteY406" fmla="*/ 8294 h 10001"/>
                <a:gd name="connsiteX407" fmla="*/ 9069 w 10000"/>
                <a:gd name="connsiteY407" fmla="*/ 8639 h 10001"/>
                <a:gd name="connsiteX408" fmla="*/ 9074 w 10000"/>
                <a:gd name="connsiteY408" fmla="*/ 9000 h 10001"/>
                <a:gd name="connsiteX409" fmla="*/ 9079 w 10000"/>
                <a:gd name="connsiteY409" fmla="*/ 8164 h 10001"/>
                <a:gd name="connsiteX410" fmla="*/ 9084 w 10000"/>
                <a:gd name="connsiteY410" fmla="*/ 8113 h 10001"/>
                <a:gd name="connsiteX411" fmla="*/ 9089 w 10000"/>
                <a:gd name="connsiteY411" fmla="*/ 8355 h 10001"/>
                <a:gd name="connsiteX412" fmla="*/ 9094 w 10000"/>
                <a:gd name="connsiteY412" fmla="*/ 8442 h 10001"/>
                <a:gd name="connsiteX413" fmla="*/ 9099 w 10000"/>
                <a:gd name="connsiteY413" fmla="*/ 9195 h 10001"/>
                <a:gd name="connsiteX414" fmla="*/ 9104 w 10000"/>
                <a:gd name="connsiteY414" fmla="*/ 9139 h 10001"/>
                <a:gd name="connsiteX415" fmla="*/ 9311 w 10000"/>
                <a:gd name="connsiteY415" fmla="*/ 9772 h 10001"/>
                <a:gd name="connsiteX416" fmla="*/ 9117 w 10000"/>
                <a:gd name="connsiteY416" fmla="*/ 9153 h 10001"/>
                <a:gd name="connsiteX417" fmla="*/ 9231 w 10000"/>
                <a:gd name="connsiteY417" fmla="*/ 9466 h 10001"/>
                <a:gd name="connsiteX418" fmla="*/ 9129 w 10000"/>
                <a:gd name="connsiteY418" fmla="*/ 9161 h 10001"/>
                <a:gd name="connsiteX419" fmla="*/ 9227 w 10000"/>
                <a:gd name="connsiteY419" fmla="*/ 9125 h 10001"/>
                <a:gd name="connsiteX420" fmla="*/ 9139 w 10000"/>
                <a:gd name="connsiteY420" fmla="*/ 8914 h 10001"/>
                <a:gd name="connsiteX421" fmla="*/ 9144 w 10000"/>
                <a:gd name="connsiteY421" fmla="*/ 9412 h 10001"/>
                <a:gd name="connsiteX422" fmla="*/ 9329 w 10000"/>
                <a:gd name="connsiteY422" fmla="*/ 9630 h 10001"/>
                <a:gd name="connsiteX423" fmla="*/ 9154 w 10000"/>
                <a:gd name="connsiteY423" fmla="*/ 9044 h 10001"/>
                <a:gd name="connsiteX424" fmla="*/ 9317 w 10000"/>
                <a:gd name="connsiteY424" fmla="*/ 9434 h 10001"/>
                <a:gd name="connsiteX425" fmla="*/ 9164 w 10000"/>
                <a:gd name="connsiteY425" fmla="*/ 8879 h 10001"/>
                <a:gd name="connsiteX426" fmla="*/ 9240 w 10000"/>
                <a:gd name="connsiteY426" fmla="*/ 9213 h 10001"/>
                <a:gd name="connsiteX427" fmla="*/ 9264 w 10000"/>
                <a:gd name="connsiteY427" fmla="*/ 9331 h 10001"/>
                <a:gd name="connsiteX428" fmla="*/ 9286 w 10000"/>
                <a:gd name="connsiteY428" fmla="*/ 9402 h 10001"/>
                <a:gd name="connsiteX429" fmla="*/ 9396 w 10000"/>
                <a:gd name="connsiteY429" fmla="*/ 9669 h 10001"/>
                <a:gd name="connsiteX430" fmla="*/ 9227 w 10000"/>
                <a:gd name="connsiteY430" fmla="*/ 9489 h 10001"/>
                <a:gd name="connsiteX431" fmla="*/ 9250 w 10000"/>
                <a:gd name="connsiteY431" fmla="*/ 9412 h 10001"/>
                <a:gd name="connsiteX432" fmla="*/ 9392 w 10000"/>
                <a:gd name="connsiteY432" fmla="*/ 9345 h 10001"/>
                <a:gd name="connsiteX433" fmla="*/ 9341 w 10000"/>
                <a:gd name="connsiteY433" fmla="*/ 9203 h 10001"/>
                <a:gd name="connsiteX434" fmla="*/ 9358 w 10000"/>
                <a:gd name="connsiteY434" fmla="*/ 9303 h 10001"/>
                <a:gd name="connsiteX435" fmla="*/ 9416 w 10000"/>
                <a:gd name="connsiteY435" fmla="*/ 9302 h 10001"/>
                <a:gd name="connsiteX436" fmla="*/ 9443 w 10000"/>
                <a:gd name="connsiteY436" fmla="*/ 9147 h 10001"/>
                <a:gd name="connsiteX437" fmla="*/ 9477 w 10000"/>
                <a:gd name="connsiteY437" fmla="*/ 8659 h 10001"/>
                <a:gd name="connsiteX438" fmla="*/ 9485 w 10000"/>
                <a:gd name="connsiteY438" fmla="*/ 8642 h 10001"/>
                <a:gd name="connsiteX439" fmla="*/ 9509 w 10000"/>
                <a:gd name="connsiteY439" fmla="*/ 8600 h 10001"/>
                <a:gd name="connsiteX440" fmla="*/ 9544 w 10000"/>
                <a:gd name="connsiteY440" fmla="*/ 7560 h 10001"/>
                <a:gd name="connsiteX441" fmla="*/ 9547 w 10000"/>
                <a:gd name="connsiteY441" fmla="*/ 7808 h 10001"/>
                <a:gd name="connsiteX442" fmla="*/ 9645 w 10000"/>
                <a:gd name="connsiteY442" fmla="*/ 7852 h 10001"/>
                <a:gd name="connsiteX443" fmla="*/ 9614 w 10000"/>
                <a:gd name="connsiteY443" fmla="*/ 7735 h 10001"/>
                <a:gd name="connsiteX444" fmla="*/ 9617 w 10000"/>
                <a:gd name="connsiteY444" fmla="*/ 7176 h 10001"/>
                <a:gd name="connsiteX445" fmla="*/ 9635 w 10000"/>
                <a:gd name="connsiteY445" fmla="*/ 6977 h 10001"/>
                <a:gd name="connsiteX446" fmla="*/ 9655 w 10000"/>
                <a:gd name="connsiteY446" fmla="*/ 6669 h 10001"/>
                <a:gd name="connsiteX447" fmla="*/ 9670 w 10000"/>
                <a:gd name="connsiteY447" fmla="*/ 6444 h 10001"/>
                <a:gd name="connsiteX448" fmla="*/ 9687 w 10000"/>
                <a:gd name="connsiteY448" fmla="*/ 6427 h 10001"/>
                <a:gd name="connsiteX449" fmla="*/ 9705 w 10000"/>
                <a:gd name="connsiteY449" fmla="*/ 6884 h 10001"/>
                <a:gd name="connsiteX450" fmla="*/ 9722 w 10000"/>
                <a:gd name="connsiteY450" fmla="*/ 5920 h 10001"/>
                <a:gd name="connsiteX451" fmla="*/ 9740 w 10000"/>
                <a:gd name="connsiteY451" fmla="*/ 6856 h 10001"/>
                <a:gd name="connsiteX452" fmla="*/ 9757 w 10000"/>
                <a:gd name="connsiteY452" fmla="*/ 6008 h 10001"/>
                <a:gd name="connsiteX453" fmla="*/ 9775 w 10000"/>
                <a:gd name="connsiteY453" fmla="*/ 6520 h 10001"/>
                <a:gd name="connsiteX454" fmla="*/ 9792 w 10000"/>
                <a:gd name="connsiteY454" fmla="*/ 6022 h 10001"/>
                <a:gd name="connsiteX455" fmla="*/ 9810 w 10000"/>
                <a:gd name="connsiteY455" fmla="*/ 5748 h 10001"/>
                <a:gd name="connsiteX456" fmla="*/ 9852 w 10000"/>
                <a:gd name="connsiteY456" fmla="*/ 5154 h 10001"/>
                <a:gd name="connsiteX457" fmla="*/ 9892 w 10000"/>
                <a:gd name="connsiteY457" fmla="*/ 6323 h 10001"/>
                <a:gd name="connsiteX458" fmla="*/ 9935 w 10000"/>
                <a:gd name="connsiteY458" fmla="*/ 5204 h 10001"/>
                <a:gd name="connsiteX459" fmla="*/ 9977 w 10000"/>
                <a:gd name="connsiteY459" fmla="*/ 5756 h 10001"/>
                <a:gd name="connsiteX460" fmla="*/ 10000 w 10000"/>
                <a:gd name="connsiteY460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057 w 10000"/>
                <a:gd name="connsiteY386" fmla="*/ 9503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062 w 10000"/>
                <a:gd name="connsiteY406" fmla="*/ 8294 h 10001"/>
                <a:gd name="connsiteX407" fmla="*/ 9069 w 10000"/>
                <a:gd name="connsiteY407" fmla="*/ 8639 h 10001"/>
                <a:gd name="connsiteX408" fmla="*/ 9074 w 10000"/>
                <a:gd name="connsiteY408" fmla="*/ 9000 h 10001"/>
                <a:gd name="connsiteX409" fmla="*/ 9079 w 10000"/>
                <a:gd name="connsiteY409" fmla="*/ 8164 h 10001"/>
                <a:gd name="connsiteX410" fmla="*/ 9084 w 10000"/>
                <a:gd name="connsiteY410" fmla="*/ 8113 h 10001"/>
                <a:gd name="connsiteX411" fmla="*/ 9089 w 10000"/>
                <a:gd name="connsiteY411" fmla="*/ 8355 h 10001"/>
                <a:gd name="connsiteX412" fmla="*/ 9094 w 10000"/>
                <a:gd name="connsiteY412" fmla="*/ 8442 h 10001"/>
                <a:gd name="connsiteX413" fmla="*/ 9099 w 10000"/>
                <a:gd name="connsiteY413" fmla="*/ 9195 h 10001"/>
                <a:gd name="connsiteX414" fmla="*/ 9104 w 10000"/>
                <a:gd name="connsiteY414" fmla="*/ 9139 h 10001"/>
                <a:gd name="connsiteX415" fmla="*/ 9311 w 10000"/>
                <a:gd name="connsiteY415" fmla="*/ 9772 h 10001"/>
                <a:gd name="connsiteX416" fmla="*/ 9117 w 10000"/>
                <a:gd name="connsiteY416" fmla="*/ 9153 h 10001"/>
                <a:gd name="connsiteX417" fmla="*/ 9231 w 10000"/>
                <a:gd name="connsiteY417" fmla="*/ 9466 h 10001"/>
                <a:gd name="connsiteX418" fmla="*/ 9129 w 10000"/>
                <a:gd name="connsiteY418" fmla="*/ 9161 h 10001"/>
                <a:gd name="connsiteX419" fmla="*/ 9227 w 10000"/>
                <a:gd name="connsiteY419" fmla="*/ 9125 h 10001"/>
                <a:gd name="connsiteX420" fmla="*/ 9139 w 10000"/>
                <a:gd name="connsiteY420" fmla="*/ 8914 h 10001"/>
                <a:gd name="connsiteX421" fmla="*/ 9144 w 10000"/>
                <a:gd name="connsiteY421" fmla="*/ 9412 h 10001"/>
                <a:gd name="connsiteX422" fmla="*/ 9329 w 10000"/>
                <a:gd name="connsiteY422" fmla="*/ 9630 h 10001"/>
                <a:gd name="connsiteX423" fmla="*/ 9154 w 10000"/>
                <a:gd name="connsiteY423" fmla="*/ 9044 h 10001"/>
                <a:gd name="connsiteX424" fmla="*/ 9317 w 10000"/>
                <a:gd name="connsiteY424" fmla="*/ 9434 h 10001"/>
                <a:gd name="connsiteX425" fmla="*/ 9164 w 10000"/>
                <a:gd name="connsiteY425" fmla="*/ 8879 h 10001"/>
                <a:gd name="connsiteX426" fmla="*/ 9240 w 10000"/>
                <a:gd name="connsiteY426" fmla="*/ 9213 h 10001"/>
                <a:gd name="connsiteX427" fmla="*/ 9264 w 10000"/>
                <a:gd name="connsiteY427" fmla="*/ 9331 h 10001"/>
                <a:gd name="connsiteX428" fmla="*/ 9286 w 10000"/>
                <a:gd name="connsiteY428" fmla="*/ 9402 h 10001"/>
                <a:gd name="connsiteX429" fmla="*/ 9396 w 10000"/>
                <a:gd name="connsiteY429" fmla="*/ 9669 h 10001"/>
                <a:gd name="connsiteX430" fmla="*/ 9227 w 10000"/>
                <a:gd name="connsiteY430" fmla="*/ 9489 h 10001"/>
                <a:gd name="connsiteX431" fmla="*/ 9250 w 10000"/>
                <a:gd name="connsiteY431" fmla="*/ 9412 h 10001"/>
                <a:gd name="connsiteX432" fmla="*/ 9392 w 10000"/>
                <a:gd name="connsiteY432" fmla="*/ 9345 h 10001"/>
                <a:gd name="connsiteX433" fmla="*/ 9341 w 10000"/>
                <a:gd name="connsiteY433" fmla="*/ 9203 h 10001"/>
                <a:gd name="connsiteX434" fmla="*/ 9358 w 10000"/>
                <a:gd name="connsiteY434" fmla="*/ 9303 h 10001"/>
                <a:gd name="connsiteX435" fmla="*/ 9416 w 10000"/>
                <a:gd name="connsiteY435" fmla="*/ 9302 h 10001"/>
                <a:gd name="connsiteX436" fmla="*/ 9443 w 10000"/>
                <a:gd name="connsiteY436" fmla="*/ 9147 h 10001"/>
                <a:gd name="connsiteX437" fmla="*/ 9477 w 10000"/>
                <a:gd name="connsiteY437" fmla="*/ 8659 h 10001"/>
                <a:gd name="connsiteX438" fmla="*/ 9485 w 10000"/>
                <a:gd name="connsiteY438" fmla="*/ 8642 h 10001"/>
                <a:gd name="connsiteX439" fmla="*/ 9509 w 10000"/>
                <a:gd name="connsiteY439" fmla="*/ 8600 h 10001"/>
                <a:gd name="connsiteX440" fmla="*/ 9544 w 10000"/>
                <a:gd name="connsiteY440" fmla="*/ 7560 h 10001"/>
                <a:gd name="connsiteX441" fmla="*/ 9547 w 10000"/>
                <a:gd name="connsiteY441" fmla="*/ 7808 h 10001"/>
                <a:gd name="connsiteX442" fmla="*/ 9645 w 10000"/>
                <a:gd name="connsiteY442" fmla="*/ 7852 h 10001"/>
                <a:gd name="connsiteX443" fmla="*/ 9614 w 10000"/>
                <a:gd name="connsiteY443" fmla="*/ 7735 h 10001"/>
                <a:gd name="connsiteX444" fmla="*/ 9617 w 10000"/>
                <a:gd name="connsiteY444" fmla="*/ 7176 h 10001"/>
                <a:gd name="connsiteX445" fmla="*/ 9635 w 10000"/>
                <a:gd name="connsiteY445" fmla="*/ 6977 h 10001"/>
                <a:gd name="connsiteX446" fmla="*/ 9655 w 10000"/>
                <a:gd name="connsiteY446" fmla="*/ 6669 h 10001"/>
                <a:gd name="connsiteX447" fmla="*/ 9670 w 10000"/>
                <a:gd name="connsiteY447" fmla="*/ 6444 h 10001"/>
                <a:gd name="connsiteX448" fmla="*/ 9687 w 10000"/>
                <a:gd name="connsiteY448" fmla="*/ 6427 h 10001"/>
                <a:gd name="connsiteX449" fmla="*/ 9705 w 10000"/>
                <a:gd name="connsiteY449" fmla="*/ 6884 h 10001"/>
                <a:gd name="connsiteX450" fmla="*/ 9722 w 10000"/>
                <a:gd name="connsiteY450" fmla="*/ 5920 h 10001"/>
                <a:gd name="connsiteX451" fmla="*/ 9740 w 10000"/>
                <a:gd name="connsiteY451" fmla="*/ 6856 h 10001"/>
                <a:gd name="connsiteX452" fmla="*/ 9757 w 10000"/>
                <a:gd name="connsiteY452" fmla="*/ 6008 h 10001"/>
                <a:gd name="connsiteX453" fmla="*/ 9775 w 10000"/>
                <a:gd name="connsiteY453" fmla="*/ 6520 h 10001"/>
                <a:gd name="connsiteX454" fmla="*/ 9792 w 10000"/>
                <a:gd name="connsiteY454" fmla="*/ 6022 h 10001"/>
                <a:gd name="connsiteX455" fmla="*/ 9810 w 10000"/>
                <a:gd name="connsiteY455" fmla="*/ 5748 h 10001"/>
                <a:gd name="connsiteX456" fmla="*/ 9852 w 10000"/>
                <a:gd name="connsiteY456" fmla="*/ 5154 h 10001"/>
                <a:gd name="connsiteX457" fmla="*/ 9892 w 10000"/>
                <a:gd name="connsiteY457" fmla="*/ 6323 h 10001"/>
                <a:gd name="connsiteX458" fmla="*/ 9935 w 10000"/>
                <a:gd name="connsiteY458" fmla="*/ 5204 h 10001"/>
                <a:gd name="connsiteX459" fmla="*/ 9977 w 10000"/>
                <a:gd name="connsiteY459" fmla="*/ 5756 h 10001"/>
                <a:gd name="connsiteX460" fmla="*/ 10000 w 10000"/>
                <a:gd name="connsiteY460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062 w 10000"/>
                <a:gd name="connsiteY406" fmla="*/ 8294 h 10001"/>
                <a:gd name="connsiteX407" fmla="*/ 9069 w 10000"/>
                <a:gd name="connsiteY407" fmla="*/ 8639 h 10001"/>
                <a:gd name="connsiteX408" fmla="*/ 9074 w 10000"/>
                <a:gd name="connsiteY408" fmla="*/ 9000 h 10001"/>
                <a:gd name="connsiteX409" fmla="*/ 9079 w 10000"/>
                <a:gd name="connsiteY409" fmla="*/ 8164 h 10001"/>
                <a:gd name="connsiteX410" fmla="*/ 9084 w 10000"/>
                <a:gd name="connsiteY410" fmla="*/ 8113 h 10001"/>
                <a:gd name="connsiteX411" fmla="*/ 9089 w 10000"/>
                <a:gd name="connsiteY411" fmla="*/ 8355 h 10001"/>
                <a:gd name="connsiteX412" fmla="*/ 9094 w 10000"/>
                <a:gd name="connsiteY412" fmla="*/ 8442 h 10001"/>
                <a:gd name="connsiteX413" fmla="*/ 9099 w 10000"/>
                <a:gd name="connsiteY413" fmla="*/ 9195 h 10001"/>
                <a:gd name="connsiteX414" fmla="*/ 9104 w 10000"/>
                <a:gd name="connsiteY414" fmla="*/ 9139 h 10001"/>
                <a:gd name="connsiteX415" fmla="*/ 9311 w 10000"/>
                <a:gd name="connsiteY415" fmla="*/ 9772 h 10001"/>
                <a:gd name="connsiteX416" fmla="*/ 9117 w 10000"/>
                <a:gd name="connsiteY416" fmla="*/ 9153 h 10001"/>
                <a:gd name="connsiteX417" fmla="*/ 9231 w 10000"/>
                <a:gd name="connsiteY417" fmla="*/ 9466 h 10001"/>
                <a:gd name="connsiteX418" fmla="*/ 9129 w 10000"/>
                <a:gd name="connsiteY418" fmla="*/ 9161 h 10001"/>
                <a:gd name="connsiteX419" fmla="*/ 9227 w 10000"/>
                <a:gd name="connsiteY419" fmla="*/ 9125 h 10001"/>
                <a:gd name="connsiteX420" fmla="*/ 9139 w 10000"/>
                <a:gd name="connsiteY420" fmla="*/ 8914 h 10001"/>
                <a:gd name="connsiteX421" fmla="*/ 9144 w 10000"/>
                <a:gd name="connsiteY421" fmla="*/ 9412 h 10001"/>
                <a:gd name="connsiteX422" fmla="*/ 9329 w 10000"/>
                <a:gd name="connsiteY422" fmla="*/ 9630 h 10001"/>
                <a:gd name="connsiteX423" fmla="*/ 9154 w 10000"/>
                <a:gd name="connsiteY423" fmla="*/ 9044 h 10001"/>
                <a:gd name="connsiteX424" fmla="*/ 9317 w 10000"/>
                <a:gd name="connsiteY424" fmla="*/ 9434 h 10001"/>
                <a:gd name="connsiteX425" fmla="*/ 9164 w 10000"/>
                <a:gd name="connsiteY425" fmla="*/ 8879 h 10001"/>
                <a:gd name="connsiteX426" fmla="*/ 9240 w 10000"/>
                <a:gd name="connsiteY426" fmla="*/ 9213 h 10001"/>
                <a:gd name="connsiteX427" fmla="*/ 9264 w 10000"/>
                <a:gd name="connsiteY427" fmla="*/ 9331 h 10001"/>
                <a:gd name="connsiteX428" fmla="*/ 9286 w 10000"/>
                <a:gd name="connsiteY428" fmla="*/ 9402 h 10001"/>
                <a:gd name="connsiteX429" fmla="*/ 9396 w 10000"/>
                <a:gd name="connsiteY429" fmla="*/ 9669 h 10001"/>
                <a:gd name="connsiteX430" fmla="*/ 9227 w 10000"/>
                <a:gd name="connsiteY430" fmla="*/ 9489 h 10001"/>
                <a:gd name="connsiteX431" fmla="*/ 9250 w 10000"/>
                <a:gd name="connsiteY431" fmla="*/ 9412 h 10001"/>
                <a:gd name="connsiteX432" fmla="*/ 9392 w 10000"/>
                <a:gd name="connsiteY432" fmla="*/ 9345 h 10001"/>
                <a:gd name="connsiteX433" fmla="*/ 9341 w 10000"/>
                <a:gd name="connsiteY433" fmla="*/ 9203 h 10001"/>
                <a:gd name="connsiteX434" fmla="*/ 9358 w 10000"/>
                <a:gd name="connsiteY434" fmla="*/ 9303 h 10001"/>
                <a:gd name="connsiteX435" fmla="*/ 9416 w 10000"/>
                <a:gd name="connsiteY435" fmla="*/ 9302 h 10001"/>
                <a:gd name="connsiteX436" fmla="*/ 9443 w 10000"/>
                <a:gd name="connsiteY436" fmla="*/ 9147 h 10001"/>
                <a:gd name="connsiteX437" fmla="*/ 9477 w 10000"/>
                <a:gd name="connsiteY437" fmla="*/ 8659 h 10001"/>
                <a:gd name="connsiteX438" fmla="*/ 9485 w 10000"/>
                <a:gd name="connsiteY438" fmla="*/ 8642 h 10001"/>
                <a:gd name="connsiteX439" fmla="*/ 9509 w 10000"/>
                <a:gd name="connsiteY439" fmla="*/ 8600 h 10001"/>
                <a:gd name="connsiteX440" fmla="*/ 9544 w 10000"/>
                <a:gd name="connsiteY440" fmla="*/ 7560 h 10001"/>
                <a:gd name="connsiteX441" fmla="*/ 9547 w 10000"/>
                <a:gd name="connsiteY441" fmla="*/ 7808 h 10001"/>
                <a:gd name="connsiteX442" fmla="*/ 9645 w 10000"/>
                <a:gd name="connsiteY442" fmla="*/ 7852 h 10001"/>
                <a:gd name="connsiteX443" fmla="*/ 9614 w 10000"/>
                <a:gd name="connsiteY443" fmla="*/ 7735 h 10001"/>
                <a:gd name="connsiteX444" fmla="*/ 9617 w 10000"/>
                <a:gd name="connsiteY444" fmla="*/ 7176 h 10001"/>
                <a:gd name="connsiteX445" fmla="*/ 9635 w 10000"/>
                <a:gd name="connsiteY445" fmla="*/ 6977 h 10001"/>
                <a:gd name="connsiteX446" fmla="*/ 9655 w 10000"/>
                <a:gd name="connsiteY446" fmla="*/ 6669 h 10001"/>
                <a:gd name="connsiteX447" fmla="*/ 9670 w 10000"/>
                <a:gd name="connsiteY447" fmla="*/ 6444 h 10001"/>
                <a:gd name="connsiteX448" fmla="*/ 9687 w 10000"/>
                <a:gd name="connsiteY448" fmla="*/ 6427 h 10001"/>
                <a:gd name="connsiteX449" fmla="*/ 9705 w 10000"/>
                <a:gd name="connsiteY449" fmla="*/ 6884 h 10001"/>
                <a:gd name="connsiteX450" fmla="*/ 9722 w 10000"/>
                <a:gd name="connsiteY450" fmla="*/ 5920 h 10001"/>
                <a:gd name="connsiteX451" fmla="*/ 9740 w 10000"/>
                <a:gd name="connsiteY451" fmla="*/ 6856 h 10001"/>
                <a:gd name="connsiteX452" fmla="*/ 9757 w 10000"/>
                <a:gd name="connsiteY452" fmla="*/ 6008 h 10001"/>
                <a:gd name="connsiteX453" fmla="*/ 9775 w 10000"/>
                <a:gd name="connsiteY453" fmla="*/ 6520 h 10001"/>
                <a:gd name="connsiteX454" fmla="*/ 9792 w 10000"/>
                <a:gd name="connsiteY454" fmla="*/ 6022 h 10001"/>
                <a:gd name="connsiteX455" fmla="*/ 9810 w 10000"/>
                <a:gd name="connsiteY455" fmla="*/ 5748 h 10001"/>
                <a:gd name="connsiteX456" fmla="*/ 9852 w 10000"/>
                <a:gd name="connsiteY456" fmla="*/ 5154 h 10001"/>
                <a:gd name="connsiteX457" fmla="*/ 9892 w 10000"/>
                <a:gd name="connsiteY457" fmla="*/ 6323 h 10001"/>
                <a:gd name="connsiteX458" fmla="*/ 9935 w 10000"/>
                <a:gd name="connsiteY458" fmla="*/ 5204 h 10001"/>
                <a:gd name="connsiteX459" fmla="*/ 9977 w 10000"/>
                <a:gd name="connsiteY459" fmla="*/ 5756 h 10001"/>
                <a:gd name="connsiteX460" fmla="*/ 10000 w 10000"/>
                <a:gd name="connsiteY460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227 w 10000"/>
                <a:gd name="connsiteY376" fmla="*/ 8922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292 w 10000"/>
                <a:gd name="connsiteY406" fmla="*/ 9469 h 10001"/>
                <a:gd name="connsiteX407" fmla="*/ 9062 w 10000"/>
                <a:gd name="connsiteY407" fmla="*/ 8294 h 10001"/>
                <a:gd name="connsiteX408" fmla="*/ 9069 w 10000"/>
                <a:gd name="connsiteY408" fmla="*/ 8639 h 10001"/>
                <a:gd name="connsiteX409" fmla="*/ 9074 w 10000"/>
                <a:gd name="connsiteY409" fmla="*/ 9000 h 10001"/>
                <a:gd name="connsiteX410" fmla="*/ 9079 w 10000"/>
                <a:gd name="connsiteY410" fmla="*/ 8164 h 10001"/>
                <a:gd name="connsiteX411" fmla="*/ 9084 w 10000"/>
                <a:gd name="connsiteY411" fmla="*/ 8113 h 10001"/>
                <a:gd name="connsiteX412" fmla="*/ 9089 w 10000"/>
                <a:gd name="connsiteY412" fmla="*/ 8355 h 10001"/>
                <a:gd name="connsiteX413" fmla="*/ 9094 w 10000"/>
                <a:gd name="connsiteY413" fmla="*/ 8442 h 10001"/>
                <a:gd name="connsiteX414" fmla="*/ 9099 w 10000"/>
                <a:gd name="connsiteY414" fmla="*/ 9195 h 10001"/>
                <a:gd name="connsiteX415" fmla="*/ 9104 w 10000"/>
                <a:gd name="connsiteY415" fmla="*/ 9139 h 10001"/>
                <a:gd name="connsiteX416" fmla="*/ 9311 w 10000"/>
                <a:gd name="connsiteY416" fmla="*/ 9772 h 10001"/>
                <a:gd name="connsiteX417" fmla="*/ 9117 w 10000"/>
                <a:gd name="connsiteY417" fmla="*/ 9153 h 10001"/>
                <a:gd name="connsiteX418" fmla="*/ 9231 w 10000"/>
                <a:gd name="connsiteY418" fmla="*/ 9466 h 10001"/>
                <a:gd name="connsiteX419" fmla="*/ 9129 w 10000"/>
                <a:gd name="connsiteY419" fmla="*/ 9161 h 10001"/>
                <a:gd name="connsiteX420" fmla="*/ 9227 w 10000"/>
                <a:gd name="connsiteY420" fmla="*/ 9125 h 10001"/>
                <a:gd name="connsiteX421" fmla="*/ 9139 w 10000"/>
                <a:gd name="connsiteY421" fmla="*/ 8914 h 10001"/>
                <a:gd name="connsiteX422" fmla="*/ 9144 w 10000"/>
                <a:gd name="connsiteY422" fmla="*/ 9412 h 10001"/>
                <a:gd name="connsiteX423" fmla="*/ 9329 w 10000"/>
                <a:gd name="connsiteY423" fmla="*/ 9630 h 10001"/>
                <a:gd name="connsiteX424" fmla="*/ 9154 w 10000"/>
                <a:gd name="connsiteY424" fmla="*/ 9044 h 10001"/>
                <a:gd name="connsiteX425" fmla="*/ 9317 w 10000"/>
                <a:gd name="connsiteY425" fmla="*/ 9434 h 10001"/>
                <a:gd name="connsiteX426" fmla="*/ 9164 w 10000"/>
                <a:gd name="connsiteY426" fmla="*/ 8879 h 10001"/>
                <a:gd name="connsiteX427" fmla="*/ 9240 w 10000"/>
                <a:gd name="connsiteY427" fmla="*/ 9213 h 10001"/>
                <a:gd name="connsiteX428" fmla="*/ 9264 w 10000"/>
                <a:gd name="connsiteY428" fmla="*/ 9331 h 10001"/>
                <a:gd name="connsiteX429" fmla="*/ 9286 w 10000"/>
                <a:gd name="connsiteY429" fmla="*/ 9402 h 10001"/>
                <a:gd name="connsiteX430" fmla="*/ 9396 w 10000"/>
                <a:gd name="connsiteY430" fmla="*/ 9669 h 10001"/>
                <a:gd name="connsiteX431" fmla="*/ 9227 w 10000"/>
                <a:gd name="connsiteY431" fmla="*/ 9489 h 10001"/>
                <a:gd name="connsiteX432" fmla="*/ 9250 w 10000"/>
                <a:gd name="connsiteY432" fmla="*/ 9412 h 10001"/>
                <a:gd name="connsiteX433" fmla="*/ 9392 w 10000"/>
                <a:gd name="connsiteY433" fmla="*/ 9345 h 10001"/>
                <a:gd name="connsiteX434" fmla="*/ 9341 w 10000"/>
                <a:gd name="connsiteY434" fmla="*/ 9203 h 10001"/>
                <a:gd name="connsiteX435" fmla="*/ 9358 w 10000"/>
                <a:gd name="connsiteY435" fmla="*/ 9303 h 10001"/>
                <a:gd name="connsiteX436" fmla="*/ 9416 w 10000"/>
                <a:gd name="connsiteY436" fmla="*/ 9302 h 10001"/>
                <a:gd name="connsiteX437" fmla="*/ 9443 w 10000"/>
                <a:gd name="connsiteY437" fmla="*/ 9147 h 10001"/>
                <a:gd name="connsiteX438" fmla="*/ 9477 w 10000"/>
                <a:gd name="connsiteY438" fmla="*/ 8659 h 10001"/>
                <a:gd name="connsiteX439" fmla="*/ 9485 w 10000"/>
                <a:gd name="connsiteY439" fmla="*/ 8642 h 10001"/>
                <a:gd name="connsiteX440" fmla="*/ 9509 w 10000"/>
                <a:gd name="connsiteY440" fmla="*/ 8600 h 10001"/>
                <a:gd name="connsiteX441" fmla="*/ 9544 w 10000"/>
                <a:gd name="connsiteY441" fmla="*/ 7560 h 10001"/>
                <a:gd name="connsiteX442" fmla="*/ 9547 w 10000"/>
                <a:gd name="connsiteY442" fmla="*/ 7808 h 10001"/>
                <a:gd name="connsiteX443" fmla="*/ 9645 w 10000"/>
                <a:gd name="connsiteY443" fmla="*/ 7852 h 10001"/>
                <a:gd name="connsiteX444" fmla="*/ 9614 w 10000"/>
                <a:gd name="connsiteY444" fmla="*/ 7735 h 10001"/>
                <a:gd name="connsiteX445" fmla="*/ 9617 w 10000"/>
                <a:gd name="connsiteY445" fmla="*/ 7176 h 10001"/>
                <a:gd name="connsiteX446" fmla="*/ 9635 w 10000"/>
                <a:gd name="connsiteY446" fmla="*/ 6977 h 10001"/>
                <a:gd name="connsiteX447" fmla="*/ 9655 w 10000"/>
                <a:gd name="connsiteY447" fmla="*/ 6669 h 10001"/>
                <a:gd name="connsiteX448" fmla="*/ 9670 w 10000"/>
                <a:gd name="connsiteY448" fmla="*/ 6444 h 10001"/>
                <a:gd name="connsiteX449" fmla="*/ 9687 w 10000"/>
                <a:gd name="connsiteY449" fmla="*/ 6427 h 10001"/>
                <a:gd name="connsiteX450" fmla="*/ 9705 w 10000"/>
                <a:gd name="connsiteY450" fmla="*/ 6884 h 10001"/>
                <a:gd name="connsiteX451" fmla="*/ 9722 w 10000"/>
                <a:gd name="connsiteY451" fmla="*/ 5920 h 10001"/>
                <a:gd name="connsiteX452" fmla="*/ 9740 w 10000"/>
                <a:gd name="connsiteY452" fmla="*/ 6856 h 10001"/>
                <a:gd name="connsiteX453" fmla="*/ 9757 w 10000"/>
                <a:gd name="connsiteY453" fmla="*/ 6008 h 10001"/>
                <a:gd name="connsiteX454" fmla="*/ 9775 w 10000"/>
                <a:gd name="connsiteY454" fmla="*/ 6520 h 10001"/>
                <a:gd name="connsiteX455" fmla="*/ 9792 w 10000"/>
                <a:gd name="connsiteY455" fmla="*/ 6022 h 10001"/>
                <a:gd name="connsiteX456" fmla="*/ 9810 w 10000"/>
                <a:gd name="connsiteY456" fmla="*/ 5748 h 10001"/>
                <a:gd name="connsiteX457" fmla="*/ 9852 w 10000"/>
                <a:gd name="connsiteY457" fmla="*/ 5154 h 10001"/>
                <a:gd name="connsiteX458" fmla="*/ 9892 w 10000"/>
                <a:gd name="connsiteY458" fmla="*/ 6323 h 10001"/>
                <a:gd name="connsiteX459" fmla="*/ 9935 w 10000"/>
                <a:gd name="connsiteY459" fmla="*/ 5204 h 10001"/>
                <a:gd name="connsiteX460" fmla="*/ 9977 w 10000"/>
                <a:gd name="connsiteY460" fmla="*/ 5756 h 10001"/>
                <a:gd name="connsiteX461" fmla="*/ 10000 w 10000"/>
                <a:gd name="connsiteY461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004 w 10000"/>
                <a:gd name="connsiteY395" fmla="*/ 9111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292 w 10000"/>
                <a:gd name="connsiteY406" fmla="*/ 9469 h 10001"/>
                <a:gd name="connsiteX407" fmla="*/ 9062 w 10000"/>
                <a:gd name="connsiteY407" fmla="*/ 8294 h 10001"/>
                <a:gd name="connsiteX408" fmla="*/ 9069 w 10000"/>
                <a:gd name="connsiteY408" fmla="*/ 8639 h 10001"/>
                <a:gd name="connsiteX409" fmla="*/ 9074 w 10000"/>
                <a:gd name="connsiteY409" fmla="*/ 9000 h 10001"/>
                <a:gd name="connsiteX410" fmla="*/ 9079 w 10000"/>
                <a:gd name="connsiteY410" fmla="*/ 8164 h 10001"/>
                <a:gd name="connsiteX411" fmla="*/ 9084 w 10000"/>
                <a:gd name="connsiteY411" fmla="*/ 8113 h 10001"/>
                <a:gd name="connsiteX412" fmla="*/ 9089 w 10000"/>
                <a:gd name="connsiteY412" fmla="*/ 8355 h 10001"/>
                <a:gd name="connsiteX413" fmla="*/ 9094 w 10000"/>
                <a:gd name="connsiteY413" fmla="*/ 8442 h 10001"/>
                <a:gd name="connsiteX414" fmla="*/ 9099 w 10000"/>
                <a:gd name="connsiteY414" fmla="*/ 9195 h 10001"/>
                <a:gd name="connsiteX415" fmla="*/ 9104 w 10000"/>
                <a:gd name="connsiteY415" fmla="*/ 9139 h 10001"/>
                <a:gd name="connsiteX416" fmla="*/ 9311 w 10000"/>
                <a:gd name="connsiteY416" fmla="*/ 9772 h 10001"/>
                <a:gd name="connsiteX417" fmla="*/ 9117 w 10000"/>
                <a:gd name="connsiteY417" fmla="*/ 9153 h 10001"/>
                <a:gd name="connsiteX418" fmla="*/ 9231 w 10000"/>
                <a:gd name="connsiteY418" fmla="*/ 9466 h 10001"/>
                <a:gd name="connsiteX419" fmla="*/ 9129 w 10000"/>
                <a:gd name="connsiteY419" fmla="*/ 9161 h 10001"/>
                <a:gd name="connsiteX420" fmla="*/ 9227 w 10000"/>
                <a:gd name="connsiteY420" fmla="*/ 9125 h 10001"/>
                <a:gd name="connsiteX421" fmla="*/ 9139 w 10000"/>
                <a:gd name="connsiteY421" fmla="*/ 8914 h 10001"/>
                <a:gd name="connsiteX422" fmla="*/ 9144 w 10000"/>
                <a:gd name="connsiteY422" fmla="*/ 9412 h 10001"/>
                <a:gd name="connsiteX423" fmla="*/ 9329 w 10000"/>
                <a:gd name="connsiteY423" fmla="*/ 9630 h 10001"/>
                <a:gd name="connsiteX424" fmla="*/ 9154 w 10000"/>
                <a:gd name="connsiteY424" fmla="*/ 9044 h 10001"/>
                <a:gd name="connsiteX425" fmla="*/ 9317 w 10000"/>
                <a:gd name="connsiteY425" fmla="*/ 9434 h 10001"/>
                <a:gd name="connsiteX426" fmla="*/ 9164 w 10000"/>
                <a:gd name="connsiteY426" fmla="*/ 8879 h 10001"/>
                <a:gd name="connsiteX427" fmla="*/ 9240 w 10000"/>
                <a:gd name="connsiteY427" fmla="*/ 9213 h 10001"/>
                <a:gd name="connsiteX428" fmla="*/ 9264 w 10000"/>
                <a:gd name="connsiteY428" fmla="*/ 9331 h 10001"/>
                <a:gd name="connsiteX429" fmla="*/ 9286 w 10000"/>
                <a:gd name="connsiteY429" fmla="*/ 9402 h 10001"/>
                <a:gd name="connsiteX430" fmla="*/ 9396 w 10000"/>
                <a:gd name="connsiteY430" fmla="*/ 9669 h 10001"/>
                <a:gd name="connsiteX431" fmla="*/ 9227 w 10000"/>
                <a:gd name="connsiteY431" fmla="*/ 9489 h 10001"/>
                <a:gd name="connsiteX432" fmla="*/ 9250 w 10000"/>
                <a:gd name="connsiteY432" fmla="*/ 9412 h 10001"/>
                <a:gd name="connsiteX433" fmla="*/ 9392 w 10000"/>
                <a:gd name="connsiteY433" fmla="*/ 9345 h 10001"/>
                <a:gd name="connsiteX434" fmla="*/ 9341 w 10000"/>
                <a:gd name="connsiteY434" fmla="*/ 9203 h 10001"/>
                <a:gd name="connsiteX435" fmla="*/ 9358 w 10000"/>
                <a:gd name="connsiteY435" fmla="*/ 9303 h 10001"/>
                <a:gd name="connsiteX436" fmla="*/ 9416 w 10000"/>
                <a:gd name="connsiteY436" fmla="*/ 9302 h 10001"/>
                <a:gd name="connsiteX437" fmla="*/ 9443 w 10000"/>
                <a:gd name="connsiteY437" fmla="*/ 9147 h 10001"/>
                <a:gd name="connsiteX438" fmla="*/ 9477 w 10000"/>
                <a:gd name="connsiteY438" fmla="*/ 8659 h 10001"/>
                <a:gd name="connsiteX439" fmla="*/ 9485 w 10000"/>
                <a:gd name="connsiteY439" fmla="*/ 8642 h 10001"/>
                <a:gd name="connsiteX440" fmla="*/ 9509 w 10000"/>
                <a:gd name="connsiteY440" fmla="*/ 8600 h 10001"/>
                <a:gd name="connsiteX441" fmla="*/ 9544 w 10000"/>
                <a:gd name="connsiteY441" fmla="*/ 7560 h 10001"/>
                <a:gd name="connsiteX442" fmla="*/ 9547 w 10000"/>
                <a:gd name="connsiteY442" fmla="*/ 7808 h 10001"/>
                <a:gd name="connsiteX443" fmla="*/ 9645 w 10000"/>
                <a:gd name="connsiteY443" fmla="*/ 7852 h 10001"/>
                <a:gd name="connsiteX444" fmla="*/ 9614 w 10000"/>
                <a:gd name="connsiteY444" fmla="*/ 7735 h 10001"/>
                <a:gd name="connsiteX445" fmla="*/ 9617 w 10000"/>
                <a:gd name="connsiteY445" fmla="*/ 7176 h 10001"/>
                <a:gd name="connsiteX446" fmla="*/ 9635 w 10000"/>
                <a:gd name="connsiteY446" fmla="*/ 6977 h 10001"/>
                <a:gd name="connsiteX447" fmla="*/ 9655 w 10000"/>
                <a:gd name="connsiteY447" fmla="*/ 6669 h 10001"/>
                <a:gd name="connsiteX448" fmla="*/ 9670 w 10000"/>
                <a:gd name="connsiteY448" fmla="*/ 6444 h 10001"/>
                <a:gd name="connsiteX449" fmla="*/ 9687 w 10000"/>
                <a:gd name="connsiteY449" fmla="*/ 6427 h 10001"/>
                <a:gd name="connsiteX450" fmla="*/ 9705 w 10000"/>
                <a:gd name="connsiteY450" fmla="*/ 6884 h 10001"/>
                <a:gd name="connsiteX451" fmla="*/ 9722 w 10000"/>
                <a:gd name="connsiteY451" fmla="*/ 5920 h 10001"/>
                <a:gd name="connsiteX452" fmla="*/ 9740 w 10000"/>
                <a:gd name="connsiteY452" fmla="*/ 6856 h 10001"/>
                <a:gd name="connsiteX453" fmla="*/ 9757 w 10000"/>
                <a:gd name="connsiteY453" fmla="*/ 6008 h 10001"/>
                <a:gd name="connsiteX454" fmla="*/ 9775 w 10000"/>
                <a:gd name="connsiteY454" fmla="*/ 6520 h 10001"/>
                <a:gd name="connsiteX455" fmla="*/ 9792 w 10000"/>
                <a:gd name="connsiteY455" fmla="*/ 6022 h 10001"/>
                <a:gd name="connsiteX456" fmla="*/ 9810 w 10000"/>
                <a:gd name="connsiteY456" fmla="*/ 5748 h 10001"/>
                <a:gd name="connsiteX457" fmla="*/ 9852 w 10000"/>
                <a:gd name="connsiteY457" fmla="*/ 5154 h 10001"/>
                <a:gd name="connsiteX458" fmla="*/ 9892 w 10000"/>
                <a:gd name="connsiteY458" fmla="*/ 6323 h 10001"/>
                <a:gd name="connsiteX459" fmla="*/ 9935 w 10000"/>
                <a:gd name="connsiteY459" fmla="*/ 5204 h 10001"/>
                <a:gd name="connsiteX460" fmla="*/ 9977 w 10000"/>
                <a:gd name="connsiteY460" fmla="*/ 5756 h 10001"/>
                <a:gd name="connsiteX461" fmla="*/ 10000 w 10000"/>
                <a:gd name="connsiteY461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8999 w 10000"/>
                <a:gd name="connsiteY394" fmla="*/ 8903 h 10001"/>
                <a:gd name="connsiteX395" fmla="*/ 9146 w 10000"/>
                <a:gd name="connsiteY395" fmla="*/ 8674 h 10001"/>
                <a:gd name="connsiteX396" fmla="*/ 9009 w 10000"/>
                <a:gd name="connsiteY396" fmla="*/ 8707 h 10001"/>
                <a:gd name="connsiteX397" fmla="*/ 9014 w 10000"/>
                <a:gd name="connsiteY397" fmla="*/ 8786 h 10001"/>
                <a:gd name="connsiteX398" fmla="*/ 9330 w 10000"/>
                <a:gd name="connsiteY398" fmla="*/ 9614 h 10001"/>
                <a:gd name="connsiteX399" fmla="*/ 9027 w 10000"/>
                <a:gd name="connsiteY399" fmla="*/ 8604 h 10001"/>
                <a:gd name="connsiteX400" fmla="*/ 9032 w 10000"/>
                <a:gd name="connsiteY400" fmla="*/ 8518 h 10001"/>
                <a:gd name="connsiteX401" fmla="*/ 9010 w 10000"/>
                <a:gd name="connsiteY401" fmla="*/ 7651 h 10001"/>
                <a:gd name="connsiteX402" fmla="*/ 9042 w 10000"/>
                <a:gd name="connsiteY402" fmla="*/ 7898 h 10001"/>
                <a:gd name="connsiteX403" fmla="*/ 9260 w 10000"/>
                <a:gd name="connsiteY403" fmla="*/ 9616 h 10001"/>
                <a:gd name="connsiteX404" fmla="*/ 9390 w 10000"/>
                <a:gd name="connsiteY404" fmla="*/ 9721 h 10001"/>
                <a:gd name="connsiteX405" fmla="*/ 9302 w 10000"/>
                <a:gd name="connsiteY405" fmla="*/ 9113 h 10001"/>
                <a:gd name="connsiteX406" fmla="*/ 9292 w 10000"/>
                <a:gd name="connsiteY406" fmla="*/ 9469 h 10001"/>
                <a:gd name="connsiteX407" fmla="*/ 9062 w 10000"/>
                <a:gd name="connsiteY407" fmla="*/ 8294 h 10001"/>
                <a:gd name="connsiteX408" fmla="*/ 9069 w 10000"/>
                <a:gd name="connsiteY408" fmla="*/ 8639 h 10001"/>
                <a:gd name="connsiteX409" fmla="*/ 9074 w 10000"/>
                <a:gd name="connsiteY409" fmla="*/ 9000 h 10001"/>
                <a:gd name="connsiteX410" fmla="*/ 9079 w 10000"/>
                <a:gd name="connsiteY410" fmla="*/ 8164 h 10001"/>
                <a:gd name="connsiteX411" fmla="*/ 9084 w 10000"/>
                <a:gd name="connsiteY411" fmla="*/ 8113 h 10001"/>
                <a:gd name="connsiteX412" fmla="*/ 9089 w 10000"/>
                <a:gd name="connsiteY412" fmla="*/ 8355 h 10001"/>
                <a:gd name="connsiteX413" fmla="*/ 9094 w 10000"/>
                <a:gd name="connsiteY413" fmla="*/ 8442 h 10001"/>
                <a:gd name="connsiteX414" fmla="*/ 9099 w 10000"/>
                <a:gd name="connsiteY414" fmla="*/ 9195 h 10001"/>
                <a:gd name="connsiteX415" fmla="*/ 9104 w 10000"/>
                <a:gd name="connsiteY415" fmla="*/ 9139 h 10001"/>
                <a:gd name="connsiteX416" fmla="*/ 9311 w 10000"/>
                <a:gd name="connsiteY416" fmla="*/ 9772 h 10001"/>
                <a:gd name="connsiteX417" fmla="*/ 9117 w 10000"/>
                <a:gd name="connsiteY417" fmla="*/ 9153 h 10001"/>
                <a:gd name="connsiteX418" fmla="*/ 9231 w 10000"/>
                <a:gd name="connsiteY418" fmla="*/ 9466 h 10001"/>
                <a:gd name="connsiteX419" fmla="*/ 9129 w 10000"/>
                <a:gd name="connsiteY419" fmla="*/ 9161 h 10001"/>
                <a:gd name="connsiteX420" fmla="*/ 9227 w 10000"/>
                <a:gd name="connsiteY420" fmla="*/ 9125 h 10001"/>
                <a:gd name="connsiteX421" fmla="*/ 9139 w 10000"/>
                <a:gd name="connsiteY421" fmla="*/ 8914 h 10001"/>
                <a:gd name="connsiteX422" fmla="*/ 9144 w 10000"/>
                <a:gd name="connsiteY422" fmla="*/ 9412 h 10001"/>
                <a:gd name="connsiteX423" fmla="*/ 9329 w 10000"/>
                <a:gd name="connsiteY423" fmla="*/ 9630 h 10001"/>
                <a:gd name="connsiteX424" fmla="*/ 9154 w 10000"/>
                <a:gd name="connsiteY424" fmla="*/ 9044 h 10001"/>
                <a:gd name="connsiteX425" fmla="*/ 9317 w 10000"/>
                <a:gd name="connsiteY425" fmla="*/ 9434 h 10001"/>
                <a:gd name="connsiteX426" fmla="*/ 9164 w 10000"/>
                <a:gd name="connsiteY426" fmla="*/ 8879 h 10001"/>
                <a:gd name="connsiteX427" fmla="*/ 9240 w 10000"/>
                <a:gd name="connsiteY427" fmla="*/ 9213 h 10001"/>
                <a:gd name="connsiteX428" fmla="*/ 9264 w 10000"/>
                <a:gd name="connsiteY428" fmla="*/ 9331 h 10001"/>
                <a:gd name="connsiteX429" fmla="*/ 9286 w 10000"/>
                <a:gd name="connsiteY429" fmla="*/ 9402 h 10001"/>
                <a:gd name="connsiteX430" fmla="*/ 9396 w 10000"/>
                <a:gd name="connsiteY430" fmla="*/ 9669 h 10001"/>
                <a:gd name="connsiteX431" fmla="*/ 9227 w 10000"/>
                <a:gd name="connsiteY431" fmla="*/ 9489 h 10001"/>
                <a:gd name="connsiteX432" fmla="*/ 9250 w 10000"/>
                <a:gd name="connsiteY432" fmla="*/ 9412 h 10001"/>
                <a:gd name="connsiteX433" fmla="*/ 9392 w 10000"/>
                <a:gd name="connsiteY433" fmla="*/ 9345 h 10001"/>
                <a:gd name="connsiteX434" fmla="*/ 9341 w 10000"/>
                <a:gd name="connsiteY434" fmla="*/ 9203 h 10001"/>
                <a:gd name="connsiteX435" fmla="*/ 9358 w 10000"/>
                <a:gd name="connsiteY435" fmla="*/ 9303 h 10001"/>
                <a:gd name="connsiteX436" fmla="*/ 9416 w 10000"/>
                <a:gd name="connsiteY436" fmla="*/ 9302 h 10001"/>
                <a:gd name="connsiteX437" fmla="*/ 9443 w 10000"/>
                <a:gd name="connsiteY437" fmla="*/ 9147 h 10001"/>
                <a:gd name="connsiteX438" fmla="*/ 9477 w 10000"/>
                <a:gd name="connsiteY438" fmla="*/ 8659 h 10001"/>
                <a:gd name="connsiteX439" fmla="*/ 9485 w 10000"/>
                <a:gd name="connsiteY439" fmla="*/ 8642 h 10001"/>
                <a:gd name="connsiteX440" fmla="*/ 9509 w 10000"/>
                <a:gd name="connsiteY440" fmla="*/ 8600 h 10001"/>
                <a:gd name="connsiteX441" fmla="*/ 9544 w 10000"/>
                <a:gd name="connsiteY441" fmla="*/ 7560 h 10001"/>
                <a:gd name="connsiteX442" fmla="*/ 9547 w 10000"/>
                <a:gd name="connsiteY442" fmla="*/ 7808 h 10001"/>
                <a:gd name="connsiteX443" fmla="*/ 9645 w 10000"/>
                <a:gd name="connsiteY443" fmla="*/ 7852 h 10001"/>
                <a:gd name="connsiteX444" fmla="*/ 9614 w 10000"/>
                <a:gd name="connsiteY444" fmla="*/ 7735 h 10001"/>
                <a:gd name="connsiteX445" fmla="*/ 9617 w 10000"/>
                <a:gd name="connsiteY445" fmla="*/ 7176 h 10001"/>
                <a:gd name="connsiteX446" fmla="*/ 9635 w 10000"/>
                <a:gd name="connsiteY446" fmla="*/ 6977 h 10001"/>
                <a:gd name="connsiteX447" fmla="*/ 9655 w 10000"/>
                <a:gd name="connsiteY447" fmla="*/ 6669 h 10001"/>
                <a:gd name="connsiteX448" fmla="*/ 9670 w 10000"/>
                <a:gd name="connsiteY448" fmla="*/ 6444 h 10001"/>
                <a:gd name="connsiteX449" fmla="*/ 9687 w 10000"/>
                <a:gd name="connsiteY449" fmla="*/ 6427 h 10001"/>
                <a:gd name="connsiteX450" fmla="*/ 9705 w 10000"/>
                <a:gd name="connsiteY450" fmla="*/ 6884 h 10001"/>
                <a:gd name="connsiteX451" fmla="*/ 9722 w 10000"/>
                <a:gd name="connsiteY451" fmla="*/ 5920 h 10001"/>
                <a:gd name="connsiteX452" fmla="*/ 9740 w 10000"/>
                <a:gd name="connsiteY452" fmla="*/ 6856 h 10001"/>
                <a:gd name="connsiteX453" fmla="*/ 9757 w 10000"/>
                <a:gd name="connsiteY453" fmla="*/ 6008 h 10001"/>
                <a:gd name="connsiteX454" fmla="*/ 9775 w 10000"/>
                <a:gd name="connsiteY454" fmla="*/ 6520 h 10001"/>
                <a:gd name="connsiteX455" fmla="*/ 9792 w 10000"/>
                <a:gd name="connsiteY455" fmla="*/ 6022 h 10001"/>
                <a:gd name="connsiteX456" fmla="*/ 9810 w 10000"/>
                <a:gd name="connsiteY456" fmla="*/ 5748 h 10001"/>
                <a:gd name="connsiteX457" fmla="*/ 9852 w 10000"/>
                <a:gd name="connsiteY457" fmla="*/ 5154 h 10001"/>
                <a:gd name="connsiteX458" fmla="*/ 9892 w 10000"/>
                <a:gd name="connsiteY458" fmla="*/ 6323 h 10001"/>
                <a:gd name="connsiteX459" fmla="*/ 9935 w 10000"/>
                <a:gd name="connsiteY459" fmla="*/ 5204 h 10001"/>
                <a:gd name="connsiteX460" fmla="*/ 9977 w 10000"/>
                <a:gd name="connsiteY460" fmla="*/ 5756 h 10001"/>
                <a:gd name="connsiteX461" fmla="*/ 10000 w 10000"/>
                <a:gd name="connsiteY461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03 w 10000"/>
                <a:gd name="connsiteY347" fmla="*/ 7091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014 w 10000"/>
                <a:gd name="connsiteY398" fmla="*/ 8786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074 w 10000"/>
                <a:gd name="connsiteY410" fmla="*/ 9000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396 w 10000"/>
                <a:gd name="connsiteY431" fmla="*/ 9669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770 w 10000"/>
                <a:gd name="connsiteY339" fmla="*/ 5936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014 w 10000"/>
                <a:gd name="connsiteY398" fmla="*/ 8786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074 w 10000"/>
                <a:gd name="connsiteY410" fmla="*/ 9000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396 w 10000"/>
                <a:gd name="connsiteY431" fmla="*/ 9669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014 w 10000"/>
                <a:gd name="connsiteY398" fmla="*/ 8786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074 w 10000"/>
                <a:gd name="connsiteY410" fmla="*/ 9000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396 w 10000"/>
                <a:gd name="connsiteY431" fmla="*/ 9669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014 w 10000"/>
                <a:gd name="connsiteY398" fmla="*/ 8786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074 w 10000"/>
                <a:gd name="connsiteY410" fmla="*/ 9000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074 w 10000"/>
                <a:gd name="connsiteY410" fmla="*/ 9000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154 w 10000"/>
                <a:gd name="connsiteY425" fmla="*/ 9044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8995 w 10000"/>
                <a:gd name="connsiteY374" fmla="*/ 8310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9022 w 10000"/>
                <a:gd name="connsiteY374" fmla="*/ 7909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09 w 10000"/>
                <a:gd name="connsiteY441" fmla="*/ 8600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9022 w 10000"/>
                <a:gd name="connsiteY374" fmla="*/ 7909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53 w 10000"/>
                <a:gd name="connsiteY441" fmla="*/ 8964 h 10001"/>
                <a:gd name="connsiteX442" fmla="*/ 9544 w 10000"/>
                <a:gd name="connsiteY442" fmla="*/ 7560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9022 w 10000"/>
                <a:gd name="connsiteY374" fmla="*/ 7909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485 w 10000"/>
                <a:gd name="connsiteY440" fmla="*/ 8642 h 10001"/>
                <a:gd name="connsiteX441" fmla="*/ 9553 w 10000"/>
                <a:gd name="connsiteY441" fmla="*/ 8964 h 10001"/>
                <a:gd name="connsiteX442" fmla="*/ 9560 w 10000"/>
                <a:gd name="connsiteY442" fmla="*/ 8289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9022 w 10000"/>
                <a:gd name="connsiteY374" fmla="*/ 7909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390 w 10000"/>
                <a:gd name="connsiteY405" fmla="*/ 9721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501 w 10000"/>
                <a:gd name="connsiteY440" fmla="*/ 9152 h 10001"/>
                <a:gd name="connsiteX441" fmla="*/ 9553 w 10000"/>
                <a:gd name="connsiteY441" fmla="*/ 8964 h 10001"/>
                <a:gd name="connsiteX442" fmla="*/ 9560 w 10000"/>
                <a:gd name="connsiteY442" fmla="*/ 8289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10001"/>
                <a:gd name="connsiteX1" fmla="*/ 1 w 10000"/>
                <a:gd name="connsiteY1" fmla="*/ 3231 h 10001"/>
                <a:gd name="connsiteX2" fmla="*/ 73 w 10000"/>
                <a:gd name="connsiteY2" fmla="*/ 2728 h 10001"/>
                <a:gd name="connsiteX3" fmla="*/ 89 w 10000"/>
                <a:gd name="connsiteY3" fmla="*/ 2585 h 10001"/>
                <a:gd name="connsiteX4" fmla="*/ 158 w 10000"/>
                <a:gd name="connsiteY4" fmla="*/ 2188 h 10001"/>
                <a:gd name="connsiteX5" fmla="*/ 126 w 10000"/>
                <a:gd name="connsiteY5" fmla="*/ 2438 h 10001"/>
                <a:gd name="connsiteX6" fmla="*/ 144 w 10000"/>
                <a:gd name="connsiteY6" fmla="*/ 2291 h 10001"/>
                <a:gd name="connsiteX7" fmla="*/ 122 w 10000"/>
                <a:gd name="connsiteY7" fmla="*/ 2558 h 10001"/>
                <a:gd name="connsiteX8" fmla="*/ 152 w 10000"/>
                <a:gd name="connsiteY8" fmla="*/ 2220 h 10001"/>
                <a:gd name="connsiteX9" fmla="*/ 178 w 10000"/>
                <a:gd name="connsiteY9" fmla="*/ 2054 h 10001"/>
                <a:gd name="connsiteX10" fmla="*/ 250 w 10000"/>
                <a:gd name="connsiteY10" fmla="*/ 1786 h 10001"/>
                <a:gd name="connsiteX11" fmla="*/ 276 w 10000"/>
                <a:gd name="connsiteY11" fmla="*/ 1598 h 10001"/>
                <a:gd name="connsiteX12" fmla="*/ 224 w 10000"/>
                <a:gd name="connsiteY12" fmla="*/ 1925 h 10001"/>
                <a:gd name="connsiteX13" fmla="*/ 313 w 10000"/>
                <a:gd name="connsiteY13" fmla="*/ 1432 h 10001"/>
                <a:gd name="connsiteX14" fmla="*/ 375 w 10000"/>
                <a:gd name="connsiteY14" fmla="*/ 1336 h 10001"/>
                <a:gd name="connsiteX15" fmla="*/ 352 w 10000"/>
                <a:gd name="connsiteY15" fmla="*/ 1362 h 10001"/>
                <a:gd name="connsiteX16" fmla="*/ 414 w 10000"/>
                <a:gd name="connsiteY16" fmla="*/ 1215 h 10001"/>
                <a:gd name="connsiteX17" fmla="*/ 394 w 10000"/>
                <a:gd name="connsiteY17" fmla="*/ 1246 h 10001"/>
                <a:gd name="connsiteX18" fmla="*/ 434 w 10000"/>
                <a:gd name="connsiteY18" fmla="*/ 1133 h 10001"/>
                <a:gd name="connsiteX19" fmla="*/ 448 w 10000"/>
                <a:gd name="connsiteY19" fmla="*/ 1141 h 10001"/>
                <a:gd name="connsiteX20" fmla="*/ 470 w 10000"/>
                <a:gd name="connsiteY20" fmla="*/ 1094 h 10001"/>
                <a:gd name="connsiteX21" fmla="*/ 516 w 10000"/>
                <a:gd name="connsiteY21" fmla="*/ 976 h 10001"/>
                <a:gd name="connsiteX22" fmla="*/ 467 w 10000"/>
                <a:gd name="connsiteY22" fmla="*/ 1080 h 10001"/>
                <a:gd name="connsiteX23" fmla="*/ 547 w 10000"/>
                <a:gd name="connsiteY23" fmla="*/ 903 h 10001"/>
                <a:gd name="connsiteX24" fmla="*/ 488 w 10000"/>
                <a:gd name="connsiteY24" fmla="*/ 1056 h 10001"/>
                <a:gd name="connsiteX25" fmla="*/ 585 w 10000"/>
                <a:gd name="connsiteY25" fmla="*/ 806 h 10001"/>
                <a:gd name="connsiteX26" fmla="*/ 615 w 10000"/>
                <a:gd name="connsiteY26" fmla="*/ 668 h 10001"/>
                <a:gd name="connsiteX27" fmla="*/ 656 w 10000"/>
                <a:gd name="connsiteY27" fmla="*/ 689 h 10001"/>
                <a:gd name="connsiteX28" fmla="*/ 669 w 10000"/>
                <a:gd name="connsiteY28" fmla="*/ 519 h 10001"/>
                <a:gd name="connsiteX29" fmla="*/ 697 w 10000"/>
                <a:gd name="connsiteY29" fmla="*/ 709 h 10001"/>
                <a:gd name="connsiteX30" fmla="*/ 733 w 10000"/>
                <a:gd name="connsiteY30" fmla="*/ 448 h 10001"/>
                <a:gd name="connsiteX31" fmla="*/ 780 w 10000"/>
                <a:gd name="connsiteY31" fmla="*/ 431 h 10001"/>
                <a:gd name="connsiteX32" fmla="*/ 803 w 10000"/>
                <a:gd name="connsiteY32" fmla="*/ 355 h 10001"/>
                <a:gd name="connsiteX33" fmla="*/ 852 w 10000"/>
                <a:gd name="connsiteY33" fmla="*/ 165 h 10001"/>
                <a:gd name="connsiteX34" fmla="*/ 835 w 10000"/>
                <a:gd name="connsiteY34" fmla="*/ 242 h 10001"/>
                <a:gd name="connsiteX35" fmla="*/ 895 w 10000"/>
                <a:gd name="connsiteY35" fmla="*/ 232 h 10001"/>
                <a:gd name="connsiteX36" fmla="*/ 922 w 10000"/>
                <a:gd name="connsiteY36" fmla="*/ 126 h 10001"/>
                <a:gd name="connsiteX37" fmla="*/ 961 w 10000"/>
                <a:gd name="connsiteY37" fmla="*/ 202 h 10001"/>
                <a:gd name="connsiteX38" fmla="*/ 1003 w 10000"/>
                <a:gd name="connsiteY38" fmla="*/ 231 h 10001"/>
                <a:gd name="connsiteX39" fmla="*/ 1039 w 10000"/>
                <a:gd name="connsiteY39" fmla="*/ 102 h 10001"/>
                <a:gd name="connsiteX40" fmla="*/ 1096 w 10000"/>
                <a:gd name="connsiteY40" fmla="*/ 99 h 10001"/>
                <a:gd name="connsiteX41" fmla="*/ 1124 w 10000"/>
                <a:gd name="connsiteY41" fmla="*/ 190 h 10001"/>
                <a:gd name="connsiteX42" fmla="*/ 1183 w 10000"/>
                <a:gd name="connsiteY42" fmla="*/ 123 h 10001"/>
                <a:gd name="connsiteX43" fmla="*/ 1204 w 10000"/>
                <a:gd name="connsiteY43" fmla="*/ 201 h 10001"/>
                <a:gd name="connsiteX44" fmla="*/ 1229 w 10000"/>
                <a:gd name="connsiteY44" fmla="*/ 248 h 10001"/>
                <a:gd name="connsiteX45" fmla="*/ 1265 w 10000"/>
                <a:gd name="connsiteY45" fmla="*/ 340 h 10001"/>
                <a:gd name="connsiteX46" fmla="*/ 1298 w 10000"/>
                <a:gd name="connsiteY46" fmla="*/ 481 h 10001"/>
                <a:gd name="connsiteX47" fmla="*/ 1341 w 10000"/>
                <a:gd name="connsiteY47" fmla="*/ 580 h 10001"/>
                <a:gd name="connsiteX48" fmla="*/ 1379 w 10000"/>
                <a:gd name="connsiteY48" fmla="*/ 661 h 10001"/>
                <a:gd name="connsiteX49" fmla="*/ 1424 w 10000"/>
                <a:gd name="connsiteY49" fmla="*/ 860 h 10001"/>
                <a:gd name="connsiteX50" fmla="*/ 1464 w 10000"/>
                <a:gd name="connsiteY50" fmla="*/ 937 h 10001"/>
                <a:gd name="connsiteX51" fmla="*/ 1502 w 10000"/>
                <a:gd name="connsiteY51" fmla="*/ 1232 h 10001"/>
                <a:gd name="connsiteX52" fmla="*/ 1491 w 10000"/>
                <a:gd name="connsiteY52" fmla="*/ 1096 h 10001"/>
                <a:gd name="connsiteX53" fmla="*/ 1533 w 10000"/>
                <a:gd name="connsiteY53" fmla="*/ 1304 h 10001"/>
                <a:gd name="connsiteX54" fmla="*/ 1535 w 10000"/>
                <a:gd name="connsiteY54" fmla="*/ 1524 h 10001"/>
                <a:gd name="connsiteX55" fmla="*/ 1577 w 10000"/>
                <a:gd name="connsiteY55" fmla="*/ 1621 h 10001"/>
                <a:gd name="connsiteX56" fmla="*/ 1579 w 10000"/>
                <a:gd name="connsiteY56" fmla="*/ 1874 h 10001"/>
                <a:gd name="connsiteX57" fmla="*/ 1643 w 10000"/>
                <a:gd name="connsiteY57" fmla="*/ 2220 h 10001"/>
                <a:gd name="connsiteX58" fmla="*/ 1643 w 10000"/>
                <a:gd name="connsiteY58" fmla="*/ 1774 h 10001"/>
                <a:gd name="connsiteX59" fmla="*/ 1651 w 10000"/>
                <a:gd name="connsiteY59" fmla="*/ 2592 h 10001"/>
                <a:gd name="connsiteX60" fmla="*/ 1711 w 10000"/>
                <a:gd name="connsiteY60" fmla="*/ 2947 h 10001"/>
                <a:gd name="connsiteX61" fmla="*/ 1686 w 10000"/>
                <a:gd name="connsiteY61" fmla="*/ 2374 h 10001"/>
                <a:gd name="connsiteX62" fmla="*/ 1701 w 10000"/>
                <a:gd name="connsiteY62" fmla="*/ 3184 h 10001"/>
                <a:gd name="connsiteX63" fmla="*/ 1713 w 10000"/>
                <a:gd name="connsiteY63" fmla="*/ 2614 h 10001"/>
                <a:gd name="connsiteX64" fmla="*/ 1736 w 10000"/>
                <a:gd name="connsiteY64" fmla="*/ 3588 h 10001"/>
                <a:gd name="connsiteX65" fmla="*/ 1753 w 10000"/>
                <a:gd name="connsiteY65" fmla="*/ 3262 h 10001"/>
                <a:gd name="connsiteX66" fmla="*/ 1771 w 10000"/>
                <a:gd name="connsiteY66" fmla="*/ 3125 h 10001"/>
                <a:gd name="connsiteX67" fmla="*/ 1765 w 10000"/>
                <a:gd name="connsiteY67" fmla="*/ 3533 h 10001"/>
                <a:gd name="connsiteX68" fmla="*/ 1811 w 10000"/>
                <a:gd name="connsiteY68" fmla="*/ 3864 h 10001"/>
                <a:gd name="connsiteX69" fmla="*/ 1823 w 10000"/>
                <a:gd name="connsiteY69" fmla="*/ 4053 h 10001"/>
                <a:gd name="connsiteX70" fmla="*/ 1841 w 10000"/>
                <a:gd name="connsiteY70" fmla="*/ 4010 h 10001"/>
                <a:gd name="connsiteX71" fmla="*/ 1863 w 10000"/>
                <a:gd name="connsiteY71" fmla="*/ 4314 h 10001"/>
                <a:gd name="connsiteX72" fmla="*/ 1893 w 10000"/>
                <a:gd name="connsiteY72" fmla="*/ 4414 h 10001"/>
                <a:gd name="connsiteX73" fmla="*/ 1929 w 10000"/>
                <a:gd name="connsiteY73" fmla="*/ 4545 h 10001"/>
                <a:gd name="connsiteX74" fmla="*/ 1948 w 10000"/>
                <a:gd name="connsiteY74" fmla="*/ 4592 h 10001"/>
                <a:gd name="connsiteX75" fmla="*/ 1994 w 10000"/>
                <a:gd name="connsiteY75" fmla="*/ 5069 h 10001"/>
                <a:gd name="connsiteX76" fmla="*/ 1974 w 10000"/>
                <a:gd name="connsiteY76" fmla="*/ 4838 h 10001"/>
                <a:gd name="connsiteX77" fmla="*/ 2030 w 10000"/>
                <a:gd name="connsiteY77" fmla="*/ 5245 h 10001"/>
                <a:gd name="connsiteX78" fmla="*/ 2068 w 10000"/>
                <a:gd name="connsiteY78" fmla="*/ 5623 h 10001"/>
                <a:gd name="connsiteX79" fmla="*/ 2106 w 10000"/>
                <a:gd name="connsiteY79" fmla="*/ 5999 h 10001"/>
                <a:gd name="connsiteX80" fmla="*/ 2118 w 10000"/>
                <a:gd name="connsiteY80" fmla="*/ 6049 h 10001"/>
                <a:gd name="connsiteX81" fmla="*/ 2140 w 10000"/>
                <a:gd name="connsiteY81" fmla="*/ 6329 h 10001"/>
                <a:gd name="connsiteX82" fmla="*/ 2168 w 10000"/>
                <a:gd name="connsiteY82" fmla="*/ 6616 h 10001"/>
                <a:gd name="connsiteX83" fmla="*/ 2241 w 10000"/>
                <a:gd name="connsiteY83" fmla="*/ 6787 h 10001"/>
                <a:gd name="connsiteX84" fmla="*/ 2351 w 10000"/>
                <a:gd name="connsiteY84" fmla="*/ 6435 h 10001"/>
                <a:gd name="connsiteX85" fmla="*/ 2394 w 10000"/>
                <a:gd name="connsiteY85" fmla="*/ 6208 h 10001"/>
                <a:gd name="connsiteX86" fmla="*/ 2282 w 10000"/>
                <a:gd name="connsiteY86" fmla="*/ 6785 h 10001"/>
                <a:gd name="connsiteX87" fmla="*/ 2436 w 10000"/>
                <a:gd name="connsiteY87" fmla="*/ 5948 h 10001"/>
                <a:gd name="connsiteX88" fmla="*/ 2440 w 10000"/>
                <a:gd name="connsiteY88" fmla="*/ 5784 h 10001"/>
                <a:gd name="connsiteX89" fmla="*/ 2487 w 10000"/>
                <a:gd name="connsiteY89" fmla="*/ 5475 h 10001"/>
                <a:gd name="connsiteX90" fmla="*/ 2474 w 10000"/>
                <a:gd name="connsiteY90" fmla="*/ 5827 h 10001"/>
                <a:gd name="connsiteX91" fmla="*/ 2498 w 10000"/>
                <a:gd name="connsiteY91" fmla="*/ 5201 h 10001"/>
                <a:gd name="connsiteX92" fmla="*/ 2537 w 10000"/>
                <a:gd name="connsiteY92" fmla="*/ 5023 h 10001"/>
                <a:gd name="connsiteX93" fmla="*/ 2555 w 10000"/>
                <a:gd name="connsiteY93" fmla="*/ 4679 h 10001"/>
                <a:gd name="connsiteX94" fmla="*/ 2604 w 10000"/>
                <a:gd name="connsiteY94" fmla="*/ 4350 h 10001"/>
                <a:gd name="connsiteX95" fmla="*/ 2601 w 10000"/>
                <a:gd name="connsiteY95" fmla="*/ 4476 h 10001"/>
                <a:gd name="connsiteX96" fmla="*/ 2530 w 10000"/>
                <a:gd name="connsiteY96" fmla="*/ 4827 h 10001"/>
                <a:gd name="connsiteX97" fmla="*/ 2609 w 10000"/>
                <a:gd name="connsiteY97" fmla="*/ 4120 h 10001"/>
                <a:gd name="connsiteX98" fmla="*/ 2626 w 10000"/>
                <a:gd name="connsiteY98" fmla="*/ 4217 h 10001"/>
                <a:gd name="connsiteX99" fmla="*/ 2649 w 10000"/>
                <a:gd name="connsiteY99" fmla="*/ 4021 h 10001"/>
                <a:gd name="connsiteX100" fmla="*/ 2661 w 10000"/>
                <a:gd name="connsiteY100" fmla="*/ 3580 h 10001"/>
                <a:gd name="connsiteX101" fmla="*/ 2652 w 10000"/>
                <a:gd name="connsiteY101" fmla="*/ 3811 h 10001"/>
                <a:gd name="connsiteX102" fmla="*/ 2610 w 10000"/>
                <a:gd name="connsiteY102" fmla="*/ 4036 h 10001"/>
                <a:gd name="connsiteX103" fmla="*/ 2725 w 10000"/>
                <a:gd name="connsiteY103" fmla="*/ 3227 h 10001"/>
                <a:gd name="connsiteX104" fmla="*/ 2712 w 10000"/>
                <a:gd name="connsiteY104" fmla="*/ 3233 h 10001"/>
                <a:gd name="connsiteX105" fmla="*/ 2689 w 10000"/>
                <a:gd name="connsiteY105" fmla="*/ 3376 h 10001"/>
                <a:gd name="connsiteX106" fmla="*/ 2708 w 10000"/>
                <a:gd name="connsiteY106" fmla="*/ 3273 h 10001"/>
                <a:gd name="connsiteX107" fmla="*/ 2775 w 10000"/>
                <a:gd name="connsiteY107" fmla="*/ 2643 h 10001"/>
                <a:gd name="connsiteX108" fmla="*/ 2748 w 10000"/>
                <a:gd name="connsiteY108" fmla="*/ 2935 h 10001"/>
                <a:gd name="connsiteX109" fmla="*/ 2792 w 10000"/>
                <a:gd name="connsiteY109" fmla="*/ 2481 h 10001"/>
                <a:gd name="connsiteX110" fmla="*/ 2827 w 10000"/>
                <a:gd name="connsiteY110" fmla="*/ 2257 h 10001"/>
                <a:gd name="connsiteX111" fmla="*/ 2868 w 10000"/>
                <a:gd name="connsiteY111" fmla="*/ 2026 h 10001"/>
                <a:gd name="connsiteX112" fmla="*/ 2927 w 10000"/>
                <a:gd name="connsiteY112" fmla="*/ 1833 h 10001"/>
                <a:gd name="connsiteX113" fmla="*/ 2969 w 10000"/>
                <a:gd name="connsiteY113" fmla="*/ 1678 h 10001"/>
                <a:gd name="connsiteX114" fmla="*/ 3000 w 10000"/>
                <a:gd name="connsiteY114" fmla="*/ 1723 h 10001"/>
                <a:gd name="connsiteX115" fmla="*/ 3020 w 10000"/>
                <a:gd name="connsiteY115" fmla="*/ 1596 h 10001"/>
                <a:gd name="connsiteX116" fmla="*/ 3101 w 10000"/>
                <a:gd name="connsiteY116" fmla="*/ 1773 h 10001"/>
                <a:gd name="connsiteX117" fmla="*/ 3066 w 10000"/>
                <a:gd name="connsiteY117" fmla="*/ 1565 h 10001"/>
                <a:gd name="connsiteX118" fmla="*/ 3080 w 10000"/>
                <a:gd name="connsiteY118" fmla="*/ 1624 h 10001"/>
                <a:gd name="connsiteX119" fmla="*/ 3170 w 10000"/>
                <a:gd name="connsiteY119" fmla="*/ 1817 h 10001"/>
                <a:gd name="connsiteX120" fmla="*/ 3136 w 10000"/>
                <a:gd name="connsiteY120" fmla="*/ 1684 h 10001"/>
                <a:gd name="connsiteX121" fmla="*/ 3240 w 10000"/>
                <a:gd name="connsiteY121" fmla="*/ 1893 h 10001"/>
                <a:gd name="connsiteX122" fmla="*/ 3256 w 10000"/>
                <a:gd name="connsiteY122" fmla="*/ 2033 h 10001"/>
                <a:gd name="connsiteX123" fmla="*/ 3199 w 10000"/>
                <a:gd name="connsiteY123" fmla="*/ 1768 h 10001"/>
                <a:gd name="connsiteX124" fmla="*/ 3276 w 10000"/>
                <a:gd name="connsiteY124" fmla="*/ 2094 h 10001"/>
                <a:gd name="connsiteX125" fmla="*/ 3306 w 10000"/>
                <a:gd name="connsiteY125" fmla="*/ 2225 h 10001"/>
                <a:gd name="connsiteX126" fmla="*/ 3269 w 10000"/>
                <a:gd name="connsiteY126" fmla="*/ 1997 h 10001"/>
                <a:gd name="connsiteX127" fmla="*/ 3332 w 10000"/>
                <a:gd name="connsiteY127" fmla="*/ 2328 h 10001"/>
                <a:gd name="connsiteX128" fmla="*/ 3354 w 10000"/>
                <a:gd name="connsiteY128" fmla="*/ 2625 h 10001"/>
                <a:gd name="connsiteX129" fmla="*/ 3383 w 10000"/>
                <a:gd name="connsiteY129" fmla="*/ 2451 h 10001"/>
                <a:gd name="connsiteX130" fmla="*/ 3417 w 10000"/>
                <a:gd name="connsiteY130" fmla="*/ 2805 h 10001"/>
                <a:gd name="connsiteX131" fmla="*/ 3449 w 10000"/>
                <a:gd name="connsiteY131" fmla="*/ 3146 h 10001"/>
                <a:gd name="connsiteX132" fmla="*/ 3492 w 10000"/>
                <a:gd name="connsiteY132" fmla="*/ 3233 h 10001"/>
                <a:gd name="connsiteX133" fmla="*/ 3506 w 10000"/>
                <a:gd name="connsiteY133" fmla="*/ 3425 h 10001"/>
                <a:gd name="connsiteX134" fmla="*/ 3533 w 10000"/>
                <a:gd name="connsiteY134" fmla="*/ 3537 h 10001"/>
                <a:gd name="connsiteX135" fmla="*/ 3571 w 10000"/>
                <a:gd name="connsiteY135" fmla="*/ 3828 h 10001"/>
                <a:gd name="connsiteX136" fmla="*/ 3585 w 10000"/>
                <a:gd name="connsiteY136" fmla="*/ 3905 h 10001"/>
                <a:gd name="connsiteX137" fmla="*/ 3655 w 10000"/>
                <a:gd name="connsiteY137" fmla="*/ 4298 h 10001"/>
                <a:gd name="connsiteX138" fmla="*/ 3622 w 10000"/>
                <a:gd name="connsiteY138" fmla="*/ 4107 h 10001"/>
                <a:gd name="connsiteX139" fmla="*/ 3666 w 10000"/>
                <a:gd name="connsiteY139" fmla="*/ 4345 h 10001"/>
                <a:gd name="connsiteX140" fmla="*/ 3688 w 10000"/>
                <a:gd name="connsiteY140" fmla="*/ 4182 h 10001"/>
                <a:gd name="connsiteX141" fmla="*/ 3694 w 10000"/>
                <a:gd name="connsiteY141" fmla="*/ 4609 h 10001"/>
                <a:gd name="connsiteX142" fmla="*/ 3743 w 10000"/>
                <a:gd name="connsiteY142" fmla="*/ 4517 h 10001"/>
                <a:gd name="connsiteX143" fmla="*/ 3793 w 10000"/>
                <a:gd name="connsiteY143" fmla="*/ 4890 h 10001"/>
                <a:gd name="connsiteX144" fmla="*/ 3843 w 10000"/>
                <a:gd name="connsiteY144" fmla="*/ 5233 h 10001"/>
                <a:gd name="connsiteX145" fmla="*/ 3795 w 10000"/>
                <a:gd name="connsiteY145" fmla="*/ 4704 h 10001"/>
                <a:gd name="connsiteX146" fmla="*/ 3817 w 10000"/>
                <a:gd name="connsiteY146" fmla="*/ 5063 h 10001"/>
                <a:gd name="connsiteX147" fmla="*/ 3880 w 10000"/>
                <a:gd name="connsiteY147" fmla="*/ 5527 h 10001"/>
                <a:gd name="connsiteX148" fmla="*/ 3925 w 10000"/>
                <a:gd name="connsiteY148" fmla="*/ 5420 h 10001"/>
                <a:gd name="connsiteX149" fmla="*/ 3950 w 10000"/>
                <a:gd name="connsiteY149" fmla="*/ 5764 h 10001"/>
                <a:gd name="connsiteX150" fmla="*/ 3983 w 10000"/>
                <a:gd name="connsiteY150" fmla="*/ 5885 h 10001"/>
                <a:gd name="connsiteX151" fmla="*/ 3951 w 10000"/>
                <a:gd name="connsiteY151" fmla="*/ 5612 h 10001"/>
                <a:gd name="connsiteX152" fmla="*/ 4036 w 10000"/>
                <a:gd name="connsiteY152" fmla="*/ 6203 h 10001"/>
                <a:gd name="connsiteX153" fmla="*/ 3989 w 10000"/>
                <a:gd name="connsiteY153" fmla="*/ 6064 h 10001"/>
                <a:gd name="connsiteX154" fmla="*/ 4006 w 10000"/>
                <a:gd name="connsiteY154" fmla="*/ 5783 h 10001"/>
                <a:gd name="connsiteX155" fmla="*/ 4026 w 10000"/>
                <a:gd name="connsiteY155" fmla="*/ 5818 h 10001"/>
                <a:gd name="connsiteX156" fmla="*/ 4046 w 10000"/>
                <a:gd name="connsiteY156" fmla="*/ 5988 h 10001"/>
                <a:gd name="connsiteX157" fmla="*/ 4066 w 10000"/>
                <a:gd name="connsiteY157" fmla="*/ 6167 h 10001"/>
                <a:gd name="connsiteX158" fmla="*/ 4084 w 10000"/>
                <a:gd name="connsiteY158" fmla="*/ 6563 h 10001"/>
                <a:gd name="connsiteX159" fmla="*/ 4104 w 10000"/>
                <a:gd name="connsiteY159" fmla="*/ 6409 h 10001"/>
                <a:gd name="connsiteX160" fmla="*/ 4121 w 10000"/>
                <a:gd name="connsiteY160" fmla="*/ 6771 h 10001"/>
                <a:gd name="connsiteX161" fmla="*/ 4166 w 10000"/>
                <a:gd name="connsiteY161" fmla="*/ 6947 h 10001"/>
                <a:gd name="connsiteX162" fmla="*/ 4225 w 10000"/>
                <a:gd name="connsiteY162" fmla="*/ 7120 h 10001"/>
                <a:gd name="connsiteX163" fmla="*/ 4261 w 10000"/>
                <a:gd name="connsiteY163" fmla="*/ 7271 h 10001"/>
                <a:gd name="connsiteX164" fmla="*/ 4302 w 10000"/>
                <a:gd name="connsiteY164" fmla="*/ 7469 h 10001"/>
                <a:gd name="connsiteX165" fmla="*/ 4400 w 10000"/>
                <a:gd name="connsiteY165" fmla="*/ 7770 h 10001"/>
                <a:gd name="connsiteX166" fmla="*/ 4452 w 10000"/>
                <a:gd name="connsiteY166" fmla="*/ 7876 h 10001"/>
                <a:gd name="connsiteX167" fmla="*/ 4481 w 10000"/>
                <a:gd name="connsiteY167" fmla="*/ 8045 h 10001"/>
                <a:gd name="connsiteX168" fmla="*/ 4530 w 10000"/>
                <a:gd name="connsiteY168" fmla="*/ 8024 h 10001"/>
                <a:gd name="connsiteX169" fmla="*/ 4576 w 10000"/>
                <a:gd name="connsiteY169" fmla="*/ 7821 h 10001"/>
                <a:gd name="connsiteX170" fmla="*/ 4610 w 10000"/>
                <a:gd name="connsiteY170" fmla="*/ 7406 h 10001"/>
                <a:gd name="connsiteX171" fmla="*/ 4657 w 10000"/>
                <a:gd name="connsiteY171" fmla="*/ 6828 h 10001"/>
                <a:gd name="connsiteX172" fmla="*/ 4664 w 10000"/>
                <a:gd name="connsiteY172" fmla="*/ 6428 h 10001"/>
                <a:gd name="connsiteX173" fmla="*/ 4650 w 10000"/>
                <a:gd name="connsiteY173" fmla="*/ 6603 h 10001"/>
                <a:gd name="connsiteX174" fmla="*/ 4656 w 10000"/>
                <a:gd name="connsiteY174" fmla="*/ 6657 h 10001"/>
                <a:gd name="connsiteX175" fmla="*/ 4672 w 10000"/>
                <a:gd name="connsiteY175" fmla="*/ 6587 h 10001"/>
                <a:gd name="connsiteX176" fmla="*/ 4611 w 10000"/>
                <a:gd name="connsiteY176" fmla="*/ 7018 h 10001"/>
                <a:gd name="connsiteX177" fmla="*/ 4604 w 10000"/>
                <a:gd name="connsiteY177" fmla="*/ 7165 h 10001"/>
                <a:gd name="connsiteX178" fmla="*/ 4673 w 10000"/>
                <a:gd name="connsiteY178" fmla="*/ 6177 h 10001"/>
                <a:gd name="connsiteX179" fmla="*/ 4662 w 10000"/>
                <a:gd name="connsiteY179" fmla="*/ 5924 h 10001"/>
                <a:gd name="connsiteX180" fmla="*/ 4727 w 10000"/>
                <a:gd name="connsiteY180" fmla="*/ 5119 h 10001"/>
                <a:gd name="connsiteX181" fmla="*/ 4721 w 10000"/>
                <a:gd name="connsiteY181" fmla="*/ 4745 h 10001"/>
                <a:gd name="connsiteX182" fmla="*/ 4714 w 10000"/>
                <a:gd name="connsiteY182" fmla="*/ 5417 h 10001"/>
                <a:gd name="connsiteX183" fmla="*/ 4777 w 10000"/>
                <a:gd name="connsiteY183" fmla="*/ 4908 h 10001"/>
                <a:gd name="connsiteX184" fmla="*/ 4794 w 10000"/>
                <a:gd name="connsiteY184" fmla="*/ 4880 h 10001"/>
                <a:gd name="connsiteX185" fmla="*/ 4771 w 10000"/>
                <a:gd name="connsiteY185" fmla="*/ 4632 h 10001"/>
                <a:gd name="connsiteX186" fmla="*/ 4682 w 10000"/>
                <a:gd name="connsiteY186" fmla="*/ 5616 h 10001"/>
                <a:gd name="connsiteX187" fmla="*/ 4720 w 10000"/>
                <a:gd name="connsiteY187" fmla="*/ 4796 h 10001"/>
                <a:gd name="connsiteX188" fmla="*/ 4766 w 10000"/>
                <a:gd name="connsiteY188" fmla="*/ 4514 h 10001"/>
                <a:gd name="connsiteX189" fmla="*/ 4781 w 10000"/>
                <a:gd name="connsiteY189" fmla="*/ 4338 h 10001"/>
                <a:gd name="connsiteX190" fmla="*/ 4820 w 10000"/>
                <a:gd name="connsiteY190" fmla="*/ 3908 h 10001"/>
                <a:gd name="connsiteX191" fmla="*/ 4825 w 10000"/>
                <a:gd name="connsiteY191" fmla="*/ 4235 h 10001"/>
                <a:gd name="connsiteX192" fmla="*/ 4855 w 10000"/>
                <a:gd name="connsiteY192" fmla="*/ 3807 h 10001"/>
                <a:gd name="connsiteX193" fmla="*/ 4861 w 10000"/>
                <a:gd name="connsiteY193" fmla="*/ 3537 h 10001"/>
                <a:gd name="connsiteX194" fmla="*/ 4894 w 10000"/>
                <a:gd name="connsiteY194" fmla="*/ 3412 h 10001"/>
                <a:gd name="connsiteX195" fmla="*/ 4922 w 10000"/>
                <a:gd name="connsiteY195" fmla="*/ 3162 h 10001"/>
                <a:gd name="connsiteX196" fmla="*/ 4954 w 10000"/>
                <a:gd name="connsiteY196" fmla="*/ 2887 h 10001"/>
                <a:gd name="connsiteX197" fmla="*/ 5146 w 10000"/>
                <a:gd name="connsiteY197" fmla="*/ 2345 h 10001"/>
                <a:gd name="connsiteX198" fmla="*/ 5039 w 10000"/>
                <a:gd name="connsiteY198" fmla="*/ 2535 h 10001"/>
                <a:gd name="connsiteX199" fmla="*/ 4987 w 10000"/>
                <a:gd name="connsiteY199" fmla="*/ 2761 h 10001"/>
                <a:gd name="connsiteX200" fmla="*/ 5098 w 10000"/>
                <a:gd name="connsiteY200" fmla="*/ 2489 h 10001"/>
                <a:gd name="connsiteX201" fmla="*/ 5146 w 10000"/>
                <a:gd name="connsiteY201" fmla="*/ 2326 h 10001"/>
                <a:gd name="connsiteX202" fmla="*/ 5197 w 10000"/>
                <a:gd name="connsiteY202" fmla="*/ 2389 h 10001"/>
                <a:gd name="connsiteX203" fmla="*/ 5245 w 10000"/>
                <a:gd name="connsiteY203" fmla="*/ 2338 h 10001"/>
                <a:gd name="connsiteX204" fmla="*/ 5244 w 10000"/>
                <a:gd name="connsiteY204" fmla="*/ 2529 h 10001"/>
                <a:gd name="connsiteX205" fmla="*/ 5264 w 10000"/>
                <a:gd name="connsiteY205" fmla="*/ 2431 h 10001"/>
                <a:gd name="connsiteX206" fmla="*/ 5379 w 10000"/>
                <a:gd name="connsiteY206" fmla="*/ 2723 h 10001"/>
                <a:gd name="connsiteX207" fmla="*/ 5409 w 10000"/>
                <a:gd name="connsiteY207" fmla="*/ 2913 h 10001"/>
                <a:gd name="connsiteX208" fmla="*/ 5431 w 10000"/>
                <a:gd name="connsiteY208" fmla="*/ 3278 h 10001"/>
                <a:gd name="connsiteX209" fmla="*/ 5505 w 10000"/>
                <a:gd name="connsiteY209" fmla="*/ 3240 h 10001"/>
                <a:gd name="connsiteX210" fmla="*/ 5388 w 10000"/>
                <a:gd name="connsiteY210" fmla="*/ 3166 h 10001"/>
                <a:gd name="connsiteX211" fmla="*/ 5394 w 10000"/>
                <a:gd name="connsiteY211" fmla="*/ 3167 h 10001"/>
                <a:gd name="connsiteX212" fmla="*/ 5488 w 10000"/>
                <a:gd name="connsiteY212" fmla="*/ 3482 h 10001"/>
                <a:gd name="connsiteX213" fmla="*/ 5426 w 10000"/>
                <a:gd name="connsiteY213" fmla="*/ 3270 h 10001"/>
                <a:gd name="connsiteX214" fmla="*/ 5432 w 10000"/>
                <a:gd name="connsiteY214" fmla="*/ 3375 h 10001"/>
                <a:gd name="connsiteX215" fmla="*/ 5514 w 10000"/>
                <a:gd name="connsiteY215" fmla="*/ 3536 h 10001"/>
                <a:gd name="connsiteX216" fmla="*/ 5473 w 10000"/>
                <a:gd name="connsiteY216" fmla="*/ 3561 h 10001"/>
                <a:gd name="connsiteX217" fmla="*/ 5453 w 10000"/>
                <a:gd name="connsiteY217" fmla="*/ 2996 h 10001"/>
                <a:gd name="connsiteX218" fmla="*/ 5461 w 10000"/>
                <a:gd name="connsiteY218" fmla="*/ 3613 h 10001"/>
                <a:gd name="connsiteX219" fmla="*/ 5468 w 10000"/>
                <a:gd name="connsiteY219" fmla="*/ 3181 h 10001"/>
                <a:gd name="connsiteX220" fmla="*/ 5563 w 10000"/>
                <a:gd name="connsiteY220" fmla="*/ 3714 h 10001"/>
                <a:gd name="connsiteX221" fmla="*/ 5292 w 10000"/>
                <a:gd name="connsiteY221" fmla="*/ 2544 h 10001"/>
                <a:gd name="connsiteX222" fmla="*/ 5482 w 10000"/>
                <a:gd name="connsiteY222" fmla="*/ 3521 h 10001"/>
                <a:gd name="connsiteX223" fmla="*/ 5475 w 10000"/>
                <a:gd name="connsiteY223" fmla="*/ 3067 h 10001"/>
                <a:gd name="connsiteX224" fmla="*/ 5305 w 10000"/>
                <a:gd name="connsiteY224" fmla="*/ 2455 h 10001"/>
                <a:gd name="connsiteX225" fmla="*/ 5397 w 10000"/>
                <a:gd name="connsiteY225" fmla="*/ 2797 h 10001"/>
                <a:gd name="connsiteX226" fmla="*/ 5540 w 10000"/>
                <a:gd name="connsiteY226" fmla="*/ 3736 h 10001"/>
                <a:gd name="connsiteX227" fmla="*/ 5439 w 10000"/>
                <a:gd name="connsiteY227" fmla="*/ 3138 h 10001"/>
                <a:gd name="connsiteX228" fmla="*/ 5316 w 10000"/>
                <a:gd name="connsiteY228" fmla="*/ 2695 h 10001"/>
                <a:gd name="connsiteX229" fmla="*/ 5547 w 10000"/>
                <a:gd name="connsiteY229" fmla="*/ 3324 h 10001"/>
                <a:gd name="connsiteX230" fmla="*/ 5557 w 10000"/>
                <a:gd name="connsiteY230" fmla="*/ 3390 h 10001"/>
                <a:gd name="connsiteX231" fmla="*/ 5476 w 10000"/>
                <a:gd name="connsiteY231" fmla="*/ 3495 h 10001"/>
                <a:gd name="connsiteX232" fmla="*/ 5547 w 10000"/>
                <a:gd name="connsiteY232" fmla="*/ 3465 h 10001"/>
                <a:gd name="connsiteX233" fmla="*/ 5579 w 10000"/>
                <a:gd name="connsiteY233" fmla="*/ 3816 h 10001"/>
                <a:gd name="connsiteX234" fmla="*/ 5647 w 10000"/>
                <a:gd name="connsiteY234" fmla="*/ 3527 h 10001"/>
                <a:gd name="connsiteX235" fmla="*/ 5483 w 10000"/>
                <a:gd name="connsiteY235" fmla="*/ 3543 h 10001"/>
                <a:gd name="connsiteX236" fmla="*/ 5618 w 10000"/>
                <a:gd name="connsiteY236" fmla="*/ 3747 h 10001"/>
                <a:gd name="connsiteX237" fmla="*/ 5626 w 10000"/>
                <a:gd name="connsiteY237" fmla="*/ 3899 h 10001"/>
                <a:gd name="connsiteX238" fmla="*/ 5655 w 10000"/>
                <a:gd name="connsiteY238" fmla="*/ 3874 h 10001"/>
                <a:gd name="connsiteX239" fmla="*/ 5532 w 10000"/>
                <a:gd name="connsiteY239" fmla="*/ 3543 h 10001"/>
                <a:gd name="connsiteX240" fmla="*/ 5591 w 10000"/>
                <a:gd name="connsiteY240" fmla="*/ 3591 h 10001"/>
                <a:gd name="connsiteX241" fmla="*/ 5527 w 10000"/>
                <a:gd name="connsiteY241" fmla="*/ 3433 h 10001"/>
                <a:gd name="connsiteX242" fmla="*/ 5580 w 10000"/>
                <a:gd name="connsiteY242" fmla="*/ 3585 h 10001"/>
                <a:gd name="connsiteX243" fmla="*/ 5609 w 10000"/>
                <a:gd name="connsiteY243" fmla="*/ 3657 h 10001"/>
                <a:gd name="connsiteX244" fmla="*/ 5640 w 10000"/>
                <a:gd name="connsiteY244" fmla="*/ 3657 h 10001"/>
                <a:gd name="connsiteX245" fmla="*/ 5642 w 10000"/>
                <a:gd name="connsiteY245" fmla="*/ 3600 h 10001"/>
                <a:gd name="connsiteX246" fmla="*/ 5525 w 10000"/>
                <a:gd name="connsiteY246" fmla="*/ 3628 h 10001"/>
                <a:gd name="connsiteX247" fmla="*/ 5573 w 10000"/>
                <a:gd name="connsiteY247" fmla="*/ 3480 h 10001"/>
                <a:gd name="connsiteX248" fmla="*/ 5750 w 10000"/>
                <a:gd name="connsiteY248" fmla="*/ 4199 h 10001"/>
                <a:gd name="connsiteX249" fmla="*/ 5690 w 10000"/>
                <a:gd name="connsiteY249" fmla="*/ 3876 h 10001"/>
                <a:gd name="connsiteX250" fmla="*/ 5740 w 10000"/>
                <a:gd name="connsiteY250" fmla="*/ 3993 h 10001"/>
                <a:gd name="connsiteX251" fmla="*/ 5775 w 10000"/>
                <a:gd name="connsiteY251" fmla="*/ 4035 h 10001"/>
                <a:gd name="connsiteX252" fmla="*/ 5844 w 10000"/>
                <a:gd name="connsiteY252" fmla="*/ 4243 h 10001"/>
                <a:gd name="connsiteX253" fmla="*/ 5881 w 10000"/>
                <a:gd name="connsiteY253" fmla="*/ 4334 h 10001"/>
                <a:gd name="connsiteX254" fmla="*/ 5899 w 10000"/>
                <a:gd name="connsiteY254" fmla="*/ 4185 h 10001"/>
                <a:gd name="connsiteX255" fmla="*/ 5881 w 10000"/>
                <a:gd name="connsiteY255" fmla="*/ 4425 h 10001"/>
                <a:gd name="connsiteX256" fmla="*/ 5907 w 10000"/>
                <a:gd name="connsiteY256" fmla="*/ 4551 h 10001"/>
                <a:gd name="connsiteX257" fmla="*/ 5936 w 10000"/>
                <a:gd name="connsiteY257" fmla="*/ 4626 h 10001"/>
                <a:gd name="connsiteX258" fmla="*/ 5974 w 10000"/>
                <a:gd name="connsiteY258" fmla="*/ 4561 h 10001"/>
                <a:gd name="connsiteX259" fmla="*/ 6000 w 10000"/>
                <a:gd name="connsiteY259" fmla="*/ 4684 h 10001"/>
                <a:gd name="connsiteX260" fmla="*/ 6059 w 10000"/>
                <a:gd name="connsiteY260" fmla="*/ 4880 h 10001"/>
                <a:gd name="connsiteX261" fmla="*/ 6126 w 10000"/>
                <a:gd name="connsiteY261" fmla="*/ 4982 h 10001"/>
                <a:gd name="connsiteX262" fmla="*/ 6153 w 10000"/>
                <a:gd name="connsiteY262" fmla="*/ 5281 h 10001"/>
                <a:gd name="connsiteX263" fmla="*/ 6201 w 10000"/>
                <a:gd name="connsiteY263" fmla="*/ 5526 h 10001"/>
                <a:gd name="connsiteX264" fmla="*/ 6251 w 10000"/>
                <a:gd name="connsiteY264" fmla="*/ 5661 h 10001"/>
                <a:gd name="connsiteX265" fmla="*/ 6297 w 10000"/>
                <a:gd name="connsiteY265" fmla="*/ 5977 h 10001"/>
                <a:gd name="connsiteX266" fmla="*/ 6316 w 10000"/>
                <a:gd name="connsiteY266" fmla="*/ 5956 h 10001"/>
                <a:gd name="connsiteX267" fmla="*/ 6330 w 10000"/>
                <a:gd name="connsiteY267" fmla="*/ 5852 h 10001"/>
                <a:gd name="connsiteX268" fmla="*/ 6371 w 10000"/>
                <a:gd name="connsiteY268" fmla="*/ 5919 h 10001"/>
                <a:gd name="connsiteX269" fmla="*/ 6413 w 10000"/>
                <a:gd name="connsiteY269" fmla="*/ 5951 h 10001"/>
                <a:gd name="connsiteX270" fmla="*/ 6372 w 10000"/>
                <a:gd name="connsiteY270" fmla="*/ 5957 h 10001"/>
                <a:gd name="connsiteX271" fmla="*/ 6404 w 10000"/>
                <a:gd name="connsiteY271" fmla="*/ 6196 h 10001"/>
                <a:gd name="connsiteX272" fmla="*/ 6499 w 10000"/>
                <a:gd name="connsiteY272" fmla="*/ 6514 h 10001"/>
                <a:gd name="connsiteX273" fmla="*/ 6533 w 10000"/>
                <a:gd name="connsiteY273" fmla="*/ 6563 h 10001"/>
                <a:gd name="connsiteX274" fmla="*/ 6566 w 10000"/>
                <a:gd name="connsiteY274" fmla="*/ 6530 h 10001"/>
                <a:gd name="connsiteX275" fmla="*/ 6580 w 10000"/>
                <a:gd name="connsiteY275" fmla="*/ 6911 h 10001"/>
                <a:gd name="connsiteX276" fmla="*/ 6636 w 10000"/>
                <a:gd name="connsiteY276" fmla="*/ 7019 h 10001"/>
                <a:gd name="connsiteX277" fmla="*/ 6649 w 10000"/>
                <a:gd name="connsiteY277" fmla="*/ 7366 h 10001"/>
                <a:gd name="connsiteX278" fmla="*/ 6720 w 10000"/>
                <a:gd name="connsiteY278" fmla="*/ 7762 h 10001"/>
                <a:gd name="connsiteX279" fmla="*/ 6787 w 10000"/>
                <a:gd name="connsiteY279" fmla="*/ 8113 h 10001"/>
                <a:gd name="connsiteX280" fmla="*/ 6819 w 10000"/>
                <a:gd name="connsiteY280" fmla="*/ 8330 h 10001"/>
                <a:gd name="connsiteX281" fmla="*/ 6888 w 10000"/>
                <a:gd name="connsiteY281" fmla="*/ 8250 h 10001"/>
                <a:gd name="connsiteX282" fmla="*/ 6926 w 10000"/>
                <a:gd name="connsiteY282" fmla="*/ 8107 h 10001"/>
                <a:gd name="connsiteX283" fmla="*/ 6977 w 10000"/>
                <a:gd name="connsiteY283" fmla="*/ 7953 h 10001"/>
                <a:gd name="connsiteX284" fmla="*/ 7062 w 10000"/>
                <a:gd name="connsiteY284" fmla="*/ 7425 h 10001"/>
                <a:gd name="connsiteX285" fmla="*/ 7095 w 10000"/>
                <a:gd name="connsiteY285" fmla="*/ 6859 h 10001"/>
                <a:gd name="connsiteX286" fmla="*/ 7151 w 10000"/>
                <a:gd name="connsiteY286" fmla="*/ 6502 h 10001"/>
                <a:gd name="connsiteX287" fmla="*/ 7279 w 10000"/>
                <a:gd name="connsiteY287" fmla="*/ 5392 h 10001"/>
                <a:gd name="connsiteX288" fmla="*/ 7247 w 10000"/>
                <a:gd name="connsiteY288" fmla="*/ 5468 h 10001"/>
                <a:gd name="connsiteX289" fmla="*/ 7287 w 10000"/>
                <a:gd name="connsiteY289" fmla="*/ 5847 h 10001"/>
                <a:gd name="connsiteX290" fmla="*/ 7189 w 10000"/>
                <a:gd name="connsiteY290" fmla="*/ 6150 h 10001"/>
                <a:gd name="connsiteX291" fmla="*/ 7228 w 10000"/>
                <a:gd name="connsiteY291" fmla="*/ 5988 h 10001"/>
                <a:gd name="connsiteX292" fmla="*/ 7247 w 10000"/>
                <a:gd name="connsiteY292" fmla="*/ 5511 h 10001"/>
                <a:gd name="connsiteX293" fmla="*/ 7289 w 10000"/>
                <a:gd name="connsiteY293" fmla="*/ 5183 h 10001"/>
                <a:gd name="connsiteX294" fmla="*/ 7332 w 10000"/>
                <a:gd name="connsiteY294" fmla="*/ 5494 h 10001"/>
                <a:gd name="connsiteX295" fmla="*/ 7368 w 10000"/>
                <a:gd name="connsiteY295" fmla="*/ 5327 h 10001"/>
                <a:gd name="connsiteX296" fmla="*/ 7353 w 10000"/>
                <a:gd name="connsiteY296" fmla="*/ 5261 h 10001"/>
                <a:gd name="connsiteX297" fmla="*/ 7373 w 10000"/>
                <a:gd name="connsiteY297" fmla="*/ 5075 h 10001"/>
                <a:gd name="connsiteX298" fmla="*/ 7381 w 10000"/>
                <a:gd name="connsiteY298" fmla="*/ 5204 h 10001"/>
                <a:gd name="connsiteX299" fmla="*/ 7403 w 10000"/>
                <a:gd name="connsiteY299" fmla="*/ 4935 h 10001"/>
                <a:gd name="connsiteX300" fmla="*/ 7417 w 10000"/>
                <a:gd name="connsiteY300" fmla="*/ 4980 h 10001"/>
                <a:gd name="connsiteX301" fmla="*/ 7464 w 10000"/>
                <a:gd name="connsiteY301" fmla="*/ 5047 h 10001"/>
                <a:gd name="connsiteX302" fmla="*/ 7524 w 10000"/>
                <a:gd name="connsiteY302" fmla="*/ 4774 h 10001"/>
                <a:gd name="connsiteX303" fmla="*/ 7563 w 10000"/>
                <a:gd name="connsiteY303" fmla="*/ 4621 h 10001"/>
                <a:gd name="connsiteX304" fmla="*/ 7625 w 10000"/>
                <a:gd name="connsiteY304" fmla="*/ 4494 h 10001"/>
                <a:gd name="connsiteX305" fmla="*/ 7679 w 10000"/>
                <a:gd name="connsiteY305" fmla="*/ 4389 h 10001"/>
                <a:gd name="connsiteX306" fmla="*/ 7711 w 10000"/>
                <a:gd name="connsiteY306" fmla="*/ 4363 h 10001"/>
                <a:gd name="connsiteX307" fmla="*/ 7757 w 10000"/>
                <a:gd name="connsiteY307" fmla="*/ 4181 h 10001"/>
                <a:gd name="connsiteX308" fmla="*/ 7788 w 10000"/>
                <a:gd name="connsiteY308" fmla="*/ 4244 h 10001"/>
                <a:gd name="connsiteX309" fmla="*/ 7820 w 10000"/>
                <a:gd name="connsiteY309" fmla="*/ 4246 h 10001"/>
                <a:gd name="connsiteX310" fmla="*/ 7849 w 10000"/>
                <a:gd name="connsiteY310" fmla="*/ 4248 h 10001"/>
                <a:gd name="connsiteX311" fmla="*/ 7886 w 10000"/>
                <a:gd name="connsiteY311" fmla="*/ 4082 h 10001"/>
                <a:gd name="connsiteX312" fmla="*/ 7945 w 10000"/>
                <a:gd name="connsiteY312" fmla="*/ 4255 h 10001"/>
                <a:gd name="connsiteX313" fmla="*/ 7897 w 10000"/>
                <a:gd name="connsiteY313" fmla="*/ 4227 h 10001"/>
                <a:gd name="connsiteX314" fmla="*/ 7946 w 10000"/>
                <a:gd name="connsiteY314" fmla="*/ 4264 h 10001"/>
                <a:gd name="connsiteX315" fmla="*/ 7999 w 10000"/>
                <a:gd name="connsiteY315" fmla="*/ 4203 h 10001"/>
                <a:gd name="connsiteX316" fmla="*/ 8014 w 10000"/>
                <a:gd name="connsiteY316" fmla="*/ 4229 h 10001"/>
                <a:gd name="connsiteX317" fmla="*/ 8074 w 10000"/>
                <a:gd name="connsiteY317" fmla="*/ 4252 h 10001"/>
                <a:gd name="connsiteX318" fmla="*/ 8016 w 10000"/>
                <a:gd name="connsiteY318" fmla="*/ 4257 h 10001"/>
                <a:gd name="connsiteX319" fmla="*/ 8100 w 10000"/>
                <a:gd name="connsiteY319" fmla="*/ 4190 h 10001"/>
                <a:gd name="connsiteX320" fmla="*/ 8149 w 10000"/>
                <a:gd name="connsiteY320" fmla="*/ 4306 h 10001"/>
                <a:gd name="connsiteX321" fmla="*/ 8177 w 10000"/>
                <a:gd name="connsiteY321" fmla="*/ 4451 h 10001"/>
                <a:gd name="connsiteX322" fmla="*/ 8198 w 10000"/>
                <a:gd name="connsiteY322" fmla="*/ 4258 h 10001"/>
                <a:gd name="connsiteX323" fmla="*/ 8279 w 10000"/>
                <a:gd name="connsiteY323" fmla="*/ 4700 h 10001"/>
                <a:gd name="connsiteX324" fmla="*/ 8234 w 10000"/>
                <a:gd name="connsiteY324" fmla="*/ 4356 h 10001"/>
                <a:gd name="connsiteX325" fmla="*/ 8369 w 10000"/>
                <a:gd name="connsiteY325" fmla="*/ 4949 h 10001"/>
                <a:gd name="connsiteX326" fmla="*/ 8328 w 10000"/>
                <a:gd name="connsiteY326" fmla="*/ 4864 h 10001"/>
                <a:gd name="connsiteX327" fmla="*/ 8401 w 10000"/>
                <a:gd name="connsiteY327" fmla="*/ 5108 h 10001"/>
                <a:gd name="connsiteX328" fmla="*/ 8403 w 10000"/>
                <a:gd name="connsiteY328" fmla="*/ 5209 h 10001"/>
                <a:gd name="connsiteX329" fmla="*/ 8442 w 10000"/>
                <a:gd name="connsiteY329" fmla="*/ 5207 h 10001"/>
                <a:gd name="connsiteX330" fmla="*/ 8512 w 10000"/>
                <a:gd name="connsiteY330" fmla="*/ 5340 h 10001"/>
                <a:gd name="connsiteX331" fmla="*/ 8563 w 10000"/>
                <a:gd name="connsiteY331" fmla="*/ 5497 h 10001"/>
                <a:gd name="connsiteX332" fmla="*/ 8604 w 10000"/>
                <a:gd name="connsiteY332" fmla="*/ 5718 h 10001"/>
                <a:gd name="connsiteX333" fmla="*/ 8617 w 10000"/>
                <a:gd name="connsiteY333" fmla="*/ 5810 h 10001"/>
                <a:gd name="connsiteX334" fmla="*/ 8654 w 10000"/>
                <a:gd name="connsiteY334" fmla="*/ 5783 h 10001"/>
                <a:gd name="connsiteX335" fmla="*/ 8667 w 10000"/>
                <a:gd name="connsiteY335" fmla="*/ 5916 h 10001"/>
                <a:gd name="connsiteX336" fmla="*/ 8720 w 10000"/>
                <a:gd name="connsiteY336" fmla="*/ 6220 h 10001"/>
                <a:gd name="connsiteX337" fmla="*/ 8763 w 10000"/>
                <a:gd name="connsiteY337" fmla="*/ 6375 h 10001"/>
                <a:gd name="connsiteX338" fmla="*/ 8724 w 10000"/>
                <a:gd name="connsiteY338" fmla="*/ 6347 h 10001"/>
                <a:gd name="connsiteX339" fmla="*/ 8688 w 10000"/>
                <a:gd name="connsiteY339" fmla="*/ 5972 h 10001"/>
                <a:gd name="connsiteX340" fmla="*/ 8775 w 10000"/>
                <a:gd name="connsiteY340" fmla="*/ 6876 h 10001"/>
                <a:gd name="connsiteX341" fmla="*/ 8778 w 10000"/>
                <a:gd name="connsiteY341" fmla="*/ 6793 h 10001"/>
                <a:gd name="connsiteX342" fmla="*/ 8783 w 10000"/>
                <a:gd name="connsiteY342" fmla="*/ 6193 h 10001"/>
                <a:gd name="connsiteX343" fmla="*/ 8788 w 10000"/>
                <a:gd name="connsiteY343" fmla="*/ 6590 h 10001"/>
                <a:gd name="connsiteX344" fmla="*/ 8790 w 10000"/>
                <a:gd name="connsiteY344" fmla="*/ 6151 h 10001"/>
                <a:gd name="connsiteX345" fmla="*/ 8684 w 10000"/>
                <a:gd name="connsiteY345" fmla="*/ 5949 h 10001"/>
                <a:gd name="connsiteX346" fmla="*/ 8801 w 10000"/>
                <a:gd name="connsiteY346" fmla="*/ 6563 h 10001"/>
                <a:gd name="connsiteX347" fmla="*/ 8836 w 10000"/>
                <a:gd name="connsiteY347" fmla="*/ 6708 h 10001"/>
                <a:gd name="connsiteX348" fmla="*/ 8808 w 10000"/>
                <a:gd name="connsiteY348" fmla="*/ 6727 h 10001"/>
                <a:gd name="connsiteX349" fmla="*/ 8813 w 10000"/>
                <a:gd name="connsiteY349" fmla="*/ 6228 h 10001"/>
                <a:gd name="connsiteX350" fmla="*/ 8767 w 10000"/>
                <a:gd name="connsiteY350" fmla="*/ 6157 h 10001"/>
                <a:gd name="connsiteX351" fmla="*/ 8723 w 10000"/>
                <a:gd name="connsiteY351" fmla="*/ 6034 h 10001"/>
                <a:gd name="connsiteX352" fmla="*/ 8826 w 10000"/>
                <a:gd name="connsiteY352" fmla="*/ 6476 h 10001"/>
                <a:gd name="connsiteX353" fmla="*/ 8828 w 10000"/>
                <a:gd name="connsiteY353" fmla="*/ 6597 h 10001"/>
                <a:gd name="connsiteX354" fmla="*/ 8833 w 10000"/>
                <a:gd name="connsiteY354" fmla="*/ 6832 h 10001"/>
                <a:gd name="connsiteX355" fmla="*/ 8876 w 10000"/>
                <a:gd name="connsiteY355" fmla="*/ 7100 h 10001"/>
                <a:gd name="connsiteX356" fmla="*/ 8843 w 10000"/>
                <a:gd name="connsiteY356" fmla="*/ 6597 h 10001"/>
                <a:gd name="connsiteX357" fmla="*/ 8847 w 10000"/>
                <a:gd name="connsiteY357" fmla="*/ 6720 h 10001"/>
                <a:gd name="connsiteX358" fmla="*/ 8852 w 10000"/>
                <a:gd name="connsiteY358" fmla="*/ 6590 h 10001"/>
                <a:gd name="connsiteX359" fmla="*/ 8857 w 10000"/>
                <a:gd name="connsiteY359" fmla="*/ 6500 h 10001"/>
                <a:gd name="connsiteX360" fmla="*/ 8788 w 10000"/>
                <a:gd name="connsiteY360" fmla="*/ 6562 h 10001"/>
                <a:gd name="connsiteX361" fmla="*/ 8793 w 10000"/>
                <a:gd name="connsiteY361" fmla="*/ 6347 h 10001"/>
                <a:gd name="connsiteX362" fmla="*/ 8749 w 10000"/>
                <a:gd name="connsiteY362" fmla="*/ 6290 h 10001"/>
                <a:gd name="connsiteX363" fmla="*/ 8725 w 10000"/>
                <a:gd name="connsiteY363" fmla="*/ 6574 h 10001"/>
                <a:gd name="connsiteX364" fmla="*/ 8861 w 10000"/>
                <a:gd name="connsiteY364" fmla="*/ 6383 h 10001"/>
                <a:gd name="connsiteX365" fmla="*/ 8898 w 10000"/>
                <a:gd name="connsiteY365" fmla="*/ 7152 h 10001"/>
                <a:gd name="connsiteX366" fmla="*/ 9020 w 10000"/>
                <a:gd name="connsiteY366" fmla="*/ 7782 h 10001"/>
                <a:gd name="connsiteX367" fmla="*/ 9058 w 10000"/>
                <a:gd name="connsiteY367" fmla="*/ 8567 h 10001"/>
                <a:gd name="connsiteX368" fmla="*/ 9079 w 10000"/>
                <a:gd name="connsiteY368" fmla="*/ 9041 h 10001"/>
                <a:gd name="connsiteX369" fmla="*/ 9263 w 10000"/>
                <a:gd name="connsiteY369" fmla="*/ 9677 h 10001"/>
                <a:gd name="connsiteX370" fmla="*/ 9273 w 10000"/>
                <a:gd name="connsiteY370" fmla="*/ 9281 h 10001"/>
                <a:gd name="connsiteX371" fmla="*/ 9371 w 10000"/>
                <a:gd name="connsiteY371" fmla="*/ 9637 h 10001"/>
                <a:gd name="connsiteX372" fmla="*/ 9340 w 10000"/>
                <a:gd name="connsiteY372" fmla="*/ 9583 h 10001"/>
                <a:gd name="connsiteX373" fmla="*/ 9192 w 10000"/>
                <a:gd name="connsiteY373" fmla="*/ 8998 h 10001"/>
                <a:gd name="connsiteX374" fmla="*/ 9022 w 10000"/>
                <a:gd name="connsiteY374" fmla="*/ 7909 h 10001"/>
                <a:gd name="connsiteX375" fmla="*/ 9020 w 10000"/>
                <a:gd name="connsiteY375" fmla="*/ 8949 h 10001"/>
                <a:gd name="connsiteX376" fmla="*/ 9391 w 10000"/>
                <a:gd name="connsiteY376" fmla="*/ 9633 h 10001"/>
                <a:gd name="connsiteX377" fmla="*/ 9283 w 10000"/>
                <a:gd name="connsiteY377" fmla="*/ 9462 h 10001"/>
                <a:gd name="connsiteX378" fmla="*/ 9048 w 10000"/>
                <a:gd name="connsiteY378" fmla="*/ 8062 h 10001"/>
                <a:gd name="connsiteX379" fmla="*/ 9358 w 10000"/>
                <a:gd name="connsiteY379" fmla="*/ 9564 h 10001"/>
                <a:gd name="connsiteX380" fmla="*/ 8942 w 10000"/>
                <a:gd name="connsiteY380" fmla="*/ 8397 h 10001"/>
                <a:gd name="connsiteX381" fmla="*/ 8949 w 10000"/>
                <a:gd name="connsiteY381" fmla="*/ 7303 h 10001"/>
                <a:gd name="connsiteX382" fmla="*/ 8952 w 10000"/>
                <a:gd name="connsiteY382" fmla="*/ 8414 h 10001"/>
                <a:gd name="connsiteX383" fmla="*/ 8949 w 10000"/>
                <a:gd name="connsiteY383" fmla="*/ 7679 h 10001"/>
                <a:gd name="connsiteX384" fmla="*/ 9003 w 10000"/>
                <a:gd name="connsiteY384" fmla="*/ 7701 h 10001"/>
                <a:gd name="connsiteX385" fmla="*/ 8959 w 10000"/>
                <a:gd name="connsiteY385" fmla="*/ 8477 h 10001"/>
                <a:gd name="connsiteX386" fmla="*/ 9368 w 10000"/>
                <a:gd name="connsiteY386" fmla="*/ 9940 h 10001"/>
                <a:gd name="connsiteX387" fmla="*/ 9461 w 10000"/>
                <a:gd name="connsiteY387" fmla="*/ 9214 h 10001"/>
                <a:gd name="connsiteX388" fmla="*/ 9150 w 10000"/>
                <a:gd name="connsiteY388" fmla="*/ 9077 h 10001"/>
                <a:gd name="connsiteX389" fmla="*/ 9295 w 10000"/>
                <a:gd name="connsiteY389" fmla="*/ 9294 h 10001"/>
                <a:gd name="connsiteX390" fmla="*/ 9374 w 10000"/>
                <a:gd name="connsiteY390" fmla="*/ 9870 h 10001"/>
                <a:gd name="connsiteX391" fmla="*/ 9305 w 10000"/>
                <a:gd name="connsiteY391" fmla="*/ 9749 h 10001"/>
                <a:gd name="connsiteX392" fmla="*/ 9327 w 10000"/>
                <a:gd name="connsiteY392" fmla="*/ 9200 h 10001"/>
                <a:gd name="connsiteX393" fmla="*/ 9294 w 10000"/>
                <a:gd name="connsiteY393" fmla="*/ 9958 h 10001"/>
                <a:gd name="connsiteX394" fmla="*/ 9194 w 10000"/>
                <a:gd name="connsiteY394" fmla="*/ 8804 h 10001"/>
                <a:gd name="connsiteX395" fmla="*/ 8999 w 10000"/>
                <a:gd name="connsiteY395" fmla="*/ 8903 h 10001"/>
                <a:gd name="connsiteX396" fmla="*/ 9146 w 10000"/>
                <a:gd name="connsiteY396" fmla="*/ 8674 h 10001"/>
                <a:gd name="connsiteX397" fmla="*/ 9009 w 10000"/>
                <a:gd name="connsiteY397" fmla="*/ 8707 h 10001"/>
                <a:gd name="connsiteX398" fmla="*/ 9112 w 10000"/>
                <a:gd name="connsiteY398" fmla="*/ 8640 h 10001"/>
                <a:gd name="connsiteX399" fmla="*/ 9330 w 10000"/>
                <a:gd name="connsiteY399" fmla="*/ 9614 h 10001"/>
                <a:gd name="connsiteX400" fmla="*/ 9027 w 10000"/>
                <a:gd name="connsiteY400" fmla="*/ 8604 h 10001"/>
                <a:gd name="connsiteX401" fmla="*/ 9032 w 10000"/>
                <a:gd name="connsiteY401" fmla="*/ 8518 h 10001"/>
                <a:gd name="connsiteX402" fmla="*/ 9010 w 10000"/>
                <a:gd name="connsiteY402" fmla="*/ 7651 h 10001"/>
                <a:gd name="connsiteX403" fmla="*/ 9042 w 10000"/>
                <a:gd name="connsiteY403" fmla="*/ 7898 h 10001"/>
                <a:gd name="connsiteX404" fmla="*/ 9260 w 10000"/>
                <a:gd name="connsiteY404" fmla="*/ 9616 h 10001"/>
                <a:gd name="connsiteX405" fmla="*/ 9575 w 10000"/>
                <a:gd name="connsiteY405" fmla="*/ 9338 h 10001"/>
                <a:gd name="connsiteX406" fmla="*/ 9302 w 10000"/>
                <a:gd name="connsiteY406" fmla="*/ 9113 h 10001"/>
                <a:gd name="connsiteX407" fmla="*/ 9292 w 10000"/>
                <a:gd name="connsiteY407" fmla="*/ 9469 h 10001"/>
                <a:gd name="connsiteX408" fmla="*/ 9062 w 10000"/>
                <a:gd name="connsiteY408" fmla="*/ 8294 h 10001"/>
                <a:gd name="connsiteX409" fmla="*/ 9069 w 10000"/>
                <a:gd name="connsiteY409" fmla="*/ 8639 h 10001"/>
                <a:gd name="connsiteX410" fmla="*/ 9145 w 10000"/>
                <a:gd name="connsiteY410" fmla="*/ 8854 h 10001"/>
                <a:gd name="connsiteX411" fmla="*/ 9079 w 10000"/>
                <a:gd name="connsiteY411" fmla="*/ 8164 h 10001"/>
                <a:gd name="connsiteX412" fmla="*/ 9084 w 10000"/>
                <a:gd name="connsiteY412" fmla="*/ 8113 h 10001"/>
                <a:gd name="connsiteX413" fmla="*/ 9089 w 10000"/>
                <a:gd name="connsiteY413" fmla="*/ 8355 h 10001"/>
                <a:gd name="connsiteX414" fmla="*/ 9094 w 10000"/>
                <a:gd name="connsiteY414" fmla="*/ 8442 h 10001"/>
                <a:gd name="connsiteX415" fmla="*/ 9099 w 10000"/>
                <a:gd name="connsiteY415" fmla="*/ 9195 h 10001"/>
                <a:gd name="connsiteX416" fmla="*/ 9104 w 10000"/>
                <a:gd name="connsiteY416" fmla="*/ 9139 h 10001"/>
                <a:gd name="connsiteX417" fmla="*/ 9311 w 10000"/>
                <a:gd name="connsiteY417" fmla="*/ 9772 h 10001"/>
                <a:gd name="connsiteX418" fmla="*/ 9117 w 10000"/>
                <a:gd name="connsiteY418" fmla="*/ 9153 h 10001"/>
                <a:gd name="connsiteX419" fmla="*/ 9231 w 10000"/>
                <a:gd name="connsiteY419" fmla="*/ 9466 h 10001"/>
                <a:gd name="connsiteX420" fmla="*/ 9129 w 10000"/>
                <a:gd name="connsiteY420" fmla="*/ 9161 h 10001"/>
                <a:gd name="connsiteX421" fmla="*/ 9227 w 10000"/>
                <a:gd name="connsiteY421" fmla="*/ 9125 h 10001"/>
                <a:gd name="connsiteX422" fmla="*/ 9139 w 10000"/>
                <a:gd name="connsiteY422" fmla="*/ 8914 h 10001"/>
                <a:gd name="connsiteX423" fmla="*/ 9144 w 10000"/>
                <a:gd name="connsiteY423" fmla="*/ 9412 h 10001"/>
                <a:gd name="connsiteX424" fmla="*/ 9329 w 10000"/>
                <a:gd name="connsiteY424" fmla="*/ 9630 h 10001"/>
                <a:gd name="connsiteX425" fmla="*/ 9209 w 10000"/>
                <a:gd name="connsiteY425" fmla="*/ 8898 h 10001"/>
                <a:gd name="connsiteX426" fmla="*/ 9317 w 10000"/>
                <a:gd name="connsiteY426" fmla="*/ 9434 h 10001"/>
                <a:gd name="connsiteX427" fmla="*/ 9164 w 10000"/>
                <a:gd name="connsiteY427" fmla="*/ 8879 h 10001"/>
                <a:gd name="connsiteX428" fmla="*/ 9240 w 10000"/>
                <a:gd name="connsiteY428" fmla="*/ 9213 h 10001"/>
                <a:gd name="connsiteX429" fmla="*/ 9264 w 10000"/>
                <a:gd name="connsiteY429" fmla="*/ 9331 h 10001"/>
                <a:gd name="connsiteX430" fmla="*/ 9286 w 10000"/>
                <a:gd name="connsiteY430" fmla="*/ 9402 h 10001"/>
                <a:gd name="connsiteX431" fmla="*/ 9483 w 10000"/>
                <a:gd name="connsiteY431" fmla="*/ 9341 h 10001"/>
                <a:gd name="connsiteX432" fmla="*/ 9227 w 10000"/>
                <a:gd name="connsiteY432" fmla="*/ 9489 h 10001"/>
                <a:gd name="connsiteX433" fmla="*/ 9250 w 10000"/>
                <a:gd name="connsiteY433" fmla="*/ 9412 h 10001"/>
                <a:gd name="connsiteX434" fmla="*/ 9392 w 10000"/>
                <a:gd name="connsiteY434" fmla="*/ 9345 h 10001"/>
                <a:gd name="connsiteX435" fmla="*/ 9341 w 10000"/>
                <a:gd name="connsiteY435" fmla="*/ 9203 h 10001"/>
                <a:gd name="connsiteX436" fmla="*/ 9358 w 10000"/>
                <a:gd name="connsiteY436" fmla="*/ 9303 h 10001"/>
                <a:gd name="connsiteX437" fmla="*/ 9416 w 10000"/>
                <a:gd name="connsiteY437" fmla="*/ 9302 h 10001"/>
                <a:gd name="connsiteX438" fmla="*/ 9443 w 10000"/>
                <a:gd name="connsiteY438" fmla="*/ 9147 h 10001"/>
                <a:gd name="connsiteX439" fmla="*/ 9477 w 10000"/>
                <a:gd name="connsiteY439" fmla="*/ 8659 h 10001"/>
                <a:gd name="connsiteX440" fmla="*/ 9501 w 10000"/>
                <a:gd name="connsiteY440" fmla="*/ 9152 h 10001"/>
                <a:gd name="connsiteX441" fmla="*/ 9553 w 10000"/>
                <a:gd name="connsiteY441" fmla="*/ 8964 h 10001"/>
                <a:gd name="connsiteX442" fmla="*/ 9560 w 10000"/>
                <a:gd name="connsiteY442" fmla="*/ 8289 h 10001"/>
                <a:gd name="connsiteX443" fmla="*/ 9547 w 10000"/>
                <a:gd name="connsiteY443" fmla="*/ 7808 h 10001"/>
                <a:gd name="connsiteX444" fmla="*/ 9645 w 10000"/>
                <a:gd name="connsiteY444" fmla="*/ 7852 h 10001"/>
                <a:gd name="connsiteX445" fmla="*/ 9614 w 10000"/>
                <a:gd name="connsiteY445" fmla="*/ 7735 h 10001"/>
                <a:gd name="connsiteX446" fmla="*/ 9617 w 10000"/>
                <a:gd name="connsiteY446" fmla="*/ 7176 h 10001"/>
                <a:gd name="connsiteX447" fmla="*/ 9635 w 10000"/>
                <a:gd name="connsiteY447" fmla="*/ 6977 h 10001"/>
                <a:gd name="connsiteX448" fmla="*/ 9655 w 10000"/>
                <a:gd name="connsiteY448" fmla="*/ 6669 h 10001"/>
                <a:gd name="connsiteX449" fmla="*/ 9670 w 10000"/>
                <a:gd name="connsiteY449" fmla="*/ 6444 h 10001"/>
                <a:gd name="connsiteX450" fmla="*/ 9687 w 10000"/>
                <a:gd name="connsiteY450" fmla="*/ 6427 h 10001"/>
                <a:gd name="connsiteX451" fmla="*/ 9705 w 10000"/>
                <a:gd name="connsiteY451" fmla="*/ 6884 h 10001"/>
                <a:gd name="connsiteX452" fmla="*/ 9722 w 10000"/>
                <a:gd name="connsiteY452" fmla="*/ 5920 h 10001"/>
                <a:gd name="connsiteX453" fmla="*/ 9740 w 10000"/>
                <a:gd name="connsiteY453" fmla="*/ 6856 h 10001"/>
                <a:gd name="connsiteX454" fmla="*/ 9757 w 10000"/>
                <a:gd name="connsiteY454" fmla="*/ 6008 h 10001"/>
                <a:gd name="connsiteX455" fmla="*/ 9775 w 10000"/>
                <a:gd name="connsiteY455" fmla="*/ 6520 h 10001"/>
                <a:gd name="connsiteX456" fmla="*/ 9792 w 10000"/>
                <a:gd name="connsiteY456" fmla="*/ 6022 h 10001"/>
                <a:gd name="connsiteX457" fmla="*/ 9810 w 10000"/>
                <a:gd name="connsiteY457" fmla="*/ 5748 h 10001"/>
                <a:gd name="connsiteX458" fmla="*/ 9852 w 10000"/>
                <a:gd name="connsiteY458" fmla="*/ 5154 h 10001"/>
                <a:gd name="connsiteX459" fmla="*/ 9892 w 10000"/>
                <a:gd name="connsiteY459" fmla="*/ 6323 h 10001"/>
                <a:gd name="connsiteX460" fmla="*/ 9935 w 10000"/>
                <a:gd name="connsiteY460" fmla="*/ 5204 h 10001"/>
                <a:gd name="connsiteX461" fmla="*/ 9977 w 10000"/>
                <a:gd name="connsiteY461" fmla="*/ 5756 h 10001"/>
                <a:gd name="connsiteX462" fmla="*/ 10000 w 10000"/>
                <a:gd name="connsiteY462" fmla="*/ 5404 h 10001"/>
                <a:gd name="connsiteX0" fmla="*/ 38 w 10000"/>
                <a:gd name="connsiteY0" fmla="*/ 2938 h 9961"/>
                <a:gd name="connsiteX1" fmla="*/ 1 w 10000"/>
                <a:gd name="connsiteY1" fmla="*/ 3231 h 9961"/>
                <a:gd name="connsiteX2" fmla="*/ 73 w 10000"/>
                <a:gd name="connsiteY2" fmla="*/ 2728 h 9961"/>
                <a:gd name="connsiteX3" fmla="*/ 89 w 10000"/>
                <a:gd name="connsiteY3" fmla="*/ 2585 h 9961"/>
                <a:gd name="connsiteX4" fmla="*/ 158 w 10000"/>
                <a:gd name="connsiteY4" fmla="*/ 2188 h 9961"/>
                <a:gd name="connsiteX5" fmla="*/ 126 w 10000"/>
                <a:gd name="connsiteY5" fmla="*/ 2438 h 9961"/>
                <a:gd name="connsiteX6" fmla="*/ 144 w 10000"/>
                <a:gd name="connsiteY6" fmla="*/ 2291 h 9961"/>
                <a:gd name="connsiteX7" fmla="*/ 122 w 10000"/>
                <a:gd name="connsiteY7" fmla="*/ 2558 h 9961"/>
                <a:gd name="connsiteX8" fmla="*/ 152 w 10000"/>
                <a:gd name="connsiteY8" fmla="*/ 2220 h 9961"/>
                <a:gd name="connsiteX9" fmla="*/ 178 w 10000"/>
                <a:gd name="connsiteY9" fmla="*/ 2054 h 9961"/>
                <a:gd name="connsiteX10" fmla="*/ 250 w 10000"/>
                <a:gd name="connsiteY10" fmla="*/ 1786 h 9961"/>
                <a:gd name="connsiteX11" fmla="*/ 276 w 10000"/>
                <a:gd name="connsiteY11" fmla="*/ 1598 h 9961"/>
                <a:gd name="connsiteX12" fmla="*/ 224 w 10000"/>
                <a:gd name="connsiteY12" fmla="*/ 1925 h 9961"/>
                <a:gd name="connsiteX13" fmla="*/ 313 w 10000"/>
                <a:gd name="connsiteY13" fmla="*/ 1432 h 9961"/>
                <a:gd name="connsiteX14" fmla="*/ 375 w 10000"/>
                <a:gd name="connsiteY14" fmla="*/ 1336 h 9961"/>
                <a:gd name="connsiteX15" fmla="*/ 352 w 10000"/>
                <a:gd name="connsiteY15" fmla="*/ 1362 h 9961"/>
                <a:gd name="connsiteX16" fmla="*/ 414 w 10000"/>
                <a:gd name="connsiteY16" fmla="*/ 1215 h 9961"/>
                <a:gd name="connsiteX17" fmla="*/ 394 w 10000"/>
                <a:gd name="connsiteY17" fmla="*/ 1246 h 9961"/>
                <a:gd name="connsiteX18" fmla="*/ 434 w 10000"/>
                <a:gd name="connsiteY18" fmla="*/ 1133 h 9961"/>
                <a:gd name="connsiteX19" fmla="*/ 448 w 10000"/>
                <a:gd name="connsiteY19" fmla="*/ 1141 h 9961"/>
                <a:gd name="connsiteX20" fmla="*/ 470 w 10000"/>
                <a:gd name="connsiteY20" fmla="*/ 1094 h 9961"/>
                <a:gd name="connsiteX21" fmla="*/ 516 w 10000"/>
                <a:gd name="connsiteY21" fmla="*/ 976 h 9961"/>
                <a:gd name="connsiteX22" fmla="*/ 467 w 10000"/>
                <a:gd name="connsiteY22" fmla="*/ 1080 h 9961"/>
                <a:gd name="connsiteX23" fmla="*/ 547 w 10000"/>
                <a:gd name="connsiteY23" fmla="*/ 903 h 9961"/>
                <a:gd name="connsiteX24" fmla="*/ 488 w 10000"/>
                <a:gd name="connsiteY24" fmla="*/ 1056 h 9961"/>
                <a:gd name="connsiteX25" fmla="*/ 585 w 10000"/>
                <a:gd name="connsiteY25" fmla="*/ 806 h 9961"/>
                <a:gd name="connsiteX26" fmla="*/ 615 w 10000"/>
                <a:gd name="connsiteY26" fmla="*/ 668 h 9961"/>
                <a:gd name="connsiteX27" fmla="*/ 656 w 10000"/>
                <a:gd name="connsiteY27" fmla="*/ 689 h 9961"/>
                <a:gd name="connsiteX28" fmla="*/ 669 w 10000"/>
                <a:gd name="connsiteY28" fmla="*/ 519 h 9961"/>
                <a:gd name="connsiteX29" fmla="*/ 697 w 10000"/>
                <a:gd name="connsiteY29" fmla="*/ 709 h 9961"/>
                <a:gd name="connsiteX30" fmla="*/ 733 w 10000"/>
                <a:gd name="connsiteY30" fmla="*/ 448 h 9961"/>
                <a:gd name="connsiteX31" fmla="*/ 780 w 10000"/>
                <a:gd name="connsiteY31" fmla="*/ 431 h 9961"/>
                <a:gd name="connsiteX32" fmla="*/ 803 w 10000"/>
                <a:gd name="connsiteY32" fmla="*/ 355 h 9961"/>
                <a:gd name="connsiteX33" fmla="*/ 852 w 10000"/>
                <a:gd name="connsiteY33" fmla="*/ 165 h 9961"/>
                <a:gd name="connsiteX34" fmla="*/ 835 w 10000"/>
                <a:gd name="connsiteY34" fmla="*/ 242 h 9961"/>
                <a:gd name="connsiteX35" fmla="*/ 895 w 10000"/>
                <a:gd name="connsiteY35" fmla="*/ 232 h 9961"/>
                <a:gd name="connsiteX36" fmla="*/ 922 w 10000"/>
                <a:gd name="connsiteY36" fmla="*/ 126 h 9961"/>
                <a:gd name="connsiteX37" fmla="*/ 961 w 10000"/>
                <a:gd name="connsiteY37" fmla="*/ 202 h 9961"/>
                <a:gd name="connsiteX38" fmla="*/ 1003 w 10000"/>
                <a:gd name="connsiteY38" fmla="*/ 231 h 9961"/>
                <a:gd name="connsiteX39" fmla="*/ 1039 w 10000"/>
                <a:gd name="connsiteY39" fmla="*/ 102 h 9961"/>
                <a:gd name="connsiteX40" fmla="*/ 1096 w 10000"/>
                <a:gd name="connsiteY40" fmla="*/ 99 h 9961"/>
                <a:gd name="connsiteX41" fmla="*/ 1124 w 10000"/>
                <a:gd name="connsiteY41" fmla="*/ 190 h 9961"/>
                <a:gd name="connsiteX42" fmla="*/ 1183 w 10000"/>
                <a:gd name="connsiteY42" fmla="*/ 123 h 9961"/>
                <a:gd name="connsiteX43" fmla="*/ 1204 w 10000"/>
                <a:gd name="connsiteY43" fmla="*/ 201 h 9961"/>
                <a:gd name="connsiteX44" fmla="*/ 1229 w 10000"/>
                <a:gd name="connsiteY44" fmla="*/ 248 h 9961"/>
                <a:gd name="connsiteX45" fmla="*/ 1265 w 10000"/>
                <a:gd name="connsiteY45" fmla="*/ 340 h 9961"/>
                <a:gd name="connsiteX46" fmla="*/ 1298 w 10000"/>
                <a:gd name="connsiteY46" fmla="*/ 481 h 9961"/>
                <a:gd name="connsiteX47" fmla="*/ 1341 w 10000"/>
                <a:gd name="connsiteY47" fmla="*/ 580 h 9961"/>
                <a:gd name="connsiteX48" fmla="*/ 1379 w 10000"/>
                <a:gd name="connsiteY48" fmla="*/ 661 h 9961"/>
                <a:gd name="connsiteX49" fmla="*/ 1424 w 10000"/>
                <a:gd name="connsiteY49" fmla="*/ 860 h 9961"/>
                <a:gd name="connsiteX50" fmla="*/ 1464 w 10000"/>
                <a:gd name="connsiteY50" fmla="*/ 937 h 9961"/>
                <a:gd name="connsiteX51" fmla="*/ 1502 w 10000"/>
                <a:gd name="connsiteY51" fmla="*/ 1232 h 9961"/>
                <a:gd name="connsiteX52" fmla="*/ 1491 w 10000"/>
                <a:gd name="connsiteY52" fmla="*/ 1096 h 9961"/>
                <a:gd name="connsiteX53" fmla="*/ 1533 w 10000"/>
                <a:gd name="connsiteY53" fmla="*/ 1304 h 9961"/>
                <a:gd name="connsiteX54" fmla="*/ 1535 w 10000"/>
                <a:gd name="connsiteY54" fmla="*/ 1524 h 9961"/>
                <a:gd name="connsiteX55" fmla="*/ 1577 w 10000"/>
                <a:gd name="connsiteY55" fmla="*/ 1621 h 9961"/>
                <a:gd name="connsiteX56" fmla="*/ 1579 w 10000"/>
                <a:gd name="connsiteY56" fmla="*/ 1874 h 9961"/>
                <a:gd name="connsiteX57" fmla="*/ 1643 w 10000"/>
                <a:gd name="connsiteY57" fmla="*/ 2220 h 9961"/>
                <a:gd name="connsiteX58" fmla="*/ 1643 w 10000"/>
                <a:gd name="connsiteY58" fmla="*/ 1774 h 9961"/>
                <a:gd name="connsiteX59" fmla="*/ 1651 w 10000"/>
                <a:gd name="connsiteY59" fmla="*/ 2592 h 9961"/>
                <a:gd name="connsiteX60" fmla="*/ 1711 w 10000"/>
                <a:gd name="connsiteY60" fmla="*/ 2947 h 9961"/>
                <a:gd name="connsiteX61" fmla="*/ 1686 w 10000"/>
                <a:gd name="connsiteY61" fmla="*/ 2374 h 9961"/>
                <a:gd name="connsiteX62" fmla="*/ 1701 w 10000"/>
                <a:gd name="connsiteY62" fmla="*/ 3184 h 9961"/>
                <a:gd name="connsiteX63" fmla="*/ 1713 w 10000"/>
                <a:gd name="connsiteY63" fmla="*/ 2614 h 9961"/>
                <a:gd name="connsiteX64" fmla="*/ 1736 w 10000"/>
                <a:gd name="connsiteY64" fmla="*/ 3588 h 9961"/>
                <a:gd name="connsiteX65" fmla="*/ 1753 w 10000"/>
                <a:gd name="connsiteY65" fmla="*/ 3262 h 9961"/>
                <a:gd name="connsiteX66" fmla="*/ 1771 w 10000"/>
                <a:gd name="connsiteY66" fmla="*/ 3125 h 9961"/>
                <a:gd name="connsiteX67" fmla="*/ 1765 w 10000"/>
                <a:gd name="connsiteY67" fmla="*/ 3533 h 9961"/>
                <a:gd name="connsiteX68" fmla="*/ 1811 w 10000"/>
                <a:gd name="connsiteY68" fmla="*/ 3864 h 9961"/>
                <a:gd name="connsiteX69" fmla="*/ 1823 w 10000"/>
                <a:gd name="connsiteY69" fmla="*/ 4053 h 9961"/>
                <a:gd name="connsiteX70" fmla="*/ 1841 w 10000"/>
                <a:gd name="connsiteY70" fmla="*/ 4010 h 9961"/>
                <a:gd name="connsiteX71" fmla="*/ 1863 w 10000"/>
                <a:gd name="connsiteY71" fmla="*/ 4314 h 9961"/>
                <a:gd name="connsiteX72" fmla="*/ 1893 w 10000"/>
                <a:gd name="connsiteY72" fmla="*/ 4414 h 9961"/>
                <a:gd name="connsiteX73" fmla="*/ 1929 w 10000"/>
                <a:gd name="connsiteY73" fmla="*/ 4545 h 9961"/>
                <a:gd name="connsiteX74" fmla="*/ 1948 w 10000"/>
                <a:gd name="connsiteY74" fmla="*/ 4592 h 9961"/>
                <a:gd name="connsiteX75" fmla="*/ 1994 w 10000"/>
                <a:gd name="connsiteY75" fmla="*/ 5069 h 9961"/>
                <a:gd name="connsiteX76" fmla="*/ 1974 w 10000"/>
                <a:gd name="connsiteY76" fmla="*/ 4838 h 9961"/>
                <a:gd name="connsiteX77" fmla="*/ 2030 w 10000"/>
                <a:gd name="connsiteY77" fmla="*/ 5245 h 9961"/>
                <a:gd name="connsiteX78" fmla="*/ 2068 w 10000"/>
                <a:gd name="connsiteY78" fmla="*/ 5623 h 9961"/>
                <a:gd name="connsiteX79" fmla="*/ 2106 w 10000"/>
                <a:gd name="connsiteY79" fmla="*/ 5999 h 9961"/>
                <a:gd name="connsiteX80" fmla="*/ 2118 w 10000"/>
                <a:gd name="connsiteY80" fmla="*/ 6049 h 9961"/>
                <a:gd name="connsiteX81" fmla="*/ 2140 w 10000"/>
                <a:gd name="connsiteY81" fmla="*/ 6329 h 9961"/>
                <a:gd name="connsiteX82" fmla="*/ 2168 w 10000"/>
                <a:gd name="connsiteY82" fmla="*/ 6616 h 9961"/>
                <a:gd name="connsiteX83" fmla="*/ 2241 w 10000"/>
                <a:gd name="connsiteY83" fmla="*/ 6787 h 9961"/>
                <a:gd name="connsiteX84" fmla="*/ 2351 w 10000"/>
                <a:gd name="connsiteY84" fmla="*/ 6435 h 9961"/>
                <a:gd name="connsiteX85" fmla="*/ 2394 w 10000"/>
                <a:gd name="connsiteY85" fmla="*/ 6208 h 9961"/>
                <a:gd name="connsiteX86" fmla="*/ 2282 w 10000"/>
                <a:gd name="connsiteY86" fmla="*/ 6785 h 9961"/>
                <a:gd name="connsiteX87" fmla="*/ 2436 w 10000"/>
                <a:gd name="connsiteY87" fmla="*/ 5948 h 9961"/>
                <a:gd name="connsiteX88" fmla="*/ 2440 w 10000"/>
                <a:gd name="connsiteY88" fmla="*/ 5784 h 9961"/>
                <a:gd name="connsiteX89" fmla="*/ 2487 w 10000"/>
                <a:gd name="connsiteY89" fmla="*/ 5475 h 9961"/>
                <a:gd name="connsiteX90" fmla="*/ 2474 w 10000"/>
                <a:gd name="connsiteY90" fmla="*/ 5827 h 9961"/>
                <a:gd name="connsiteX91" fmla="*/ 2498 w 10000"/>
                <a:gd name="connsiteY91" fmla="*/ 5201 h 9961"/>
                <a:gd name="connsiteX92" fmla="*/ 2537 w 10000"/>
                <a:gd name="connsiteY92" fmla="*/ 5023 h 9961"/>
                <a:gd name="connsiteX93" fmla="*/ 2555 w 10000"/>
                <a:gd name="connsiteY93" fmla="*/ 4679 h 9961"/>
                <a:gd name="connsiteX94" fmla="*/ 2604 w 10000"/>
                <a:gd name="connsiteY94" fmla="*/ 4350 h 9961"/>
                <a:gd name="connsiteX95" fmla="*/ 2601 w 10000"/>
                <a:gd name="connsiteY95" fmla="*/ 4476 h 9961"/>
                <a:gd name="connsiteX96" fmla="*/ 2530 w 10000"/>
                <a:gd name="connsiteY96" fmla="*/ 4827 h 9961"/>
                <a:gd name="connsiteX97" fmla="*/ 2609 w 10000"/>
                <a:gd name="connsiteY97" fmla="*/ 4120 h 9961"/>
                <a:gd name="connsiteX98" fmla="*/ 2626 w 10000"/>
                <a:gd name="connsiteY98" fmla="*/ 4217 h 9961"/>
                <a:gd name="connsiteX99" fmla="*/ 2649 w 10000"/>
                <a:gd name="connsiteY99" fmla="*/ 4021 h 9961"/>
                <a:gd name="connsiteX100" fmla="*/ 2661 w 10000"/>
                <a:gd name="connsiteY100" fmla="*/ 3580 h 9961"/>
                <a:gd name="connsiteX101" fmla="*/ 2652 w 10000"/>
                <a:gd name="connsiteY101" fmla="*/ 3811 h 9961"/>
                <a:gd name="connsiteX102" fmla="*/ 2610 w 10000"/>
                <a:gd name="connsiteY102" fmla="*/ 4036 h 9961"/>
                <a:gd name="connsiteX103" fmla="*/ 2725 w 10000"/>
                <a:gd name="connsiteY103" fmla="*/ 3227 h 9961"/>
                <a:gd name="connsiteX104" fmla="*/ 2712 w 10000"/>
                <a:gd name="connsiteY104" fmla="*/ 3233 h 9961"/>
                <a:gd name="connsiteX105" fmla="*/ 2689 w 10000"/>
                <a:gd name="connsiteY105" fmla="*/ 3376 h 9961"/>
                <a:gd name="connsiteX106" fmla="*/ 2708 w 10000"/>
                <a:gd name="connsiteY106" fmla="*/ 3273 h 9961"/>
                <a:gd name="connsiteX107" fmla="*/ 2775 w 10000"/>
                <a:gd name="connsiteY107" fmla="*/ 2643 h 9961"/>
                <a:gd name="connsiteX108" fmla="*/ 2748 w 10000"/>
                <a:gd name="connsiteY108" fmla="*/ 2935 h 9961"/>
                <a:gd name="connsiteX109" fmla="*/ 2792 w 10000"/>
                <a:gd name="connsiteY109" fmla="*/ 2481 h 9961"/>
                <a:gd name="connsiteX110" fmla="*/ 2827 w 10000"/>
                <a:gd name="connsiteY110" fmla="*/ 2257 h 9961"/>
                <a:gd name="connsiteX111" fmla="*/ 2868 w 10000"/>
                <a:gd name="connsiteY111" fmla="*/ 2026 h 9961"/>
                <a:gd name="connsiteX112" fmla="*/ 2927 w 10000"/>
                <a:gd name="connsiteY112" fmla="*/ 1833 h 9961"/>
                <a:gd name="connsiteX113" fmla="*/ 2969 w 10000"/>
                <a:gd name="connsiteY113" fmla="*/ 1678 h 9961"/>
                <a:gd name="connsiteX114" fmla="*/ 3000 w 10000"/>
                <a:gd name="connsiteY114" fmla="*/ 1723 h 9961"/>
                <a:gd name="connsiteX115" fmla="*/ 3020 w 10000"/>
                <a:gd name="connsiteY115" fmla="*/ 1596 h 9961"/>
                <a:gd name="connsiteX116" fmla="*/ 3101 w 10000"/>
                <a:gd name="connsiteY116" fmla="*/ 1773 h 9961"/>
                <a:gd name="connsiteX117" fmla="*/ 3066 w 10000"/>
                <a:gd name="connsiteY117" fmla="*/ 1565 h 9961"/>
                <a:gd name="connsiteX118" fmla="*/ 3080 w 10000"/>
                <a:gd name="connsiteY118" fmla="*/ 1624 h 9961"/>
                <a:gd name="connsiteX119" fmla="*/ 3170 w 10000"/>
                <a:gd name="connsiteY119" fmla="*/ 1817 h 9961"/>
                <a:gd name="connsiteX120" fmla="*/ 3136 w 10000"/>
                <a:gd name="connsiteY120" fmla="*/ 1684 h 9961"/>
                <a:gd name="connsiteX121" fmla="*/ 3240 w 10000"/>
                <a:gd name="connsiteY121" fmla="*/ 1893 h 9961"/>
                <a:gd name="connsiteX122" fmla="*/ 3256 w 10000"/>
                <a:gd name="connsiteY122" fmla="*/ 2033 h 9961"/>
                <a:gd name="connsiteX123" fmla="*/ 3199 w 10000"/>
                <a:gd name="connsiteY123" fmla="*/ 1768 h 9961"/>
                <a:gd name="connsiteX124" fmla="*/ 3276 w 10000"/>
                <a:gd name="connsiteY124" fmla="*/ 2094 h 9961"/>
                <a:gd name="connsiteX125" fmla="*/ 3306 w 10000"/>
                <a:gd name="connsiteY125" fmla="*/ 2225 h 9961"/>
                <a:gd name="connsiteX126" fmla="*/ 3269 w 10000"/>
                <a:gd name="connsiteY126" fmla="*/ 1997 h 9961"/>
                <a:gd name="connsiteX127" fmla="*/ 3332 w 10000"/>
                <a:gd name="connsiteY127" fmla="*/ 2328 h 9961"/>
                <a:gd name="connsiteX128" fmla="*/ 3354 w 10000"/>
                <a:gd name="connsiteY128" fmla="*/ 2625 h 9961"/>
                <a:gd name="connsiteX129" fmla="*/ 3383 w 10000"/>
                <a:gd name="connsiteY129" fmla="*/ 2451 h 9961"/>
                <a:gd name="connsiteX130" fmla="*/ 3417 w 10000"/>
                <a:gd name="connsiteY130" fmla="*/ 2805 h 9961"/>
                <a:gd name="connsiteX131" fmla="*/ 3449 w 10000"/>
                <a:gd name="connsiteY131" fmla="*/ 3146 h 9961"/>
                <a:gd name="connsiteX132" fmla="*/ 3492 w 10000"/>
                <a:gd name="connsiteY132" fmla="*/ 3233 h 9961"/>
                <a:gd name="connsiteX133" fmla="*/ 3506 w 10000"/>
                <a:gd name="connsiteY133" fmla="*/ 3425 h 9961"/>
                <a:gd name="connsiteX134" fmla="*/ 3533 w 10000"/>
                <a:gd name="connsiteY134" fmla="*/ 3537 h 9961"/>
                <a:gd name="connsiteX135" fmla="*/ 3571 w 10000"/>
                <a:gd name="connsiteY135" fmla="*/ 3828 h 9961"/>
                <a:gd name="connsiteX136" fmla="*/ 3585 w 10000"/>
                <a:gd name="connsiteY136" fmla="*/ 3905 h 9961"/>
                <a:gd name="connsiteX137" fmla="*/ 3655 w 10000"/>
                <a:gd name="connsiteY137" fmla="*/ 4298 h 9961"/>
                <a:gd name="connsiteX138" fmla="*/ 3622 w 10000"/>
                <a:gd name="connsiteY138" fmla="*/ 4107 h 9961"/>
                <a:gd name="connsiteX139" fmla="*/ 3666 w 10000"/>
                <a:gd name="connsiteY139" fmla="*/ 4345 h 9961"/>
                <a:gd name="connsiteX140" fmla="*/ 3688 w 10000"/>
                <a:gd name="connsiteY140" fmla="*/ 4182 h 9961"/>
                <a:gd name="connsiteX141" fmla="*/ 3694 w 10000"/>
                <a:gd name="connsiteY141" fmla="*/ 4609 h 9961"/>
                <a:gd name="connsiteX142" fmla="*/ 3743 w 10000"/>
                <a:gd name="connsiteY142" fmla="*/ 4517 h 9961"/>
                <a:gd name="connsiteX143" fmla="*/ 3793 w 10000"/>
                <a:gd name="connsiteY143" fmla="*/ 4890 h 9961"/>
                <a:gd name="connsiteX144" fmla="*/ 3843 w 10000"/>
                <a:gd name="connsiteY144" fmla="*/ 5233 h 9961"/>
                <a:gd name="connsiteX145" fmla="*/ 3795 w 10000"/>
                <a:gd name="connsiteY145" fmla="*/ 4704 h 9961"/>
                <a:gd name="connsiteX146" fmla="*/ 3817 w 10000"/>
                <a:gd name="connsiteY146" fmla="*/ 5063 h 9961"/>
                <a:gd name="connsiteX147" fmla="*/ 3880 w 10000"/>
                <a:gd name="connsiteY147" fmla="*/ 5527 h 9961"/>
                <a:gd name="connsiteX148" fmla="*/ 3925 w 10000"/>
                <a:gd name="connsiteY148" fmla="*/ 5420 h 9961"/>
                <a:gd name="connsiteX149" fmla="*/ 3950 w 10000"/>
                <a:gd name="connsiteY149" fmla="*/ 5764 h 9961"/>
                <a:gd name="connsiteX150" fmla="*/ 3983 w 10000"/>
                <a:gd name="connsiteY150" fmla="*/ 5885 h 9961"/>
                <a:gd name="connsiteX151" fmla="*/ 3951 w 10000"/>
                <a:gd name="connsiteY151" fmla="*/ 5612 h 9961"/>
                <a:gd name="connsiteX152" fmla="*/ 4036 w 10000"/>
                <a:gd name="connsiteY152" fmla="*/ 6203 h 9961"/>
                <a:gd name="connsiteX153" fmla="*/ 3989 w 10000"/>
                <a:gd name="connsiteY153" fmla="*/ 6064 h 9961"/>
                <a:gd name="connsiteX154" fmla="*/ 4006 w 10000"/>
                <a:gd name="connsiteY154" fmla="*/ 5783 h 9961"/>
                <a:gd name="connsiteX155" fmla="*/ 4026 w 10000"/>
                <a:gd name="connsiteY155" fmla="*/ 5818 h 9961"/>
                <a:gd name="connsiteX156" fmla="*/ 4046 w 10000"/>
                <a:gd name="connsiteY156" fmla="*/ 5988 h 9961"/>
                <a:gd name="connsiteX157" fmla="*/ 4066 w 10000"/>
                <a:gd name="connsiteY157" fmla="*/ 6167 h 9961"/>
                <a:gd name="connsiteX158" fmla="*/ 4084 w 10000"/>
                <a:gd name="connsiteY158" fmla="*/ 6563 h 9961"/>
                <a:gd name="connsiteX159" fmla="*/ 4104 w 10000"/>
                <a:gd name="connsiteY159" fmla="*/ 6409 h 9961"/>
                <a:gd name="connsiteX160" fmla="*/ 4121 w 10000"/>
                <a:gd name="connsiteY160" fmla="*/ 6771 h 9961"/>
                <a:gd name="connsiteX161" fmla="*/ 4166 w 10000"/>
                <a:gd name="connsiteY161" fmla="*/ 6947 h 9961"/>
                <a:gd name="connsiteX162" fmla="*/ 4225 w 10000"/>
                <a:gd name="connsiteY162" fmla="*/ 7120 h 9961"/>
                <a:gd name="connsiteX163" fmla="*/ 4261 w 10000"/>
                <a:gd name="connsiteY163" fmla="*/ 7271 h 9961"/>
                <a:gd name="connsiteX164" fmla="*/ 4302 w 10000"/>
                <a:gd name="connsiteY164" fmla="*/ 7469 h 9961"/>
                <a:gd name="connsiteX165" fmla="*/ 4400 w 10000"/>
                <a:gd name="connsiteY165" fmla="*/ 7770 h 9961"/>
                <a:gd name="connsiteX166" fmla="*/ 4452 w 10000"/>
                <a:gd name="connsiteY166" fmla="*/ 7876 h 9961"/>
                <a:gd name="connsiteX167" fmla="*/ 4481 w 10000"/>
                <a:gd name="connsiteY167" fmla="*/ 8045 h 9961"/>
                <a:gd name="connsiteX168" fmla="*/ 4530 w 10000"/>
                <a:gd name="connsiteY168" fmla="*/ 8024 h 9961"/>
                <a:gd name="connsiteX169" fmla="*/ 4576 w 10000"/>
                <a:gd name="connsiteY169" fmla="*/ 7821 h 9961"/>
                <a:gd name="connsiteX170" fmla="*/ 4610 w 10000"/>
                <a:gd name="connsiteY170" fmla="*/ 7406 h 9961"/>
                <a:gd name="connsiteX171" fmla="*/ 4657 w 10000"/>
                <a:gd name="connsiteY171" fmla="*/ 6828 h 9961"/>
                <a:gd name="connsiteX172" fmla="*/ 4664 w 10000"/>
                <a:gd name="connsiteY172" fmla="*/ 6428 h 9961"/>
                <a:gd name="connsiteX173" fmla="*/ 4650 w 10000"/>
                <a:gd name="connsiteY173" fmla="*/ 6603 h 9961"/>
                <a:gd name="connsiteX174" fmla="*/ 4656 w 10000"/>
                <a:gd name="connsiteY174" fmla="*/ 6657 h 9961"/>
                <a:gd name="connsiteX175" fmla="*/ 4672 w 10000"/>
                <a:gd name="connsiteY175" fmla="*/ 6587 h 9961"/>
                <a:gd name="connsiteX176" fmla="*/ 4611 w 10000"/>
                <a:gd name="connsiteY176" fmla="*/ 7018 h 9961"/>
                <a:gd name="connsiteX177" fmla="*/ 4604 w 10000"/>
                <a:gd name="connsiteY177" fmla="*/ 7165 h 9961"/>
                <a:gd name="connsiteX178" fmla="*/ 4673 w 10000"/>
                <a:gd name="connsiteY178" fmla="*/ 6177 h 9961"/>
                <a:gd name="connsiteX179" fmla="*/ 4662 w 10000"/>
                <a:gd name="connsiteY179" fmla="*/ 5924 h 9961"/>
                <a:gd name="connsiteX180" fmla="*/ 4727 w 10000"/>
                <a:gd name="connsiteY180" fmla="*/ 5119 h 9961"/>
                <a:gd name="connsiteX181" fmla="*/ 4721 w 10000"/>
                <a:gd name="connsiteY181" fmla="*/ 4745 h 9961"/>
                <a:gd name="connsiteX182" fmla="*/ 4714 w 10000"/>
                <a:gd name="connsiteY182" fmla="*/ 5417 h 9961"/>
                <a:gd name="connsiteX183" fmla="*/ 4777 w 10000"/>
                <a:gd name="connsiteY183" fmla="*/ 4908 h 9961"/>
                <a:gd name="connsiteX184" fmla="*/ 4794 w 10000"/>
                <a:gd name="connsiteY184" fmla="*/ 4880 h 9961"/>
                <a:gd name="connsiteX185" fmla="*/ 4771 w 10000"/>
                <a:gd name="connsiteY185" fmla="*/ 4632 h 9961"/>
                <a:gd name="connsiteX186" fmla="*/ 4682 w 10000"/>
                <a:gd name="connsiteY186" fmla="*/ 5616 h 9961"/>
                <a:gd name="connsiteX187" fmla="*/ 4720 w 10000"/>
                <a:gd name="connsiteY187" fmla="*/ 4796 h 9961"/>
                <a:gd name="connsiteX188" fmla="*/ 4766 w 10000"/>
                <a:gd name="connsiteY188" fmla="*/ 4514 h 9961"/>
                <a:gd name="connsiteX189" fmla="*/ 4781 w 10000"/>
                <a:gd name="connsiteY189" fmla="*/ 4338 h 9961"/>
                <a:gd name="connsiteX190" fmla="*/ 4820 w 10000"/>
                <a:gd name="connsiteY190" fmla="*/ 3908 h 9961"/>
                <a:gd name="connsiteX191" fmla="*/ 4825 w 10000"/>
                <a:gd name="connsiteY191" fmla="*/ 4235 h 9961"/>
                <a:gd name="connsiteX192" fmla="*/ 4855 w 10000"/>
                <a:gd name="connsiteY192" fmla="*/ 3807 h 9961"/>
                <a:gd name="connsiteX193" fmla="*/ 4861 w 10000"/>
                <a:gd name="connsiteY193" fmla="*/ 3537 h 9961"/>
                <a:gd name="connsiteX194" fmla="*/ 4894 w 10000"/>
                <a:gd name="connsiteY194" fmla="*/ 3412 h 9961"/>
                <a:gd name="connsiteX195" fmla="*/ 4922 w 10000"/>
                <a:gd name="connsiteY195" fmla="*/ 3162 h 9961"/>
                <a:gd name="connsiteX196" fmla="*/ 4954 w 10000"/>
                <a:gd name="connsiteY196" fmla="*/ 2887 h 9961"/>
                <a:gd name="connsiteX197" fmla="*/ 5146 w 10000"/>
                <a:gd name="connsiteY197" fmla="*/ 2345 h 9961"/>
                <a:gd name="connsiteX198" fmla="*/ 5039 w 10000"/>
                <a:gd name="connsiteY198" fmla="*/ 2535 h 9961"/>
                <a:gd name="connsiteX199" fmla="*/ 4987 w 10000"/>
                <a:gd name="connsiteY199" fmla="*/ 2761 h 9961"/>
                <a:gd name="connsiteX200" fmla="*/ 5098 w 10000"/>
                <a:gd name="connsiteY200" fmla="*/ 2489 h 9961"/>
                <a:gd name="connsiteX201" fmla="*/ 5146 w 10000"/>
                <a:gd name="connsiteY201" fmla="*/ 2326 h 9961"/>
                <a:gd name="connsiteX202" fmla="*/ 5197 w 10000"/>
                <a:gd name="connsiteY202" fmla="*/ 2389 h 9961"/>
                <a:gd name="connsiteX203" fmla="*/ 5245 w 10000"/>
                <a:gd name="connsiteY203" fmla="*/ 2338 h 9961"/>
                <a:gd name="connsiteX204" fmla="*/ 5244 w 10000"/>
                <a:gd name="connsiteY204" fmla="*/ 2529 h 9961"/>
                <a:gd name="connsiteX205" fmla="*/ 5264 w 10000"/>
                <a:gd name="connsiteY205" fmla="*/ 2431 h 9961"/>
                <a:gd name="connsiteX206" fmla="*/ 5379 w 10000"/>
                <a:gd name="connsiteY206" fmla="*/ 2723 h 9961"/>
                <a:gd name="connsiteX207" fmla="*/ 5409 w 10000"/>
                <a:gd name="connsiteY207" fmla="*/ 2913 h 9961"/>
                <a:gd name="connsiteX208" fmla="*/ 5431 w 10000"/>
                <a:gd name="connsiteY208" fmla="*/ 3278 h 9961"/>
                <a:gd name="connsiteX209" fmla="*/ 5505 w 10000"/>
                <a:gd name="connsiteY209" fmla="*/ 3240 h 9961"/>
                <a:gd name="connsiteX210" fmla="*/ 5388 w 10000"/>
                <a:gd name="connsiteY210" fmla="*/ 3166 h 9961"/>
                <a:gd name="connsiteX211" fmla="*/ 5394 w 10000"/>
                <a:gd name="connsiteY211" fmla="*/ 3167 h 9961"/>
                <a:gd name="connsiteX212" fmla="*/ 5488 w 10000"/>
                <a:gd name="connsiteY212" fmla="*/ 3482 h 9961"/>
                <a:gd name="connsiteX213" fmla="*/ 5426 w 10000"/>
                <a:gd name="connsiteY213" fmla="*/ 3270 h 9961"/>
                <a:gd name="connsiteX214" fmla="*/ 5432 w 10000"/>
                <a:gd name="connsiteY214" fmla="*/ 3375 h 9961"/>
                <a:gd name="connsiteX215" fmla="*/ 5514 w 10000"/>
                <a:gd name="connsiteY215" fmla="*/ 3536 h 9961"/>
                <a:gd name="connsiteX216" fmla="*/ 5473 w 10000"/>
                <a:gd name="connsiteY216" fmla="*/ 3561 h 9961"/>
                <a:gd name="connsiteX217" fmla="*/ 5453 w 10000"/>
                <a:gd name="connsiteY217" fmla="*/ 2996 h 9961"/>
                <a:gd name="connsiteX218" fmla="*/ 5461 w 10000"/>
                <a:gd name="connsiteY218" fmla="*/ 3613 h 9961"/>
                <a:gd name="connsiteX219" fmla="*/ 5468 w 10000"/>
                <a:gd name="connsiteY219" fmla="*/ 3181 h 9961"/>
                <a:gd name="connsiteX220" fmla="*/ 5563 w 10000"/>
                <a:gd name="connsiteY220" fmla="*/ 3714 h 9961"/>
                <a:gd name="connsiteX221" fmla="*/ 5292 w 10000"/>
                <a:gd name="connsiteY221" fmla="*/ 2544 h 9961"/>
                <a:gd name="connsiteX222" fmla="*/ 5482 w 10000"/>
                <a:gd name="connsiteY222" fmla="*/ 3521 h 9961"/>
                <a:gd name="connsiteX223" fmla="*/ 5475 w 10000"/>
                <a:gd name="connsiteY223" fmla="*/ 3067 h 9961"/>
                <a:gd name="connsiteX224" fmla="*/ 5305 w 10000"/>
                <a:gd name="connsiteY224" fmla="*/ 2455 h 9961"/>
                <a:gd name="connsiteX225" fmla="*/ 5397 w 10000"/>
                <a:gd name="connsiteY225" fmla="*/ 2797 h 9961"/>
                <a:gd name="connsiteX226" fmla="*/ 5540 w 10000"/>
                <a:gd name="connsiteY226" fmla="*/ 3736 h 9961"/>
                <a:gd name="connsiteX227" fmla="*/ 5439 w 10000"/>
                <a:gd name="connsiteY227" fmla="*/ 3138 h 9961"/>
                <a:gd name="connsiteX228" fmla="*/ 5316 w 10000"/>
                <a:gd name="connsiteY228" fmla="*/ 2695 h 9961"/>
                <a:gd name="connsiteX229" fmla="*/ 5547 w 10000"/>
                <a:gd name="connsiteY229" fmla="*/ 3324 h 9961"/>
                <a:gd name="connsiteX230" fmla="*/ 5557 w 10000"/>
                <a:gd name="connsiteY230" fmla="*/ 3390 h 9961"/>
                <a:gd name="connsiteX231" fmla="*/ 5476 w 10000"/>
                <a:gd name="connsiteY231" fmla="*/ 3495 h 9961"/>
                <a:gd name="connsiteX232" fmla="*/ 5547 w 10000"/>
                <a:gd name="connsiteY232" fmla="*/ 3465 h 9961"/>
                <a:gd name="connsiteX233" fmla="*/ 5579 w 10000"/>
                <a:gd name="connsiteY233" fmla="*/ 3816 h 9961"/>
                <a:gd name="connsiteX234" fmla="*/ 5647 w 10000"/>
                <a:gd name="connsiteY234" fmla="*/ 3527 h 9961"/>
                <a:gd name="connsiteX235" fmla="*/ 5483 w 10000"/>
                <a:gd name="connsiteY235" fmla="*/ 3543 h 9961"/>
                <a:gd name="connsiteX236" fmla="*/ 5618 w 10000"/>
                <a:gd name="connsiteY236" fmla="*/ 3747 h 9961"/>
                <a:gd name="connsiteX237" fmla="*/ 5626 w 10000"/>
                <a:gd name="connsiteY237" fmla="*/ 3899 h 9961"/>
                <a:gd name="connsiteX238" fmla="*/ 5655 w 10000"/>
                <a:gd name="connsiteY238" fmla="*/ 3874 h 9961"/>
                <a:gd name="connsiteX239" fmla="*/ 5532 w 10000"/>
                <a:gd name="connsiteY239" fmla="*/ 3543 h 9961"/>
                <a:gd name="connsiteX240" fmla="*/ 5591 w 10000"/>
                <a:gd name="connsiteY240" fmla="*/ 3591 h 9961"/>
                <a:gd name="connsiteX241" fmla="*/ 5527 w 10000"/>
                <a:gd name="connsiteY241" fmla="*/ 3433 h 9961"/>
                <a:gd name="connsiteX242" fmla="*/ 5580 w 10000"/>
                <a:gd name="connsiteY242" fmla="*/ 3585 h 9961"/>
                <a:gd name="connsiteX243" fmla="*/ 5609 w 10000"/>
                <a:gd name="connsiteY243" fmla="*/ 3657 h 9961"/>
                <a:gd name="connsiteX244" fmla="*/ 5640 w 10000"/>
                <a:gd name="connsiteY244" fmla="*/ 3657 h 9961"/>
                <a:gd name="connsiteX245" fmla="*/ 5642 w 10000"/>
                <a:gd name="connsiteY245" fmla="*/ 3600 h 9961"/>
                <a:gd name="connsiteX246" fmla="*/ 5525 w 10000"/>
                <a:gd name="connsiteY246" fmla="*/ 3628 h 9961"/>
                <a:gd name="connsiteX247" fmla="*/ 5573 w 10000"/>
                <a:gd name="connsiteY247" fmla="*/ 3480 h 9961"/>
                <a:gd name="connsiteX248" fmla="*/ 5750 w 10000"/>
                <a:gd name="connsiteY248" fmla="*/ 4199 h 9961"/>
                <a:gd name="connsiteX249" fmla="*/ 5690 w 10000"/>
                <a:gd name="connsiteY249" fmla="*/ 3876 h 9961"/>
                <a:gd name="connsiteX250" fmla="*/ 5740 w 10000"/>
                <a:gd name="connsiteY250" fmla="*/ 3993 h 9961"/>
                <a:gd name="connsiteX251" fmla="*/ 5775 w 10000"/>
                <a:gd name="connsiteY251" fmla="*/ 4035 h 9961"/>
                <a:gd name="connsiteX252" fmla="*/ 5844 w 10000"/>
                <a:gd name="connsiteY252" fmla="*/ 4243 h 9961"/>
                <a:gd name="connsiteX253" fmla="*/ 5881 w 10000"/>
                <a:gd name="connsiteY253" fmla="*/ 4334 h 9961"/>
                <a:gd name="connsiteX254" fmla="*/ 5899 w 10000"/>
                <a:gd name="connsiteY254" fmla="*/ 4185 h 9961"/>
                <a:gd name="connsiteX255" fmla="*/ 5881 w 10000"/>
                <a:gd name="connsiteY255" fmla="*/ 4425 h 9961"/>
                <a:gd name="connsiteX256" fmla="*/ 5907 w 10000"/>
                <a:gd name="connsiteY256" fmla="*/ 4551 h 9961"/>
                <a:gd name="connsiteX257" fmla="*/ 5936 w 10000"/>
                <a:gd name="connsiteY257" fmla="*/ 4626 h 9961"/>
                <a:gd name="connsiteX258" fmla="*/ 5974 w 10000"/>
                <a:gd name="connsiteY258" fmla="*/ 4561 h 9961"/>
                <a:gd name="connsiteX259" fmla="*/ 6000 w 10000"/>
                <a:gd name="connsiteY259" fmla="*/ 4684 h 9961"/>
                <a:gd name="connsiteX260" fmla="*/ 6059 w 10000"/>
                <a:gd name="connsiteY260" fmla="*/ 4880 h 9961"/>
                <a:gd name="connsiteX261" fmla="*/ 6126 w 10000"/>
                <a:gd name="connsiteY261" fmla="*/ 4982 h 9961"/>
                <a:gd name="connsiteX262" fmla="*/ 6153 w 10000"/>
                <a:gd name="connsiteY262" fmla="*/ 5281 h 9961"/>
                <a:gd name="connsiteX263" fmla="*/ 6201 w 10000"/>
                <a:gd name="connsiteY263" fmla="*/ 5526 h 9961"/>
                <a:gd name="connsiteX264" fmla="*/ 6251 w 10000"/>
                <a:gd name="connsiteY264" fmla="*/ 5661 h 9961"/>
                <a:gd name="connsiteX265" fmla="*/ 6297 w 10000"/>
                <a:gd name="connsiteY265" fmla="*/ 5977 h 9961"/>
                <a:gd name="connsiteX266" fmla="*/ 6316 w 10000"/>
                <a:gd name="connsiteY266" fmla="*/ 5956 h 9961"/>
                <a:gd name="connsiteX267" fmla="*/ 6330 w 10000"/>
                <a:gd name="connsiteY267" fmla="*/ 5852 h 9961"/>
                <a:gd name="connsiteX268" fmla="*/ 6371 w 10000"/>
                <a:gd name="connsiteY268" fmla="*/ 5919 h 9961"/>
                <a:gd name="connsiteX269" fmla="*/ 6413 w 10000"/>
                <a:gd name="connsiteY269" fmla="*/ 5951 h 9961"/>
                <a:gd name="connsiteX270" fmla="*/ 6372 w 10000"/>
                <a:gd name="connsiteY270" fmla="*/ 5957 h 9961"/>
                <a:gd name="connsiteX271" fmla="*/ 6404 w 10000"/>
                <a:gd name="connsiteY271" fmla="*/ 6196 h 9961"/>
                <a:gd name="connsiteX272" fmla="*/ 6499 w 10000"/>
                <a:gd name="connsiteY272" fmla="*/ 6514 h 9961"/>
                <a:gd name="connsiteX273" fmla="*/ 6533 w 10000"/>
                <a:gd name="connsiteY273" fmla="*/ 6563 h 9961"/>
                <a:gd name="connsiteX274" fmla="*/ 6566 w 10000"/>
                <a:gd name="connsiteY274" fmla="*/ 6530 h 9961"/>
                <a:gd name="connsiteX275" fmla="*/ 6580 w 10000"/>
                <a:gd name="connsiteY275" fmla="*/ 6911 h 9961"/>
                <a:gd name="connsiteX276" fmla="*/ 6636 w 10000"/>
                <a:gd name="connsiteY276" fmla="*/ 7019 h 9961"/>
                <a:gd name="connsiteX277" fmla="*/ 6649 w 10000"/>
                <a:gd name="connsiteY277" fmla="*/ 7366 h 9961"/>
                <a:gd name="connsiteX278" fmla="*/ 6720 w 10000"/>
                <a:gd name="connsiteY278" fmla="*/ 7762 h 9961"/>
                <a:gd name="connsiteX279" fmla="*/ 6787 w 10000"/>
                <a:gd name="connsiteY279" fmla="*/ 8113 h 9961"/>
                <a:gd name="connsiteX280" fmla="*/ 6819 w 10000"/>
                <a:gd name="connsiteY280" fmla="*/ 8330 h 9961"/>
                <a:gd name="connsiteX281" fmla="*/ 6888 w 10000"/>
                <a:gd name="connsiteY281" fmla="*/ 8250 h 9961"/>
                <a:gd name="connsiteX282" fmla="*/ 6926 w 10000"/>
                <a:gd name="connsiteY282" fmla="*/ 8107 h 9961"/>
                <a:gd name="connsiteX283" fmla="*/ 6977 w 10000"/>
                <a:gd name="connsiteY283" fmla="*/ 7953 h 9961"/>
                <a:gd name="connsiteX284" fmla="*/ 7062 w 10000"/>
                <a:gd name="connsiteY284" fmla="*/ 7425 h 9961"/>
                <a:gd name="connsiteX285" fmla="*/ 7095 w 10000"/>
                <a:gd name="connsiteY285" fmla="*/ 6859 h 9961"/>
                <a:gd name="connsiteX286" fmla="*/ 7151 w 10000"/>
                <a:gd name="connsiteY286" fmla="*/ 6502 h 9961"/>
                <a:gd name="connsiteX287" fmla="*/ 7279 w 10000"/>
                <a:gd name="connsiteY287" fmla="*/ 5392 h 9961"/>
                <a:gd name="connsiteX288" fmla="*/ 7247 w 10000"/>
                <a:gd name="connsiteY288" fmla="*/ 5468 h 9961"/>
                <a:gd name="connsiteX289" fmla="*/ 7287 w 10000"/>
                <a:gd name="connsiteY289" fmla="*/ 5847 h 9961"/>
                <a:gd name="connsiteX290" fmla="*/ 7189 w 10000"/>
                <a:gd name="connsiteY290" fmla="*/ 6150 h 9961"/>
                <a:gd name="connsiteX291" fmla="*/ 7228 w 10000"/>
                <a:gd name="connsiteY291" fmla="*/ 5988 h 9961"/>
                <a:gd name="connsiteX292" fmla="*/ 7247 w 10000"/>
                <a:gd name="connsiteY292" fmla="*/ 5511 h 9961"/>
                <a:gd name="connsiteX293" fmla="*/ 7289 w 10000"/>
                <a:gd name="connsiteY293" fmla="*/ 5183 h 9961"/>
                <a:gd name="connsiteX294" fmla="*/ 7332 w 10000"/>
                <a:gd name="connsiteY294" fmla="*/ 5494 h 9961"/>
                <a:gd name="connsiteX295" fmla="*/ 7368 w 10000"/>
                <a:gd name="connsiteY295" fmla="*/ 5327 h 9961"/>
                <a:gd name="connsiteX296" fmla="*/ 7353 w 10000"/>
                <a:gd name="connsiteY296" fmla="*/ 5261 h 9961"/>
                <a:gd name="connsiteX297" fmla="*/ 7373 w 10000"/>
                <a:gd name="connsiteY297" fmla="*/ 5075 h 9961"/>
                <a:gd name="connsiteX298" fmla="*/ 7381 w 10000"/>
                <a:gd name="connsiteY298" fmla="*/ 5204 h 9961"/>
                <a:gd name="connsiteX299" fmla="*/ 7403 w 10000"/>
                <a:gd name="connsiteY299" fmla="*/ 4935 h 9961"/>
                <a:gd name="connsiteX300" fmla="*/ 7417 w 10000"/>
                <a:gd name="connsiteY300" fmla="*/ 4980 h 9961"/>
                <a:gd name="connsiteX301" fmla="*/ 7464 w 10000"/>
                <a:gd name="connsiteY301" fmla="*/ 5047 h 9961"/>
                <a:gd name="connsiteX302" fmla="*/ 7524 w 10000"/>
                <a:gd name="connsiteY302" fmla="*/ 4774 h 9961"/>
                <a:gd name="connsiteX303" fmla="*/ 7563 w 10000"/>
                <a:gd name="connsiteY303" fmla="*/ 4621 h 9961"/>
                <a:gd name="connsiteX304" fmla="*/ 7625 w 10000"/>
                <a:gd name="connsiteY304" fmla="*/ 4494 h 9961"/>
                <a:gd name="connsiteX305" fmla="*/ 7679 w 10000"/>
                <a:gd name="connsiteY305" fmla="*/ 4389 h 9961"/>
                <a:gd name="connsiteX306" fmla="*/ 7711 w 10000"/>
                <a:gd name="connsiteY306" fmla="*/ 4363 h 9961"/>
                <a:gd name="connsiteX307" fmla="*/ 7757 w 10000"/>
                <a:gd name="connsiteY307" fmla="*/ 4181 h 9961"/>
                <a:gd name="connsiteX308" fmla="*/ 7788 w 10000"/>
                <a:gd name="connsiteY308" fmla="*/ 4244 h 9961"/>
                <a:gd name="connsiteX309" fmla="*/ 7820 w 10000"/>
                <a:gd name="connsiteY309" fmla="*/ 4246 h 9961"/>
                <a:gd name="connsiteX310" fmla="*/ 7849 w 10000"/>
                <a:gd name="connsiteY310" fmla="*/ 4248 h 9961"/>
                <a:gd name="connsiteX311" fmla="*/ 7886 w 10000"/>
                <a:gd name="connsiteY311" fmla="*/ 4082 h 9961"/>
                <a:gd name="connsiteX312" fmla="*/ 7945 w 10000"/>
                <a:gd name="connsiteY312" fmla="*/ 4255 h 9961"/>
                <a:gd name="connsiteX313" fmla="*/ 7897 w 10000"/>
                <a:gd name="connsiteY313" fmla="*/ 4227 h 9961"/>
                <a:gd name="connsiteX314" fmla="*/ 7946 w 10000"/>
                <a:gd name="connsiteY314" fmla="*/ 4264 h 9961"/>
                <a:gd name="connsiteX315" fmla="*/ 7999 w 10000"/>
                <a:gd name="connsiteY315" fmla="*/ 4203 h 9961"/>
                <a:gd name="connsiteX316" fmla="*/ 8014 w 10000"/>
                <a:gd name="connsiteY316" fmla="*/ 4229 h 9961"/>
                <a:gd name="connsiteX317" fmla="*/ 8074 w 10000"/>
                <a:gd name="connsiteY317" fmla="*/ 4252 h 9961"/>
                <a:gd name="connsiteX318" fmla="*/ 8016 w 10000"/>
                <a:gd name="connsiteY318" fmla="*/ 4257 h 9961"/>
                <a:gd name="connsiteX319" fmla="*/ 8100 w 10000"/>
                <a:gd name="connsiteY319" fmla="*/ 4190 h 9961"/>
                <a:gd name="connsiteX320" fmla="*/ 8149 w 10000"/>
                <a:gd name="connsiteY320" fmla="*/ 4306 h 9961"/>
                <a:gd name="connsiteX321" fmla="*/ 8177 w 10000"/>
                <a:gd name="connsiteY321" fmla="*/ 4451 h 9961"/>
                <a:gd name="connsiteX322" fmla="*/ 8198 w 10000"/>
                <a:gd name="connsiteY322" fmla="*/ 4258 h 9961"/>
                <a:gd name="connsiteX323" fmla="*/ 8279 w 10000"/>
                <a:gd name="connsiteY323" fmla="*/ 4700 h 9961"/>
                <a:gd name="connsiteX324" fmla="*/ 8234 w 10000"/>
                <a:gd name="connsiteY324" fmla="*/ 4356 h 9961"/>
                <a:gd name="connsiteX325" fmla="*/ 8369 w 10000"/>
                <a:gd name="connsiteY325" fmla="*/ 4949 h 9961"/>
                <a:gd name="connsiteX326" fmla="*/ 8328 w 10000"/>
                <a:gd name="connsiteY326" fmla="*/ 4864 h 9961"/>
                <a:gd name="connsiteX327" fmla="*/ 8401 w 10000"/>
                <a:gd name="connsiteY327" fmla="*/ 5108 h 9961"/>
                <a:gd name="connsiteX328" fmla="*/ 8403 w 10000"/>
                <a:gd name="connsiteY328" fmla="*/ 5209 h 9961"/>
                <a:gd name="connsiteX329" fmla="*/ 8442 w 10000"/>
                <a:gd name="connsiteY329" fmla="*/ 5207 h 9961"/>
                <a:gd name="connsiteX330" fmla="*/ 8512 w 10000"/>
                <a:gd name="connsiteY330" fmla="*/ 5340 h 9961"/>
                <a:gd name="connsiteX331" fmla="*/ 8563 w 10000"/>
                <a:gd name="connsiteY331" fmla="*/ 5497 h 9961"/>
                <a:gd name="connsiteX332" fmla="*/ 8604 w 10000"/>
                <a:gd name="connsiteY332" fmla="*/ 5718 h 9961"/>
                <a:gd name="connsiteX333" fmla="*/ 8617 w 10000"/>
                <a:gd name="connsiteY333" fmla="*/ 5810 h 9961"/>
                <a:gd name="connsiteX334" fmla="*/ 8654 w 10000"/>
                <a:gd name="connsiteY334" fmla="*/ 5783 h 9961"/>
                <a:gd name="connsiteX335" fmla="*/ 8667 w 10000"/>
                <a:gd name="connsiteY335" fmla="*/ 5916 h 9961"/>
                <a:gd name="connsiteX336" fmla="*/ 8720 w 10000"/>
                <a:gd name="connsiteY336" fmla="*/ 6220 h 9961"/>
                <a:gd name="connsiteX337" fmla="*/ 8763 w 10000"/>
                <a:gd name="connsiteY337" fmla="*/ 6375 h 9961"/>
                <a:gd name="connsiteX338" fmla="*/ 8724 w 10000"/>
                <a:gd name="connsiteY338" fmla="*/ 6347 h 9961"/>
                <a:gd name="connsiteX339" fmla="*/ 8688 w 10000"/>
                <a:gd name="connsiteY339" fmla="*/ 5972 h 9961"/>
                <a:gd name="connsiteX340" fmla="*/ 8775 w 10000"/>
                <a:gd name="connsiteY340" fmla="*/ 6876 h 9961"/>
                <a:gd name="connsiteX341" fmla="*/ 8778 w 10000"/>
                <a:gd name="connsiteY341" fmla="*/ 6793 h 9961"/>
                <a:gd name="connsiteX342" fmla="*/ 8783 w 10000"/>
                <a:gd name="connsiteY342" fmla="*/ 6193 h 9961"/>
                <a:gd name="connsiteX343" fmla="*/ 8788 w 10000"/>
                <a:gd name="connsiteY343" fmla="*/ 6590 h 9961"/>
                <a:gd name="connsiteX344" fmla="*/ 8790 w 10000"/>
                <a:gd name="connsiteY344" fmla="*/ 6151 h 9961"/>
                <a:gd name="connsiteX345" fmla="*/ 8684 w 10000"/>
                <a:gd name="connsiteY345" fmla="*/ 5949 h 9961"/>
                <a:gd name="connsiteX346" fmla="*/ 8801 w 10000"/>
                <a:gd name="connsiteY346" fmla="*/ 6563 h 9961"/>
                <a:gd name="connsiteX347" fmla="*/ 8836 w 10000"/>
                <a:gd name="connsiteY347" fmla="*/ 6708 h 9961"/>
                <a:gd name="connsiteX348" fmla="*/ 8808 w 10000"/>
                <a:gd name="connsiteY348" fmla="*/ 6727 h 9961"/>
                <a:gd name="connsiteX349" fmla="*/ 8813 w 10000"/>
                <a:gd name="connsiteY349" fmla="*/ 6228 h 9961"/>
                <a:gd name="connsiteX350" fmla="*/ 8767 w 10000"/>
                <a:gd name="connsiteY350" fmla="*/ 6157 h 9961"/>
                <a:gd name="connsiteX351" fmla="*/ 8723 w 10000"/>
                <a:gd name="connsiteY351" fmla="*/ 6034 h 9961"/>
                <a:gd name="connsiteX352" fmla="*/ 8826 w 10000"/>
                <a:gd name="connsiteY352" fmla="*/ 6476 h 9961"/>
                <a:gd name="connsiteX353" fmla="*/ 8828 w 10000"/>
                <a:gd name="connsiteY353" fmla="*/ 6597 h 9961"/>
                <a:gd name="connsiteX354" fmla="*/ 8833 w 10000"/>
                <a:gd name="connsiteY354" fmla="*/ 6832 h 9961"/>
                <a:gd name="connsiteX355" fmla="*/ 8876 w 10000"/>
                <a:gd name="connsiteY355" fmla="*/ 7100 h 9961"/>
                <a:gd name="connsiteX356" fmla="*/ 8843 w 10000"/>
                <a:gd name="connsiteY356" fmla="*/ 6597 h 9961"/>
                <a:gd name="connsiteX357" fmla="*/ 8847 w 10000"/>
                <a:gd name="connsiteY357" fmla="*/ 6720 h 9961"/>
                <a:gd name="connsiteX358" fmla="*/ 8852 w 10000"/>
                <a:gd name="connsiteY358" fmla="*/ 6590 h 9961"/>
                <a:gd name="connsiteX359" fmla="*/ 8857 w 10000"/>
                <a:gd name="connsiteY359" fmla="*/ 6500 h 9961"/>
                <a:gd name="connsiteX360" fmla="*/ 8788 w 10000"/>
                <a:gd name="connsiteY360" fmla="*/ 6562 h 9961"/>
                <a:gd name="connsiteX361" fmla="*/ 8793 w 10000"/>
                <a:gd name="connsiteY361" fmla="*/ 6347 h 9961"/>
                <a:gd name="connsiteX362" fmla="*/ 8749 w 10000"/>
                <a:gd name="connsiteY362" fmla="*/ 6290 h 9961"/>
                <a:gd name="connsiteX363" fmla="*/ 8725 w 10000"/>
                <a:gd name="connsiteY363" fmla="*/ 6574 h 9961"/>
                <a:gd name="connsiteX364" fmla="*/ 8861 w 10000"/>
                <a:gd name="connsiteY364" fmla="*/ 6383 h 9961"/>
                <a:gd name="connsiteX365" fmla="*/ 8898 w 10000"/>
                <a:gd name="connsiteY365" fmla="*/ 7152 h 9961"/>
                <a:gd name="connsiteX366" fmla="*/ 9020 w 10000"/>
                <a:gd name="connsiteY366" fmla="*/ 7782 h 9961"/>
                <a:gd name="connsiteX367" fmla="*/ 9058 w 10000"/>
                <a:gd name="connsiteY367" fmla="*/ 8567 h 9961"/>
                <a:gd name="connsiteX368" fmla="*/ 9079 w 10000"/>
                <a:gd name="connsiteY368" fmla="*/ 9041 h 9961"/>
                <a:gd name="connsiteX369" fmla="*/ 9263 w 10000"/>
                <a:gd name="connsiteY369" fmla="*/ 9677 h 9961"/>
                <a:gd name="connsiteX370" fmla="*/ 9273 w 10000"/>
                <a:gd name="connsiteY370" fmla="*/ 9281 h 9961"/>
                <a:gd name="connsiteX371" fmla="*/ 9371 w 10000"/>
                <a:gd name="connsiteY371" fmla="*/ 9637 h 9961"/>
                <a:gd name="connsiteX372" fmla="*/ 9340 w 10000"/>
                <a:gd name="connsiteY372" fmla="*/ 9583 h 9961"/>
                <a:gd name="connsiteX373" fmla="*/ 9192 w 10000"/>
                <a:gd name="connsiteY373" fmla="*/ 8998 h 9961"/>
                <a:gd name="connsiteX374" fmla="*/ 9022 w 10000"/>
                <a:gd name="connsiteY374" fmla="*/ 7909 h 9961"/>
                <a:gd name="connsiteX375" fmla="*/ 9020 w 10000"/>
                <a:gd name="connsiteY375" fmla="*/ 8949 h 9961"/>
                <a:gd name="connsiteX376" fmla="*/ 9391 w 10000"/>
                <a:gd name="connsiteY376" fmla="*/ 9633 h 9961"/>
                <a:gd name="connsiteX377" fmla="*/ 9283 w 10000"/>
                <a:gd name="connsiteY377" fmla="*/ 9462 h 9961"/>
                <a:gd name="connsiteX378" fmla="*/ 9048 w 10000"/>
                <a:gd name="connsiteY378" fmla="*/ 8062 h 9961"/>
                <a:gd name="connsiteX379" fmla="*/ 9358 w 10000"/>
                <a:gd name="connsiteY379" fmla="*/ 9564 h 9961"/>
                <a:gd name="connsiteX380" fmla="*/ 8942 w 10000"/>
                <a:gd name="connsiteY380" fmla="*/ 8397 h 9961"/>
                <a:gd name="connsiteX381" fmla="*/ 8949 w 10000"/>
                <a:gd name="connsiteY381" fmla="*/ 7303 h 9961"/>
                <a:gd name="connsiteX382" fmla="*/ 8952 w 10000"/>
                <a:gd name="connsiteY382" fmla="*/ 8414 h 9961"/>
                <a:gd name="connsiteX383" fmla="*/ 8949 w 10000"/>
                <a:gd name="connsiteY383" fmla="*/ 7679 h 9961"/>
                <a:gd name="connsiteX384" fmla="*/ 9003 w 10000"/>
                <a:gd name="connsiteY384" fmla="*/ 7701 h 9961"/>
                <a:gd name="connsiteX385" fmla="*/ 8959 w 10000"/>
                <a:gd name="connsiteY385" fmla="*/ 8477 h 9961"/>
                <a:gd name="connsiteX386" fmla="*/ 9368 w 10000"/>
                <a:gd name="connsiteY386" fmla="*/ 9940 h 9961"/>
                <a:gd name="connsiteX387" fmla="*/ 9461 w 10000"/>
                <a:gd name="connsiteY387" fmla="*/ 9214 h 9961"/>
                <a:gd name="connsiteX388" fmla="*/ 9150 w 10000"/>
                <a:gd name="connsiteY388" fmla="*/ 9077 h 9961"/>
                <a:gd name="connsiteX389" fmla="*/ 9295 w 10000"/>
                <a:gd name="connsiteY389" fmla="*/ 9294 h 9961"/>
                <a:gd name="connsiteX390" fmla="*/ 9499 w 10000"/>
                <a:gd name="connsiteY390" fmla="*/ 9506 h 9961"/>
                <a:gd name="connsiteX391" fmla="*/ 9305 w 10000"/>
                <a:gd name="connsiteY391" fmla="*/ 9749 h 9961"/>
                <a:gd name="connsiteX392" fmla="*/ 9327 w 10000"/>
                <a:gd name="connsiteY392" fmla="*/ 9200 h 9961"/>
                <a:gd name="connsiteX393" fmla="*/ 9294 w 10000"/>
                <a:gd name="connsiteY393" fmla="*/ 9958 h 9961"/>
                <a:gd name="connsiteX394" fmla="*/ 9194 w 10000"/>
                <a:gd name="connsiteY394" fmla="*/ 8804 h 9961"/>
                <a:gd name="connsiteX395" fmla="*/ 8999 w 10000"/>
                <a:gd name="connsiteY395" fmla="*/ 8903 h 9961"/>
                <a:gd name="connsiteX396" fmla="*/ 9146 w 10000"/>
                <a:gd name="connsiteY396" fmla="*/ 8674 h 9961"/>
                <a:gd name="connsiteX397" fmla="*/ 9009 w 10000"/>
                <a:gd name="connsiteY397" fmla="*/ 8707 h 9961"/>
                <a:gd name="connsiteX398" fmla="*/ 9112 w 10000"/>
                <a:gd name="connsiteY398" fmla="*/ 8640 h 9961"/>
                <a:gd name="connsiteX399" fmla="*/ 9330 w 10000"/>
                <a:gd name="connsiteY399" fmla="*/ 9614 h 9961"/>
                <a:gd name="connsiteX400" fmla="*/ 9027 w 10000"/>
                <a:gd name="connsiteY400" fmla="*/ 8604 h 9961"/>
                <a:gd name="connsiteX401" fmla="*/ 9032 w 10000"/>
                <a:gd name="connsiteY401" fmla="*/ 8518 h 9961"/>
                <a:gd name="connsiteX402" fmla="*/ 9010 w 10000"/>
                <a:gd name="connsiteY402" fmla="*/ 7651 h 9961"/>
                <a:gd name="connsiteX403" fmla="*/ 9042 w 10000"/>
                <a:gd name="connsiteY403" fmla="*/ 7898 h 9961"/>
                <a:gd name="connsiteX404" fmla="*/ 9260 w 10000"/>
                <a:gd name="connsiteY404" fmla="*/ 9616 h 9961"/>
                <a:gd name="connsiteX405" fmla="*/ 9575 w 10000"/>
                <a:gd name="connsiteY405" fmla="*/ 9338 h 9961"/>
                <a:gd name="connsiteX406" fmla="*/ 9302 w 10000"/>
                <a:gd name="connsiteY406" fmla="*/ 9113 h 9961"/>
                <a:gd name="connsiteX407" fmla="*/ 9292 w 10000"/>
                <a:gd name="connsiteY407" fmla="*/ 9469 h 9961"/>
                <a:gd name="connsiteX408" fmla="*/ 9062 w 10000"/>
                <a:gd name="connsiteY408" fmla="*/ 8294 h 9961"/>
                <a:gd name="connsiteX409" fmla="*/ 9069 w 10000"/>
                <a:gd name="connsiteY409" fmla="*/ 8639 h 9961"/>
                <a:gd name="connsiteX410" fmla="*/ 9145 w 10000"/>
                <a:gd name="connsiteY410" fmla="*/ 8854 h 9961"/>
                <a:gd name="connsiteX411" fmla="*/ 9079 w 10000"/>
                <a:gd name="connsiteY411" fmla="*/ 8164 h 9961"/>
                <a:gd name="connsiteX412" fmla="*/ 9084 w 10000"/>
                <a:gd name="connsiteY412" fmla="*/ 8113 h 9961"/>
                <a:gd name="connsiteX413" fmla="*/ 9089 w 10000"/>
                <a:gd name="connsiteY413" fmla="*/ 8355 h 9961"/>
                <a:gd name="connsiteX414" fmla="*/ 9094 w 10000"/>
                <a:gd name="connsiteY414" fmla="*/ 8442 h 9961"/>
                <a:gd name="connsiteX415" fmla="*/ 9099 w 10000"/>
                <a:gd name="connsiteY415" fmla="*/ 9195 h 9961"/>
                <a:gd name="connsiteX416" fmla="*/ 9104 w 10000"/>
                <a:gd name="connsiteY416" fmla="*/ 9139 h 9961"/>
                <a:gd name="connsiteX417" fmla="*/ 9311 w 10000"/>
                <a:gd name="connsiteY417" fmla="*/ 9772 h 9961"/>
                <a:gd name="connsiteX418" fmla="*/ 9117 w 10000"/>
                <a:gd name="connsiteY418" fmla="*/ 9153 h 9961"/>
                <a:gd name="connsiteX419" fmla="*/ 9231 w 10000"/>
                <a:gd name="connsiteY419" fmla="*/ 9466 h 9961"/>
                <a:gd name="connsiteX420" fmla="*/ 9129 w 10000"/>
                <a:gd name="connsiteY420" fmla="*/ 9161 h 9961"/>
                <a:gd name="connsiteX421" fmla="*/ 9227 w 10000"/>
                <a:gd name="connsiteY421" fmla="*/ 9125 h 9961"/>
                <a:gd name="connsiteX422" fmla="*/ 9139 w 10000"/>
                <a:gd name="connsiteY422" fmla="*/ 8914 h 9961"/>
                <a:gd name="connsiteX423" fmla="*/ 9144 w 10000"/>
                <a:gd name="connsiteY423" fmla="*/ 9412 h 9961"/>
                <a:gd name="connsiteX424" fmla="*/ 9329 w 10000"/>
                <a:gd name="connsiteY424" fmla="*/ 9630 h 9961"/>
                <a:gd name="connsiteX425" fmla="*/ 9209 w 10000"/>
                <a:gd name="connsiteY425" fmla="*/ 8898 h 9961"/>
                <a:gd name="connsiteX426" fmla="*/ 9317 w 10000"/>
                <a:gd name="connsiteY426" fmla="*/ 9434 h 9961"/>
                <a:gd name="connsiteX427" fmla="*/ 9164 w 10000"/>
                <a:gd name="connsiteY427" fmla="*/ 8879 h 9961"/>
                <a:gd name="connsiteX428" fmla="*/ 9240 w 10000"/>
                <a:gd name="connsiteY428" fmla="*/ 9213 h 9961"/>
                <a:gd name="connsiteX429" fmla="*/ 9264 w 10000"/>
                <a:gd name="connsiteY429" fmla="*/ 9331 h 9961"/>
                <a:gd name="connsiteX430" fmla="*/ 9286 w 10000"/>
                <a:gd name="connsiteY430" fmla="*/ 9402 h 9961"/>
                <a:gd name="connsiteX431" fmla="*/ 9483 w 10000"/>
                <a:gd name="connsiteY431" fmla="*/ 9341 h 9961"/>
                <a:gd name="connsiteX432" fmla="*/ 9227 w 10000"/>
                <a:gd name="connsiteY432" fmla="*/ 9489 h 9961"/>
                <a:gd name="connsiteX433" fmla="*/ 9250 w 10000"/>
                <a:gd name="connsiteY433" fmla="*/ 9412 h 9961"/>
                <a:gd name="connsiteX434" fmla="*/ 9392 w 10000"/>
                <a:gd name="connsiteY434" fmla="*/ 9345 h 9961"/>
                <a:gd name="connsiteX435" fmla="*/ 9341 w 10000"/>
                <a:gd name="connsiteY435" fmla="*/ 9203 h 9961"/>
                <a:gd name="connsiteX436" fmla="*/ 9358 w 10000"/>
                <a:gd name="connsiteY436" fmla="*/ 9303 h 9961"/>
                <a:gd name="connsiteX437" fmla="*/ 9416 w 10000"/>
                <a:gd name="connsiteY437" fmla="*/ 9302 h 9961"/>
                <a:gd name="connsiteX438" fmla="*/ 9443 w 10000"/>
                <a:gd name="connsiteY438" fmla="*/ 9147 h 9961"/>
                <a:gd name="connsiteX439" fmla="*/ 9477 w 10000"/>
                <a:gd name="connsiteY439" fmla="*/ 8659 h 9961"/>
                <a:gd name="connsiteX440" fmla="*/ 9501 w 10000"/>
                <a:gd name="connsiteY440" fmla="*/ 9152 h 9961"/>
                <a:gd name="connsiteX441" fmla="*/ 9553 w 10000"/>
                <a:gd name="connsiteY441" fmla="*/ 8964 h 9961"/>
                <a:gd name="connsiteX442" fmla="*/ 9560 w 10000"/>
                <a:gd name="connsiteY442" fmla="*/ 8289 h 9961"/>
                <a:gd name="connsiteX443" fmla="*/ 9547 w 10000"/>
                <a:gd name="connsiteY443" fmla="*/ 7808 h 9961"/>
                <a:gd name="connsiteX444" fmla="*/ 9645 w 10000"/>
                <a:gd name="connsiteY444" fmla="*/ 7852 h 9961"/>
                <a:gd name="connsiteX445" fmla="*/ 9614 w 10000"/>
                <a:gd name="connsiteY445" fmla="*/ 7735 h 9961"/>
                <a:gd name="connsiteX446" fmla="*/ 9617 w 10000"/>
                <a:gd name="connsiteY446" fmla="*/ 7176 h 9961"/>
                <a:gd name="connsiteX447" fmla="*/ 9635 w 10000"/>
                <a:gd name="connsiteY447" fmla="*/ 6977 h 9961"/>
                <a:gd name="connsiteX448" fmla="*/ 9655 w 10000"/>
                <a:gd name="connsiteY448" fmla="*/ 6669 h 9961"/>
                <a:gd name="connsiteX449" fmla="*/ 9670 w 10000"/>
                <a:gd name="connsiteY449" fmla="*/ 6444 h 9961"/>
                <a:gd name="connsiteX450" fmla="*/ 9687 w 10000"/>
                <a:gd name="connsiteY450" fmla="*/ 6427 h 9961"/>
                <a:gd name="connsiteX451" fmla="*/ 9705 w 10000"/>
                <a:gd name="connsiteY451" fmla="*/ 6884 h 9961"/>
                <a:gd name="connsiteX452" fmla="*/ 9722 w 10000"/>
                <a:gd name="connsiteY452" fmla="*/ 5920 h 9961"/>
                <a:gd name="connsiteX453" fmla="*/ 9740 w 10000"/>
                <a:gd name="connsiteY453" fmla="*/ 6856 h 9961"/>
                <a:gd name="connsiteX454" fmla="*/ 9757 w 10000"/>
                <a:gd name="connsiteY454" fmla="*/ 6008 h 9961"/>
                <a:gd name="connsiteX455" fmla="*/ 9775 w 10000"/>
                <a:gd name="connsiteY455" fmla="*/ 6520 h 9961"/>
                <a:gd name="connsiteX456" fmla="*/ 9792 w 10000"/>
                <a:gd name="connsiteY456" fmla="*/ 6022 h 9961"/>
                <a:gd name="connsiteX457" fmla="*/ 9810 w 10000"/>
                <a:gd name="connsiteY457" fmla="*/ 5748 h 9961"/>
                <a:gd name="connsiteX458" fmla="*/ 9852 w 10000"/>
                <a:gd name="connsiteY458" fmla="*/ 5154 h 9961"/>
                <a:gd name="connsiteX459" fmla="*/ 9892 w 10000"/>
                <a:gd name="connsiteY459" fmla="*/ 6323 h 9961"/>
                <a:gd name="connsiteX460" fmla="*/ 9935 w 10000"/>
                <a:gd name="connsiteY460" fmla="*/ 5204 h 9961"/>
                <a:gd name="connsiteX461" fmla="*/ 9977 w 10000"/>
                <a:gd name="connsiteY461" fmla="*/ 5756 h 9961"/>
                <a:gd name="connsiteX462" fmla="*/ 10000 w 10000"/>
                <a:gd name="connsiteY462" fmla="*/ 5404 h 9961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45 w 10000"/>
                <a:gd name="connsiteY444" fmla="*/ 7883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55 w 10000"/>
                <a:gd name="connsiteY448" fmla="*/ 6695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75 w 10000"/>
                <a:gd name="connsiteY455" fmla="*/ 6546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892 w 10000"/>
                <a:gd name="connsiteY459" fmla="*/ 6348 h 10000"/>
                <a:gd name="connsiteX460" fmla="*/ 9935 w 10000"/>
                <a:gd name="connsiteY460" fmla="*/ 5224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45 w 10000"/>
                <a:gd name="connsiteY444" fmla="*/ 7883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55 w 10000"/>
                <a:gd name="connsiteY448" fmla="*/ 6695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892 w 10000"/>
                <a:gd name="connsiteY459" fmla="*/ 6348 h 10000"/>
                <a:gd name="connsiteX460" fmla="*/ 9935 w 10000"/>
                <a:gd name="connsiteY460" fmla="*/ 5224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45 w 10000"/>
                <a:gd name="connsiteY444" fmla="*/ 7883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55 w 10000"/>
                <a:gd name="connsiteY448" fmla="*/ 6695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892 w 10000"/>
                <a:gd name="connsiteY459" fmla="*/ 6348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45 w 10000"/>
                <a:gd name="connsiteY444" fmla="*/ 7883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55 w 10000"/>
                <a:gd name="connsiteY448" fmla="*/ 6695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919 w 10000"/>
                <a:gd name="connsiteY459" fmla="*/ 5433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34 w 10000"/>
                <a:gd name="connsiteY444" fmla="*/ 7517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55 w 10000"/>
                <a:gd name="connsiteY448" fmla="*/ 6695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919 w 10000"/>
                <a:gd name="connsiteY459" fmla="*/ 5433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34 w 10000"/>
                <a:gd name="connsiteY444" fmla="*/ 7517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35 w 10000"/>
                <a:gd name="connsiteY447" fmla="*/ 7004 h 10000"/>
                <a:gd name="connsiteX448" fmla="*/ 9682 w 10000"/>
                <a:gd name="connsiteY448" fmla="*/ 7006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919 w 10000"/>
                <a:gd name="connsiteY459" fmla="*/ 5433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53 w 10000"/>
                <a:gd name="connsiteY441" fmla="*/ 8999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34 w 10000"/>
                <a:gd name="connsiteY444" fmla="*/ 7517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73 w 10000"/>
                <a:gd name="connsiteY447" fmla="*/ 7095 h 10000"/>
                <a:gd name="connsiteX448" fmla="*/ 9682 w 10000"/>
                <a:gd name="connsiteY448" fmla="*/ 7006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919 w 10000"/>
                <a:gd name="connsiteY459" fmla="*/ 5433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000"/>
                <a:gd name="connsiteY0" fmla="*/ 2950 h 10000"/>
                <a:gd name="connsiteX1" fmla="*/ 1 w 10000"/>
                <a:gd name="connsiteY1" fmla="*/ 3244 h 10000"/>
                <a:gd name="connsiteX2" fmla="*/ 73 w 10000"/>
                <a:gd name="connsiteY2" fmla="*/ 2739 h 10000"/>
                <a:gd name="connsiteX3" fmla="*/ 89 w 10000"/>
                <a:gd name="connsiteY3" fmla="*/ 2595 h 10000"/>
                <a:gd name="connsiteX4" fmla="*/ 158 w 10000"/>
                <a:gd name="connsiteY4" fmla="*/ 2197 h 10000"/>
                <a:gd name="connsiteX5" fmla="*/ 126 w 10000"/>
                <a:gd name="connsiteY5" fmla="*/ 2448 h 10000"/>
                <a:gd name="connsiteX6" fmla="*/ 144 w 10000"/>
                <a:gd name="connsiteY6" fmla="*/ 2300 h 10000"/>
                <a:gd name="connsiteX7" fmla="*/ 122 w 10000"/>
                <a:gd name="connsiteY7" fmla="*/ 2568 h 10000"/>
                <a:gd name="connsiteX8" fmla="*/ 152 w 10000"/>
                <a:gd name="connsiteY8" fmla="*/ 2229 h 10000"/>
                <a:gd name="connsiteX9" fmla="*/ 178 w 10000"/>
                <a:gd name="connsiteY9" fmla="*/ 2062 h 10000"/>
                <a:gd name="connsiteX10" fmla="*/ 250 w 10000"/>
                <a:gd name="connsiteY10" fmla="*/ 1793 h 10000"/>
                <a:gd name="connsiteX11" fmla="*/ 276 w 10000"/>
                <a:gd name="connsiteY11" fmla="*/ 1604 h 10000"/>
                <a:gd name="connsiteX12" fmla="*/ 224 w 10000"/>
                <a:gd name="connsiteY12" fmla="*/ 1933 h 10000"/>
                <a:gd name="connsiteX13" fmla="*/ 313 w 10000"/>
                <a:gd name="connsiteY13" fmla="*/ 1438 h 10000"/>
                <a:gd name="connsiteX14" fmla="*/ 375 w 10000"/>
                <a:gd name="connsiteY14" fmla="*/ 1341 h 10000"/>
                <a:gd name="connsiteX15" fmla="*/ 352 w 10000"/>
                <a:gd name="connsiteY15" fmla="*/ 1367 h 10000"/>
                <a:gd name="connsiteX16" fmla="*/ 414 w 10000"/>
                <a:gd name="connsiteY16" fmla="*/ 1220 h 10000"/>
                <a:gd name="connsiteX17" fmla="*/ 394 w 10000"/>
                <a:gd name="connsiteY17" fmla="*/ 1251 h 10000"/>
                <a:gd name="connsiteX18" fmla="*/ 434 w 10000"/>
                <a:gd name="connsiteY18" fmla="*/ 1137 h 10000"/>
                <a:gd name="connsiteX19" fmla="*/ 448 w 10000"/>
                <a:gd name="connsiteY19" fmla="*/ 1145 h 10000"/>
                <a:gd name="connsiteX20" fmla="*/ 470 w 10000"/>
                <a:gd name="connsiteY20" fmla="*/ 1098 h 10000"/>
                <a:gd name="connsiteX21" fmla="*/ 516 w 10000"/>
                <a:gd name="connsiteY21" fmla="*/ 980 h 10000"/>
                <a:gd name="connsiteX22" fmla="*/ 467 w 10000"/>
                <a:gd name="connsiteY22" fmla="*/ 1084 h 10000"/>
                <a:gd name="connsiteX23" fmla="*/ 547 w 10000"/>
                <a:gd name="connsiteY23" fmla="*/ 907 h 10000"/>
                <a:gd name="connsiteX24" fmla="*/ 488 w 10000"/>
                <a:gd name="connsiteY24" fmla="*/ 1060 h 10000"/>
                <a:gd name="connsiteX25" fmla="*/ 585 w 10000"/>
                <a:gd name="connsiteY25" fmla="*/ 809 h 10000"/>
                <a:gd name="connsiteX26" fmla="*/ 615 w 10000"/>
                <a:gd name="connsiteY26" fmla="*/ 671 h 10000"/>
                <a:gd name="connsiteX27" fmla="*/ 656 w 10000"/>
                <a:gd name="connsiteY27" fmla="*/ 692 h 10000"/>
                <a:gd name="connsiteX28" fmla="*/ 669 w 10000"/>
                <a:gd name="connsiteY28" fmla="*/ 521 h 10000"/>
                <a:gd name="connsiteX29" fmla="*/ 697 w 10000"/>
                <a:gd name="connsiteY29" fmla="*/ 712 h 10000"/>
                <a:gd name="connsiteX30" fmla="*/ 733 w 10000"/>
                <a:gd name="connsiteY30" fmla="*/ 450 h 10000"/>
                <a:gd name="connsiteX31" fmla="*/ 780 w 10000"/>
                <a:gd name="connsiteY31" fmla="*/ 433 h 10000"/>
                <a:gd name="connsiteX32" fmla="*/ 803 w 10000"/>
                <a:gd name="connsiteY32" fmla="*/ 356 h 10000"/>
                <a:gd name="connsiteX33" fmla="*/ 852 w 10000"/>
                <a:gd name="connsiteY33" fmla="*/ 166 h 10000"/>
                <a:gd name="connsiteX34" fmla="*/ 835 w 10000"/>
                <a:gd name="connsiteY34" fmla="*/ 243 h 10000"/>
                <a:gd name="connsiteX35" fmla="*/ 895 w 10000"/>
                <a:gd name="connsiteY35" fmla="*/ 233 h 10000"/>
                <a:gd name="connsiteX36" fmla="*/ 922 w 10000"/>
                <a:gd name="connsiteY36" fmla="*/ 126 h 10000"/>
                <a:gd name="connsiteX37" fmla="*/ 961 w 10000"/>
                <a:gd name="connsiteY37" fmla="*/ 203 h 10000"/>
                <a:gd name="connsiteX38" fmla="*/ 1003 w 10000"/>
                <a:gd name="connsiteY38" fmla="*/ 232 h 10000"/>
                <a:gd name="connsiteX39" fmla="*/ 1039 w 10000"/>
                <a:gd name="connsiteY39" fmla="*/ 102 h 10000"/>
                <a:gd name="connsiteX40" fmla="*/ 1096 w 10000"/>
                <a:gd name="connsiteY40" fmla="*/ 99 h 10000"/>
                <a:gd name="connsiteX41" fmla="*/ 1124 w 10000"/>
                <a:gd name="connsiteY41" fmla="*/ 191 h 10000"/>
                <a:gd name="connsiteX42" fmla="*/ 1183 w 10000"/>
                <a:gd name="connsiteY42" fmla="*/ 123 h 10000"/>
                <a:gd name="connsiteX43" fmla="*/ 1204 w 10000"/>
                <a:gd name="connsiteY43" fmla="*/ 202 h 10000"/>
                <a:gd name="connsiteX44" fmla="*/ 1229 w 10000"/>
                <a:gd name="connsiteY44" fmla="*/ 249 h 10000"/>
                <a:gd name="connsiteX45" fmla="*/ 1265 w 10000"/>
                <a:gd name="connsiteY45" fmla="*/ 341 h 10000"/>
                <a:gd name="connsiteX46" fmla="*/ 1298 w 10000"/>
                <a:gd name="connsiteY46" fmla="*/ 483 h 10000"/>
                <a:gd name="connsiteX47" fmla="*/ 1341 w 10000"/>
                <a:gd name="connsiteY47" fmla="*/ 582 h 10000"/>
                <a:gd name="connsiteX48" fmla="*/ 1379 w 10000"/>
                <a:gd name="connsiteY48" fmla="*/ 664 h 10000"/>
                <a:gd name="connsiteX49" fmla="*/ 1424 w 10000"/>
                <a:gd name="connsiteY49" fmla="*/ 863 h 10000"/>
                <a:gd name="connsiteX50" fmla="*/ 1464 w 10000"/>
                <a:gd name="connsiteY50" fmla="*/ 941 h 10000"/>
                <a:gd name="connsiteX51" fmla="*/ 1502 w 10000"/>
                <a:gd name="connsiteY51" fmla="*/ 1237 h 10000"/>
                <a:gd name="connsiteX52" fmla="*/ 1491 w 10000"/>
                <a:gd name="connsiteY52" fmla="*/ 1100 h 10000"/>
                <a:gd name="connsiteX53" fmla="*/ 1533 w 10000"/>
                <a:gd name="connsiteY53" fmla="*/ 1309 h 10000"/>
                <a:gd name="connsiteX54" fmla="*/ 1535 w 10000"/>
                <a:gd name="connsiteY54" fmla="*/ 1530 h 10000"/>
                <a:gd name="connsiteX55" fmla="*/ 1577 w 10000"/>
                <a:gd name="connsiteY55" fmla="*/ 1627 h 10000"/>
                <a:gd name="connsiteX56" fmla="*/ 1579 w 10000"/>
                <a:gd name="connsiteY56" fmla="*/ 1881 h 10000"/>
                <a:gd name="connsiteX57" fmla="*/ 1643 w 10000"/>
                <a:gd name="connsiteY57" fmla="*/ 2229 h 10000"/>
                <a:gd name="connsiteX58" fmla="*/ 1643 w 10000"/>
                <a:gd name="connsiteY58" fmla="*/ 1781 h 10000"/>
                <a:gd name="connsiteX59" fmla="*/ 1651 w 10000"/>
                <a:gd name="connsiteY59" fmla="*/ 2602 h 10000"/>
                <a:gd name="connsiteX60" fmla="*/ 1711 w 10000"/>
                <a:gd name="connsiteY60" fmla="*/ 2959 h 10000"/>
                <a:gd name="connsiteX61" fmla="*/ 1686 w 10000"/>
                <a:gd name="connsiteY61" fmla="*/ 2383 h 10000"/>
                <a:gd name="connsiteX62" fmla="*/ 1701 w 10000"/>
                <a:gd name="connsiteY62" fmla="*/ 3196 h 10000"/>
                <a:gd name="connsiteX63" fmla="*/ 1713 w 10000"/>
                <a:gd name="connsiteY63" fmla="*/ 2624 h 10000"/>
                <a:gd name="connsiteX64" fmla="*/ 1736 w 10000"/>
                <a:gd name="connsiteY64" fmla="*/ 3602 h 10000"/>
                <a:gd name="connsiteX65" fmla="*/ 1753 w 10000"/>
                <a:gd name="connsiteY65" fmla="*/ 3275 h 10000"/>
                <a:gd name="connsiteX66" fmla="*/ 1771 w 10000"/>
                <a:gd name="connsiteY66" fmla="*/ 3137 h 10000"/>
                <a:gd name="connsiteX67" fmla="*/ 1765 w 10000"/>
                <a:gd name="connsiteY67" fmla="*/ 3547 h 10000"/>
                <a:gd name="connsiteX68" fmla="*/ 1811 w 10000"/>
                <a:gd name="connsiteY68" fmla="*/ 3879 h 10000"/>
                <a:gd name="connsiteX69" fmla="*/ 1823 w 10000"/>
                <a:gd name="connsiteY69" fmla="*/ 4069 h 10000"/>
                <a:gd name="connsiteX70" fmla="*/ 1841 w 10000"/>
                <a:gd name="connsiteY70" fmla="*/ 4026 h 10000"/>
                <a:gd name="connsiteX71" fmla="*/ 1863 w 10000"/>
                <a:gd name="connsiteY71" fmla="*/ 4331 h 10000"/>
                <a:gd name="connsiteX72" fmla="*/ 1893 w 10000"/>
                <a:gd name="connsiteY72" fmla="*/ 4431 h 10000"/>
                <a:gd name="connsiteX73" fmla="*/ 1929 w 10000"/>
                <a:gd name="connsiteY73" fmla="*/ 4563 h 10000"/>
                <a:gd name="connsiteX74" fmla="*/ 1948 w 10000"/>
                <a:gd name="connsiteY74" fmla="*/ 4610 h 10000"/>
                <a:gd name="connsiteX75" fmla="*/ 1994 w 10000"/>
                <a:gd name="connsiteY75" fmla="*/ 5089 h 10000"/>
                <a:gd name="connsiteX76" fmla="*/ 1974 w 10000"/>
                <a:gd name="connsiteY76" fmla="*/ 4857 h 10000"/>
                <a:gd name="connsiteX77" fmla="*/ 2030 w 10000"/>
                <a:gd name="connsiteY77" fmla="*/ 5266 h 10000"/>
                <a:gd name="connsiteX78" fmla="*/ 2068 w 10000"/>
                <a:gd name="connsiteY78" fmla="*/ 5645 h 10000"/>
                <a:gd name="connsiteX79" fmla="*/ 2106 w 10000"/>
                <a:gd name="connsiteY79" fmla="*/ 6022 h 10000"/>
                <a:gd name="connsiteX80" fmla="*/ 2118 w 10000"/>
                <a:gd name="connsiteY80" fmla="*/ 6073 h 10000"/>
                <a:gd name="connsiteX81" fmla="*/ 2140 w 10000"/>
                <a:gd name="connsiteY81" fmla="*/ 6354 h 10000"/>
                <a:gd name="connsiteX82" fmla="*/ 2168 w 10000"/>
                <a:gd name="connsiteY82" fmla="*/ 6642 h 10000"/>
                <a:gd name="connsiteX83" fmla="*/ 2241 w 10000"/>
                <a:gd name="connsiteY83" fmla="*/ 6814 h 10000"/>
                <a:gd name="connsiteX84" fmla="*/ 2351 w 10000"/>
                <a:gd name="connsiteY84" fmla="*/ 6460 h 10000"/>
                <a:gd name="connsiteX85" fmla="*/ 2394 w 10000"/>
                <a:gd name="connsiteY85" fmla="*/ 6232 h 10000"/>
                <a:gd name="connsiteX86" fmla="*/ 2282 w 10000"/>
                <a:gd name="connsiteY86" fmla="*/ 6812 h 10000"/>
                <a:gd name="connsiteX87" fmla="*/ 2436 w 10000"/>
                <a:gd name="connsiteY87" fmla="*/ 5971 h 10000"/>
                <a:gd name="connsiteX88" fmla="*/ 2440 w 10000"/>
                <a:gd name="connsiteY88" fmla="*/ 5807 h 10000"/>
                <a:gd name="connsiteX89" fmla="*/ 2487 w 10000"/>
                <a:gd name="connsiteY89" fmla="*/ 5496 h 10000"/>
                <a:gd name="connsiteX90" fmla="*/ 2474 w 10000"/>
                <a:gd name="connsiteY90" fmla="*/ 5850 h 10000"/>
                <a:gd name="connsiteX91" fmla="*/ 2498 w 10000"/>
                <a:gd name="connsiteY91" fmla="*/ 5221 h 10000"/>
                <a:gd name="connsiteX92" fmla="*/ 2537 w 10000"/>
                <a:gd name="connsiteY92" fmla="*/ 5043 h 10000"/>
                <a:gd name="connsiteX93" fmla="*/ 2555 w 10000"/>
                <a:gd name="connsiteY93" fmla="*/ 4697 h 10000"/>
                <a:gd name="connsiteX94" fmla="*/ 2604 w 10000"/>
                <a:gd name="connsiteY94" fmla="*/ 4367 h 10000"/>
                <a:gd name="connsiteX95" fmla="*/ 2601 w 10000"/>
                <a:gd name="connsiteY95" fmla="*/ 4494 h 10000"/>
                <a:gd name="connsiteX96" fmla="*/ 2530 w 10000"/>
                <a:gd name="connsiteY96" fmla="*/ 4846 h 10000"/>
                <a:gd name="connsiteX97" fmla="*/ 2609 w 10000"/>
                <a:gd name="connsiteY97" fmla="*/ 4136 h 10000"/>
                <a:gd name="connsiteX98" fmla="*/ 2626 w 10000"/>
                <a:gd name="connsiteY98" fmla="*/ 4234 h 10000"/>
                <a:gd name="connsiteX99" fmla="*/ 2649 w 10000"/>
                <a:gd name="connsiteY99" fmla="*/ 4037 h 10000"/>
                <a:gd name="connsiteX100" fmla="*/ 2661 w 10000"/>
                <a:gd name="connsiteY100" fmla="*/ 3594 h 10000"/>
                <a:gd name="connsiteX101" fmla="*/ 2652 w 10000"/>
                <a:gd name="connsiteY101" fmla="*/ 3826 h 10000"/>
                <a:gd name="connsiteX102" fmla="*/ 2610 w 10000"/>
                <a:gd name="connsiteY102" fmla="*/ 4052 h 10000"/>
                <a:gd name="connsiteX103" fmla="*/ 2725 w 10000"/>
                <a:gd name="connsiteY103" fmla="*/ 3240 h 10000"/>
                <a:gd name="connsiteX104" fmla="*/ 2712 w 10000"/>
                <a:gd name="connsiteY104" fmla="*/ 3246 h 10000"/>
                <a:gd name="connsiteX105" fmla="*/ 2689 w 10000"/>
                <a:gd name="connsiteY105" fmla="*/ 3389 h 10000"/>
                <a:gd name="connsiteX106" fmla="*/ 2708 w 10000"/>
                <a:gd name="connsiteY106" fmla="*/ 3286 h 10000"/>
                <a:gd name="connsiteX107" fmla="*/ 2775 w 10000"/>
                <a:gd name="connsiteY107" fmla="*/ 2653 h 10000"/>
                <a:gd name="connsiteX108" fmla="*/ 2748 w 10000"/>
                <a:gd name="connsiteY108" fmla="*/ 2946 h 10000"/>
                <a:gd name="connsiteX109" fmla="*/ 2792 w 10000"/>
                <a:gd name="connsiteY109" fmla="*/ 2491 h 10000"/>
                <a:gd name="connsiteX110" fmla="*/ 2827 w 10000"/>
                <a:gd name="connsiteY110" fmla="*/ 2266 h 10000"/>
                <a:gd name="connsiteX111" fmla="*/ 2868 w 10000"/>
                <a:gd name="connsiteY111" fmla="*/ 2034 h 10000"/>
                <a:gd name="connsiteX112" fmla="*/ 2927 w 10000"/>
                <a:gd name="connsiteY112" fmla="*/ 1840 h 10000"/>
                <a:gd name="connsiteX113" fmla="*/ 2969 w 10000"/>
                <a:gd name="connsiteY113" fmla="*/ 1685 h 10000"/>
                <a:gd name="connsiteX114" fmla="*/ 3000 w 10000"/>
                <a:gd name="connsiteY114" fmla="*/ 1730 h 10000"/>
                <a:gd name="connsiteX115" fmla="*/ 3020 w 10000"/>
                <a:gd name="connsiteY115" fmla="*/ 1602 h 10000"/>
                <a:gd name="connsiteX116" fmla="*/ 3101 w 10000"/>
                <a:gd name="connsiteY116" fmla="*/ 1780 h 10000"/>
                <a:gd name="connsiteX117" fmla="*/ 3066 w 10000"/>
                <a:gd name="connsiteY117" fmla="*/ 1571 h 10000"/>
                <a:gd name="connsiteX118" fmla="*/ 3080 w 10000"/>
                <a:gd name="connsiteY118" fmla="*/ 1630 h 10000"/>
                <a:gd name="connsiteX119" fmla="*/ 3170 w 10000"/>
                <a:gd name="connsiteY119" fmla="*/ 1824 h 10000"/>
                <a:gd name="connsiteX120" fmla="*/ 3136 w 10000"/>
                <a:gd name="connsiteY120" fmla="*/ 1691 h 10000"/>
                <a:gd name="connsiteX121" fmla="*/ 3240 w 10000"/>
                <a:gd name="connsiteY121" fmla="*/ 1900 h 10000"/>
                <a:gd name="connsiteX122" fmla="*/ 3256 w 10000"/>
                <a:gd name="connsiteY122" fmla="*/ 2041 h 10000"/>
                <a:gd name="connsiteX123" fmla="*/ 3199 w 10000"/>
                <a:gd name="connsiteY123" fmla="*/ 1775 h 10000"/>
                <a:gd name="connsiteX124" fmla="*/ 3276 w 10000"/>
                <a:gd name="connsiteY124" fmla="*/ 2102 h 10000"/>
                <a:gd name="connsiteX125" fmla="*/ 3306 w 10000"/>
                <a:gd name="connsiteY125" fmla="*/ 2234 h 10000"/>
                <a:gd name="connsiteX126" fmla="*/ 3269 w 10000"/>
                <a:gd name="connsiteY126" fmla="*/ 2005 h 10000"/>
                <a:gd name="connsiteX127" fmla="*/ 3332 w 10000"/>
                <a:gd name="connsiteY127" fmla="*/ 2337 h 10000"/>
                <a:gd name="connsiteX128" fmla="*/ 3354 w 10000"/>
                <a:gd name="connsiteY128" fmla="*/ 2635 h 10000"/>
                <a:gd name="connsiteX129" fmla="*/ 3383 w 10000"/>
                <a:gd name="connsiteY129" fmla="*/ 2461 h 10000"/>
                <a:gd name="connsiteX130" fmla="*/ 3417 w 10000"/>
                <a:gd name="connsiteY130" fmla="*/ 2816 h 10000"/>
                <a:gd name="connsiteX131" fmla="*/ 3449 w 10000"/>
                <a:gd name="connsiteY131" fmla="*/ 3158 h 10000"/>
                <a:gd name="connsiteX132" fmla="*/ 3492 w 10000"/>
                <a:gd name="connsiteY132" fmla="*/ 3246 h 10000"/>
                <a:gd name="connsiteX133" fmla="*/ 3506 w 10000"/>
                <a:gd name="connsiteY133" fmla="*/ 3438 h 10000"/>
                <a:gd name="connsiteX134" fmla="*/ 3533 w 10000"/>
                <a:gd name="connsiteY134" fmla="*/ 3551 h 10000"/>
                <a:gd name="connsiteX135" fmla="*/ 3571 w 10000"/>
                <a:gd name="connsiteY135" fmla="*/ 3843 h 10000"/>
                <a:gd name="connsiteX136" fmla="*/ 3585 w 10000"/>
                <a:gd name="connsiteY136" fmla="*/ 3920 h 10000"/>
                <a:gd name="connsiteX137" fmla="*/ 3655 w 10000"/>
                <a:gd name="connsiteY137" fmla="*/ 4315 h 10000"/>
                <a:gd name="connsiteX138" fmla="*/ 3622 w 10000"/>
                <a:gd name="connsiteY138" fmla="*/ 4123 h 10000"/>
                <a:gd name="connsiteX139" fmla="*/ 3666 w 10000"/>
                <a:gd name="connsiteY139" fmla="*/ 4362 h 10000"/>
                <a:gd name="connsiteX140" fmla="*/ 3688 w 10000"/>
                <a:gd name="connsiteY140" fmla="*/ 4198 h 10000"/>
                <a:gd name="connsiteX141" fmla="*/ 3694 w 10000"/>
                <a:gd name="connsiteY141" fmla="*/ 4627 h 10000"/>
                <a:gd name="connsiteX142" fmla="*/ 3743 w 10000"/>
                <a:gd name="connsiteY142" fmla="*/ 4535 h 10000"/>
                <a:gd name="connsiteX143" fmla="*/ 3793 w 10000"/>
                <a:gd name="connsiteY143" fmla="*/ 4909 h 10000"/>
                <a:gd name="connsiteX144" fmla="*/ 3843 w 10000"/>
                <a:gd name="connsiteY144" fmla="*/ 5253 h 10000"/>
                <a:gd name="connsiteX145" fmla="*/ 3795 w 10000"/>
                <a:gd name="connsiteY145" fmla="*/ 4722 h 10000"/>
                <a:gd name="connsiteX146" fmla="*/ 3817 w 10000"/>
                <a:gd name="connsiteY146" fmla="*/ 5083 h 10000"/>
                <a:gd name="connsiteX147" fmla="*/ 3880 w 10000"/>
                <a:gd name="connsiteY147" fmla="*/ 5549 h 10000"/>
                <a:gd name="connsiteX148" fmla="*/ 3925 w 10000"/>
                <a:gd name="connsiteY148" fmla="*/ 5441 h 10000"/>
                <a:gd name="connsiteX149" fmla="*/ 3950 w 10000"/>
                <a:gd name="connsiteY149" fmla="*/ 5787 h 10000"/>
                <a:gd name="connsiteX150" fmla="*/ 3983 w 10000"/>
                <a:gd name="connsiteY150" fmla="*/ 5908 h 10000"/>
                <a:gd name="connsiteX151" fmla="*/ 3951 w 10000"/>
                <a:gd name="connsiteY151" fmla="*/ 5634 h 10000"/>
                <a:gd name="connsiteX152" fmla="*/ 4036 w 10000"/>
                <a:gd name="connsiteY152" fmla="*/ 6227 h 10000"/>
                <a:gd name="connsiteX153" fmla="*/ 3989 w 10000"/>
                <a:gd name="connsiteY153" fmla="*/ 6088 h 10000"/>
                <a:gd name="connsiteX154" fmla="*/ 4006 w 10000"/>
                <a:gd name="connsiteY154" fmla="*/ 5806 h 10000"/>
                <a:gd name="connsiteX155" fmla="*/ 4026 w 10000"/>
                <a:gd name="connsiteY155" fmla="*/ 5841 h 10000"/>
                <a:gd name="connsiteX156" fmla="*/ 4046 w 10000"/>
                <a:gd name="connsiteY156" fmla="*/ 6011 h 10000"/>
                <a:gd name="connsiteX157" fmla="*/ 4066 w 10000"/>
                <a:gd name="connsiteY157" fmla="*/ 6191 h 10000"/>
                <a:gd name="connsiteX158" fmla="*/ 4084 w 10000"/>
                <a:gd name="connsiteY158" fmla="*/ 6589 h 10000"/>
                <a:gd name="connsiteX159" fmla="*/ 4104 w 10000"/>
                <a:gd name="connsiteY159" fmla="*/ 6434 h 10000"/>
                <a:gd name="connsiteX160" fmla="*/ 4121 w 10000"/>
                <a:gd name="connsiteY160" fmla="*/ 6798 h 10000"/>
                <a:gd name="connsiteX161" fmla="*/ 4166 w 10000"/>
                <a:gd name="connsiteY161" fmla="*/ 6974 h 10000"/>
                <a:gd name="connsiteX162" fmla="*/ 4225 w 10000"/>
                <a:gd name="connsiteY162" fmla="*/ 7148 h 10000"/>
                <a:gd name="connsiteX163" fmla="*/ 4261 w 10000"/>
                <a:gd name="connsiteY163" fmla="*/ 7299 h 10000"/>
                <a:gd name="connsiteX164" fmla="*/ 4302 w 10000"/>
                <a:gd name="connsiteY164" fmla="*/ 7498 h 10000"/>
                <a:gd name="connsiteX165" fmla="*/ 4400 w 10000"/>
                <a:gd name="connsiteY165" fmla="*/ 7800 h 10000"/>
                <a:gd name="connsiteX166" fmla="*/ 4452 w 10000"/>
                <a:gd name="connsiteY166" fmla="*/ 7907 h 10000"/>
                <a:gd name="connsiteX167" fmla="*/ 4481 w 10000"/>
                <a:gd name="connsiteY167" fmla="*/ 8076 h 10000"/>
                <a:gd name="connsiteX168" fmla="*/ 4530 w 10000"/>
                <a:gd name="connsiteY168" fmla="*/ 8055 h 10000"/>
                <a:gd name="connsiteX169" fmla="*/ 4576 w 10000"/>
                <a:gd name="connsiteY169" fmla="*/ 7852 h 10000"/>
                <a:gd name="connsiteX170" fmla="*/ 4610 w 10000"/>
                <a:gd name="connsiteY170" fmla="*/ 7435 h 10000"/>
                <a:gd name="connsiteX171" fmla="*/ 4657 w 10000"/>
                <a:gd name="connsiteY171" fmla="*/ 6855 h 10000"/>
                <a:gd name="connsiteX172" fmla="*/ 4664 w 10000"/>
                <a:gd name="connsiteY172" fmla="*/ 6453 h 10000"/>
                <a:gd name="connsiteX173" fmla="*/ 4650 w 10000"/>
                <a:gd name="connsiteY173" fmla="*/ 6629 h 10000"/>
                <a:gd name="connsiteX174" fmla="*/ 4656 w 10000"/>
                <a:gd name="connsiteY174" fmla="*/ 6683 h 10000"/>
                <a:gd name="connsiteX175" fmla="*/ 4672 w 10000"/>
                <a:gd name="connsiteY175" fmla="*/ 6613 h 10000"/>
                <a:gd name="connsiteX176" fmla="*/ 4611 w 10000"/>
                <a:gd name="connsiteY176" fmla="*/ 7045 h 10000"/>
                <a:gd name="connsiteX177" fmla="*/ 4604 w 10000"/>
                <a:gd name="connsiteY177" fmla="*/ 7193 h 10000"/>
                <a:gd name="connsiteX178" fmla="*/ 4673 w 10000"/>
                <a:gd name="connsiteY178" fmla="*/ 6201 h 10000"/>
                <a:gd name="connsiteX179" fmla="*/ 4662 w 10000"/>
                <a:gd name="connsiteY179" fmla="*/ 5947 h 10000"/>
                <a:gd name="connsiteX180" fmla="*/ 4727 w 10000"/>
                <a:gd name="connsiteY180" fmla="*/ 5139 h 10000"/>
                <a:gd name="connsiteX181" fmla="*/ 4721 w 10000"/>
                <a:gd name="connsiteY181" fmla="*/ 4764 h 10000"/>
                <a:gd name="connsiteX182" fmla="*/ 4714 w 10000"/>
                <a:gd name="connsiteY182" fmla="*/ 5438 h 10000"/>
                <a:gd name="connsiteX183" fmla="*/ 4777 w 10000"/>
                <a:gd name="connsiteY183" fmla="*/ 4927 h 10000"/>
                <a:gd name="connsiteX184" fmla="*/ 4794 w 10000"/>
                <a:gd name="connsiteY184" fmla="*/ 4899 h 10000"/>
                <a:gd name="connsiteX185" fmla="*/ 4771 w 10000"/>
                <a:gd name="connsiteY185" fmla="*/ 4650 h 10000"/>
                <a:gd name="connsiteX186" fmla="*/ 4682 w 10000"/>
                <a:gd name="connsiteY186" fmla="*/ 5638 h 10000"/>
                <a:gd name="connsiteX187" fmla="*/ 4720 w 10000"/>
                <a:gd name="connsiteY187" fmla="*/ 4815 h 10000"/>
                <a:gd name="connsiteX188" fmla="*/ 4766 w 10000"/>
                <a:gd name="connsiteY188" fmla="*/ 4532 h 10000"/>
                <a:gd name="connsiteX189" fmla="*/ 4781 w 10000"/>
                <a:gd name="connsiteY189" fmla="*/ 4355 h 10000"/>
                <a:gd name="connsiteX190" fmla="*/ 4820 w 10000"/>
                <a:gd name="connsiteY190" fmla="*/ 3923 h 10000"/>
                <a:gd name="connsiteX191" fmla="*/ 4825 w 10000"/>
                <a:gd name="connsiteY191" fmla="*/ 4252 h 10000"/>
                <a:gd name="connsiteX192" fmla="*/ 4855 w 10000"/>
                <a:gd name="connsiteY192" fmla="*/ 3822 h 10000"/>
                <a:gd name="connsiteX193" fmla="*/ 4861 w 10000"/>
                <a:gd name="connsiteY193" fmla="*/ 3551 h 10000"/>
                <a:gd name="connsiteX194" fmla="*/ 4894 w 10000"/>
                <a:gd name="connsiteY194" fmla="*/ 3425 h 10000"/>
                <a:gd name="connsiteX195" fmla="*/ 4922 w 10000"/>
                <a:gd name="connsiteY195" fmla="*/ 3174 h 10000"/>
                <a:gd name="connsiteX196" fmla="*/ 4954 w 10000"/>
                <a:gd name="connsiteY196" fmla="*/ 2898 h 10000"/>
                <a:gd name="connsiteX197" fmla="*/ 5146 w 10000"/>
                <a:gd name="connsiteY197" fmla="*/ 2354 h 10000"/>
                <a:gd name="connsiteX198" fmla="*/ 5039 w 10000"/>
                <a:gd name="connsiteY198" fmla="*/ 2545 h 10000"/>
                <a:gd name="connsiteX199" fmla="*/ 4987 w 10000"/>
                <a:gd name="connsiteY199" fmla="*/ 2772 h 10000"/>
                <a:gd name="connsiteX200" fmla="*/ 5098 w 10000"/>
                <a:gd name="connsiteY200" fmla="*/ 2499 h 10000"/>
                <a:gd name="connsiteX201" fmla="*/ 5146 w 10000"/>
                <a:gd name="connsiteY201" fmla="*/ 2335 h 10000"/>
                <a:gd name="connsiteX202" fmla="*/ 5197 w 10000"/>
                <a:gd name="connsiteY202" fmla="*/ 2398 h 10000"/>
                <a:gd name="connsiteX203" fmla="*/ 5245 w 10000"/>
                <a:gd name="connsiteY203" fmla="*/ 2347 h 10000"/>
                <a:gd name="connsiteX204" fmla="*/ 5244 w 10000"/>
                <a:gd name="connsiteY204" fmla="*/ 2539 h 10000"/>
                <a:gd name="connsiteX205" fmla="*/ 5264 w 10000"/>
                <a:gd name="connsiteY205" fmla="*/ 2441 h 10000"/>
                <a:gd name="connsiteX206" fmla="*/ 5379 w 10000"/>
                <a:gd name="connsiteY206" fmla="*/ 2734 h 10000"/>
                <a:gd name="connsiteX207" fmla="*/ 5409 w 10000"/>
                <a:gd name="connsiteY207" fmla="*/ 2924 h 10000"/>
                <a:gd name="connsiteX208" fmla="*/ 5431 w 10000"/>
                <a:gd name="connsiteY208" fmla="*/ 3291 h 10000"/>
                <a:gd name="connsiteX209" fmla="*/ 5505 w 10000"/>
                <a:gd name="connsiteY209" fmla="*/ 3253 h 10000"/>
                <a:gd name="connsiteX210" fmla="*/ 5388 w 10000"/>
                <a:gd name="connsiteY210" fmla="*/ 3178 h 10000"/>
                <a:gd name="connsiteX211" fmla="*/ 5394 w 10000"/>
                <a:gd name="connsiteY211" fmla="*/ 3179 h 10000"/>
                <a:gd name="connsiteX212" fmla="*/ 5488 w 10000"/>
                <a:gd name="connsiteY212" fmla="*/ 3496 h 10000"/>
                <a:gd name="connsiteX213" fmla="*/ 5426 w 10000"/>
                <a:gd name="connsiteY213" fmla="*/ 3283 h 10000"/>
                <a:gd name="connsiteX214" fmla="*/ 5432 w 10000"/>
                <a:gd name="connsiteY214" fmla="*/ 3388 h 10000"/>
                <a:gd name="connsiteX215" fmla="*/ 5514 w 10000"/>
                <a:gd name="connsiteY215" fmla="*/ 3550 h 10000"/>
                <a:gd name="connsiteX216" fmla="*/ 5473 w 10000"/>
                <a:gd name="connsiteY216" fmla="*/ 3575 h 10000"/>
                <a:gd name="connsiteX217" fmla="*/ 5453 w 10000"/>
                <a:gd name="connsiteY217" fmla="*/ 3008 h 10000"/>
                <a:gd name="connsiteX218" fmla="*/ 5461 w 10000"/>
                <a:gd name="connsiteY218" fmla="*/ 3627 h 10000"/>
                <a:gd name="connsiteX219" fmla="*/ 5468 w 10000"/>
                <a:gd name="connsiteY219" fmla="*/ 3193 h 10000"/>
                <a:gd name="connsiteX220" fmla="*/ 5563 w 10000"/>
                <a:gd name="connsiteY220" fmla="*/ 3729 h 10000"/>
                <a:gd name="connsiteX221" fmla="*/ 5292 w 10000"/>
                <a:gd name="connsiteY221" fmla="*/ 2554 h 10000"/>
                <a:gd name="connsiteX222" fmla="*/ 5482 w 10000"/>
                <a:gd name="connsiteY222" fmla="*/ 3535 h 10000"/>
                <a:gd name="connsiteX223" fmla="*/ 5475 w 10000"/>
                <a:gd name="connsiteY223" fmla="*/ 3079 h 10000"/>
                <a:gd name="connsiteX224" fmla="*/ 5305 w 10000"/>
                <a:gd name="connsiteY224" fmla="*/ 2465 h 10000"/>
                <a:gd name="connsiteX225" fmla="*/ 5397 w 10000"/>
                <a:gd name="connsiteY225" fmla="*/ 2808 h 10000"/>
                <a:gd name="connsiteX226" fmla="*/ 5540 w 10000"/>
                <a:gd name="connsiteY226" fmla="*/ 3751 h 10000"/>
                <a:gd name="connsiteX227" fmla="*/ 5439 w 10000"/>
                <a:gd name="connsiteY227" fmla="*/ 3150 h 10000"/>
                <a:gd name="connsiteX228" fmla="*/ 5316 w 10000"/>
                <a:gd name="connsiteY228" fmla="*/ 2706 h 10000"/>
                <a:gd name="connsiteX229" fmla="*/ 5547 w 10000"/>
                <a:gd name="connsiteY229" fmla="*/ 3337 h 10000"/>
                <a:gd name="connsiteX230" fmla="*/ 5557 w 10000"/>
                <a:gd name="connsiteY230" fmla="*/ 3403 h 10000"/>
                <a:gd name="connsiteX231" fmla="*/ 5476 w 10000"/>
                <a:gd name="connsiteY231" fmla="*/ 3509 h 10000"/>
                <a:gd name="connsiteX232" fmla="*/ 5547 w 10000"/>
                <a:gd name="connsiteY232" fmla="*/ 3479 h 10000"/>
                <a:gd name="connsiteX233" fmla="*/ 5579 w 10000"/>
                <a:gd name="connsiteY233" fmla="*/ 3831 h 10000"/>
                <a:gd name="connsiteX234" fmla="*/ 5647 w 10000"/>
                <a:gd name="connsiteY234" fmla="*/ 3541 h 10000"/>
                <a:gd name="connsiteX235" fmla="*/ 5483 w 10000"/>
                <a:gd name="connsiteY235" fmla="*/ 3557 h 10000"/>
                <a:gd name="connsiteX236" fmla="*/ 5618 w 10000"/>
                <a:gd name="connsiteY236" fmla="*/ 3762 h 10000"/>
                <a:gd name="connsiteX237" fmla="*/ 5626 w 10000"/>
                <a:gd name="connsiteY237" fmla="*/ 3914 h 10000"/>
                <a:gd name="connsiteX238" fmla="*/ 5655 w 10000"/>
                <a:gd name="connsiteY238" fmla="*/ 3889 h 10000"/>
                <a:gd name="connsiteX239" fmla="*/ 5532 w 10000"/>
                <a:gd name="connsiteY239" fmla="*/ 3557 h 10000"/>
                <a:gd name="connsiteX240" fmla="*/ 5591 w 10000"/>
                <a:gd name="connsiteY240" fmla="*/ 3605 h 10000"/>
                <a:gd name="connsiteX241" fmla="*/ 5527 w 10000"/>
                <a:gd name="connsiteY241" fmla="*/ 3446 h 10000"/>
                <a:gd name="connsiteX242" fmla="*/ 5580 w 10000"/>
                <a:gd name="connsiteY242" fmla="*/ 3599 h 10000"/>
                <a:gd name="connsiteX243" fmla="*/ 5609 w 10000"/>
                <a:gd name="connsiteY243" fmla="*/ 3671 h 10000"/>
                <a:gd name="connsiteX244" fmla="*/ 5640 w 10000"/>
                <a:gd name="connsiteY244" fmla="*/ 3671 h 10000"/>
                <a:gd name="connsiteX245" fmla="*/ 5642 w 10000"/>
                <a:gd name="connsiteY245" fmla="*/ 3614 h 10000"/>
                <a:gd name="connsiteX246" fmla="*/ 5525 w 10000"/>
                <a:gd name="connsiteY246" fmla="*/ 3642 h 10000"/>
                <a:gd name="connsiteX247" fmla="*/ 5573 w 10000"/>
                <a:gd name="connsiteY247" fmla="*/ 3494 h 10000"/>
                <a:gd name="connsiteX248" fmla="*/ 5750 w 10000"/>
                <a:gd name="connsiteY248" fmla="*/ 4215 h 10000"/>
                <a:gd name="connsiteX249" fmla="*/ 5690 w 10000"/>
                <a:gd name="connsiteY249" fmla="*/ 3891 h 10000"/>
                <a:gd name="connsiteX250" fmla="*/ 5740 w 10000"/>
                <a:gd name="connsiteY250" fmla="*/ 4009 h 10000"/>
                <a:gd name="connsiteX251" fmla="*/ 5775 w 10000"/>
                <a:gd name="connsiteY251" fmla="*/ 4051 h 10000"/>
                <a:gd name="connsiteX252" fmla="*/ 5844 w 10000"/>
                <a:gd name="connsiteY252" fmla="*/ 4260 h 10000"/>
                <a:gd name="connsiteX253" fmla="*/ 5881 w 10000"/>
                <a:gd name="connsiteY253" fmla="*/ 4351 h 10000"/>
                <a:gd name="connsiteX254" fmla="*/ 5899 w 10000"/>
                <a:gd name="connsiteY254" fmla="*/ 4201 h 10000"/>
                <a:gd name="connsiteX255" fmla="*/ 5881 w 10000"/>
                <a:gd name="connsiteY255" fmla="*/ 4442 h 10000"/>
                <a:gd name="connsiteX256" fmla="*/ 5907 w 10000"/>
                <a:gd name="connsiteY256" fmla="*/ 4569 h 10000"/>
                <a:gd name="connsiteX257" fmla="*/ 5936 w 10000"/>
                <a:gd name="connsiteY257" fmla="*/ 4644 h 10000"/>
                <a:gd name="connsiteX258" fmla="*/ 5974 w 10000"/>
                <a:gd name="connsiteY258" fmla="*/ 4579 h 10000"/>
                <a:gd name="connsiteX259" fmla="*/ 6000 w 10000"/>
                <a:gd name="connsiteY259" fmla="*/ 4702 h 10000"/>
                <a:gd name="connsiteX260" fmla="*/ 6059 w 10000"/>
                <a:gd name="connsiteY260" fmla="*/ 4899 h 10000"/>
                <a:gd name="connsiteX261" fmla="*/ 6126 w 10000"/>
                <a:gd name="connsiteY261" fmla="*/ 5002 h 10000"/>
                <a:gd name="connsiteX262" fmla="*/ 6153 w 10000"/>
                <a:gd name="connsiteY262" fmla="*/ 5302 h 10000"/>
                <a:gd name="connsiteX263" fmla="*/ 6201 w 10000"/>
                <a:gd name="connsiteY263" fmla="*/ 5548 h 10000"/>
                <a:gd name="connsiteX264" fmla="*/ 6251 w 10000"/>
                <a:gd name="connsiteY264" fmla="*/ 5683 h 10000"/>
                <a:gd name="connsiteX265" fmla="*/ 6297 w 10000"/>
                <a:gd name="connsiteY265" fmla="*/ 6000 h 10000"/>
                <a:gd name="connsiteX266" fmla="*/ 6316 w 10000"/>
                <a:gd name="connsiteY266" fmla="*/ 5979 h 10000"/>
                <a:gd name="connsiteX267" fmla="*/ 6330 w 10000"/>
                <a:gd name="connsiteY267" fmla="*/ 5875 h 10000"/>
                <a:gd name="connsiteX268" fmla="*/ 6371 w 10000"/>
                <a:gd name="connsiteY268" fmla="*/ 5942 h 10000"/>
                <a:gd name="connsiteX269" fmla="*/ 6413 w 10000"/>
                <a:gd name="connsiteY269" fmla="*/ 5974 h 10000"/>
                <a:gd name="connsiteX270" fmla="*/ 6372 w 10000"/>
                <a:gd name="connsiteY270" fmla="*/ 5980 h 10000"/>
                <a:gd name="connsiteX271" fmla="*/ 6404 w 10000"/>
                <a:gd name="connsiteY271" fmla="*/ 6220 h 10000"/>
                <a:gd name="connsiteX272" fmla="*/ 6499 w 10000"/>
                <a:gd name="connsiteY272" fmla="*/ 6540 h 10000"/>
                <a:gd name="connsiteX273" fmla="*/ 6533 w 10000"/>
                <a:gd name="connsiteY273" fmla="*/ 6589 h 10000"/>
                <a:gd name="connsiteX274" fmla="*/ 6566 w 10000"/>
                <a:gd name="connsiteY274" fmla="*/ 6556 h 10000"/>
                <a:gd name="connsiteX275" fmla="*/ 6580 w 10000"/>
                <a:gd name="connsiteY275" fmla="*/ 6938 h 10000"/>
                <a:gd name="connsiteX276" fmla="*/ 6636 w 10000"/>
                <a:gd name="connsiteY276" fmla="*/ 7046 h 10000"/>
                <a:gd name="connsiteX277" fmla="*/ 6649 w 10000"/>
                <a:gd name="connsiteY277" fmla="*/ 7395 h 10000"/>
                <a:gd name="connsiteX278" fmla="*/ 6720 w 10000"/>
                <a:gd name="connsiteY278" fmla="*/ 7792 h 10000"/>
                <a:gd name="connsiteX279" fmla="*/ 6787 w 10000"/>
                <a:gd name="connsiteY279" fmla="*/ 8145 h 10000"/>
                <a:gd name="connsiteX280" fmla="*/ 6819 w 10000"/>
                <a:gd name="connsiteY280" fmla="*/ 8363 h 10000"/>
                <a:gd name="connsiteX281" fmla="*/ 6888 w 10000"/>
                <a:gd name="connsiteY281" fmla="*/ 8282 h 10000"/>
                <a:gd name="connsiteX282" fmla="*/ 6926 w 10000"/>
                <a:gd name="connsiteY282" fmla="*/ 8139 h 10000"/>
                <a:gd name="connsiteX283" fmla="*/ 6977 w 10000"/>
                <a:gd name="connsiteY283" fmla="*/ 7984 h 10000"/>
                <a:gd name="connsiteX284" fmla="*/ 7062 w 10000"/>
                <a:gd name="connsiteY284" fmla="*/ 7454 h 10000"/>
                <a:gd name="connsiteX285" fmla="*/ 7095 w 10000"/>
                <a:gd name="connsiteY285" fmla="*/ 6886 h 10000"/>
                <a:gd name="connsiteX286" fmla="*/ 7151 w 10000"/>
                <a:gd name="connsiteY286" fmla="*/ 6527 h 10000"/>
                <a:gd name="connsiteX287" fmla="*/ 7279 w 10000"/>
                <a:gd name="connsiteY287" fmla="*/ 5413 h 10000"/>
                <a:gd name="connsiteX288" fmla="*/ 7247 w 10000"/>
                <a:gd name="connsiteY288" fmla="*/ 5489 h 10000"/>
                <a:gd name="connsiteX289" fmla="*/ 7287 w 10000"/>
                <a:gd name="connsiteY289" fmla="*/ 5870 h 10000"/>
                <a:gd name="connsiteX290" fmla="*/ 7189 w 10000"/>
                <a:gd name="connsiteY290" fmla="*/ 6174 h 10000"/>
                <a:gd name="connsiteX291" fmla="*/ 7228 w 10000"/>
                <a:gd name="connsiteY291" fmla="*/ 6011 h 10000"/>
                <a:gd name="connsiteX292" fmla="*/ 7247 w 10000"/>
                <a:gd name="connsiteY292" fmla="*/ 5533 h 10000"/>
                <a:gd name="connsiteX293" fmla="*/ 7289 w 10000"/>
                <a:gd name="connsiteY293" fmla="*/ 5203 h 10000"/>
                <a:gd name="connsiteX294" fmla="*/ 7332 w 10000"/>
                <a:gd name="connsiteY294" fmla="*/ 5516 h 10000"/>
                <a:gd name="connsiteX295" fmla="*/ 7368 w 10000"/>
                <a:gd name="connsiteY295" fmla="*/ 5348 h 10000"/>
                <a:gd name="connsiteX296" fmla="*/ 7353 w 10000"/>
                <a:gd name="connsiteY296" fmla="*/ 5282 h 10000"/>
                <a:gd name="connsiteX297" fmla="*/ 7373 w 10000"/>
                <a:gd name="connsiteY297" fmla="*/ 5095 h 10000"/>
                <a:gd name="connsiteX298" fmla="*/ 7381 w 10000"/>
                <a:gd name="connsiteY298" fmla="*/ 5224 h 10000"/>
                <a:gd name="connsiteX299" fmla="*/ 7403 w 10000"/>
                <a:gd name="connsiteY299" fmla="*/ 4954 h 10000"/>
                <a:gd name="connsiteX300" fmla="*/ 7417 w 10000"/>
                <a:gd name="connsiteY300" fmla="*/ 4999 h 10000"/>
                <a:gd name="connsiteX301" fmla="*/ 7464 w 10000"/>
                <a:gd name="connsiteY301" fmla="*/ 5067 h 10000"/>
                <a:gd name="connsiteX302" fmla="*/ 7524 w 10000"/>
                <a:gd name="connsiteY302" fmla="*/ 4793 h 10000"/>
                <a:gd name="connsiteX303" fmla="*/ 7563 w 10000"/>
                <a:gd name="connsiteY303" fmla="*/ 4639 h 10000"/>
                <a:gd name="connsiteX304" fmla="*/ 7625 w 10000"/>
                <a:gd name="connsiteY304" fmla="*/ 4512 h 10000"/>
                <a:gd name="connsiteX305" fmla="*/ 7679 w 10000"/>
                <a:gd name="connsiteY305" fmla="*/ 4406 h 10000"/>
                <a:gd name="connsiteX306" fmla="*/ 7711 w 10000"/>
                <a:gd name="connsiteY306" fmla="*/ 4380 h 10000"/>
                <a:gd name="connsiteX307" fmla="*/ 7757 w 10000"/>
                <a:gd name="connsiteY307" fmla="*/ 4197 h 10000"/>
                <a:gd name="connsiteX308" fmla="*/ 7788 w 10000"/>
                <a:gd name="connsiteY308" fmla="*/ 4261 h 10000"/>
                <a:gd name="connsiteX309" fmla="*/ 7820 w 10000"/>
                <a:gd name="connsiteY309" fmla="*/ 4263 h 10000"/>
                <a:gd name="connsiteX310" fmla="*/ 7849 w 10000"/>
                <a:gd name="connsiteY310" fmla="*/ 4265 h 10000"/>
                <a:gd name="connsiteX311" fmla="*/ 7886 w 10000"/>
                <a:gd name="connsiteY311" fmla="*/ 4098 h 10000"/>
                <a:gd name="connsiteX312" fmla="*/ 7945 w 10000"/>
                <a:gd name="connsiteY312" fmla="*/ 4272 h 10000"/>
                <a:gd name="connsiteX313" fmla="*/ 7897 w 10000"/>
                <a:gd name="connsiteY313" fmla="*/ 4244 h 10000"/>
                <a:gd name="connsiteX314" fmla="*/ 7946 w 10000"/>
                <a:gd name="connsiteY314" fmla="*/ 4281 h 10000"/>
                <a:gd name="connsiteX315" fmla="*/ 7999 w 10000"/>
                <a:gd name="connsiteY315" fmla="*/ 4219 h 10000"/>
                <a:gd name="connsiteX316" fmla="*/ 8014 w 10000"/>
                <a:gd name="connsiteY316" fmla="*/ 4246 h 10000"/>
                <a:gd name="connsiteX317" fmla="*/ 8074 w 10000"/>
                <a:gd name="connsiteY317" fmla="*/ 4269 h 10000"/>
                <a:gd name="connsiteX318" fmla="*/ 8016 w 10000"/>
                <a:gd name="connsiteY318" fmla="*/ 4274 h 10000"/>
                <a:gd name="connsiteX319" fmla="*/ 8100 w 10000"/>
                <a:gd name="connsiteY319" fmla="*/ 4206 h 10000"/>
                <a:gd name="connsiteX320" fmla="*/ 8149 w 10000"/>
                <a:gd name="connsiteY320" fmla="*/ 4323 h 10000"/>
                <a:gd name="connsiteX321" fmla="*/ 8177 w 10000"/>
                <a:gd name="connsiteY321" fmla="*/ 4468 h 10000"/>
                <a:gd name="connsiteX322" fmla="*/ 8198 w 10000"/>
                <a:gd name="connsiteY322" fmla="*/ 4275 h 10000"/>
                <a:gd name="connsiteX323" fmla="*/ 8279 w 10000"/>
                <a:gd name="connsiteY323" fmla="*/ 4718 h 10000"/>
                <a:gd name="connsiteX324" fmla="*/ 8234 w 10000"/>
                <a:gd name="connsiteY324" fmla="*/ 4373 h 10000"/>
                <a:gd name="connsiteX325" fmla="*/ 8369 w 10000"/>
                <a:gd name="connsiteY325" fmla="*/ 4968 h 10000"/>
                <a:gd name="connsiteX326" fmla="*/ 8328 w 10000"/>
                <a:gd name="connsiteY326" fmla="*/ 4883 h 10000"/>
                <a:gd name="connsiteX327" fmla="*/ 8401 w 10000"/>
                <a:gd name="connsiteY327" fmla="*/ 5128 h 10000"/>
                <a:gd name="connsiteX328" fmla="*/ 8403 w 10000"/>
                <a:gd name="connsiteY328" fmla="*/ 5229 h 10000"/>
                <a:gd name="connsiteX329" fmla="*/ 8442 w 10000"/>
                <a:gd name="connsiteY329" fmla="*/ 5227 h 10000"/>
                <a:gd name="connsiteX330" fmla="*/ 8512 w 10000"/>
                <a:gd name="connsiteY330" fmla="*/ 5361 h 10000"/>
                <a:gd name="connsiteX331" fmla="*/ 8563 w 10000"/>
                <a:gd name="connsiteY331" fmla="*/ 5519 h 10000"/>
                <a:gd name="connsiteX332" fmla="*/ 8604 w 10000"/>
                <a:gd name="connsiteY332" fmla="*/ 5740 h 10000"/>
                <a:gd name="connsiteX333" fmla="*/ 8617 w 10000"/>
                <a:gd name="connsiteY333" fmla="*/ 5833 h 10000"/>
                <a:gd name="connsiteX334" fmla="*/ 8654 w 10000"/>
                <a:gd name="connsiteY334" fmla="*/ 5806 h 10000"/>
                <a:gd name="connsiteX335" fmla="*/ 8667 w 10000"/>
                <a:gd name="connsiteY335" fmla="*/ 5939 h 10000"/>
                <a:gd name="connsiteX336" fmla="*/ 8720 w 10000"/>
                <a:gd name="connsiteY336" fmla="*/ 6244 h 10000"/>
                <a:gd name="connsiteX337" fmla="*/ 8763 w 10000"/>
                <a:gd name="connsiteY337" fmla="*/ 6400 h 10000"/>
                <a:gd name="connsiteX338" fmla="*/ 8724 w 10000"/>
                <a:gd name="connsiteY338" fmla="*/ 6372 h 10000"/>
                <a:gd name="connsiteX339" fmla="*/ 8688 w 10000"/>
                <a:gd name="connsiteY339" fmla="*/ 5995 h 10000"/>
                <a:gd name="connsiteX340" fmla="*/ 8775 w 10000"/>
                <a:gd name="connsiteY340" fmla="*/ 6903 h 10000"/>
                <a:gd name="connsiteX341" fmla="*/ 8778 w 10000"/>
                <a:gd name="connsiteY341" fmla="*/ 6820 h 10000"/>
                <a:gd name="connsiteX342" fmla="*/ 8783 w 10000"/>
                <a:gd name="connsiteY342" fmla="*/ 6217 h 10000"/>
                <a:gd name="connsiteX343" fmla="*/ 8788 w 10000"/>
                <a:gd name="connsiteY343" fmla="*/ 6616 h 10000"/>
                <a:gd name="connsiteX344" fmla="*/ 8790 w 10000"/>
                <a:gd name="connsiteY344" fmla="*/ 6175 h 10000"/>
                <a:gd name="connsiteX345" fmla="*/ 8684 w 10000"/>
                <a:gd name="connsiteY345" fmla="*/ 5972 h 10000"/>
                <a:gd name="connsiteX346" fmla="*/ 8801 w 10000"/>
                <a:gd name="connsiteY346" fmla="*/ 6589 h 10000"/>
                <a:gd name="connsiteX347" fmla="*/ 8836 w 10000"/>
                <a:gd name="connsiteY347" fmla="*/ 6734 h 10000"/>
                <a:gd name="connsiteX348" fmla="*/ 8808 w 10000"/>
                <a:gd name="connsiteY348" fmla="*/ 6753 h 10000"/>
                <a:gd name="connsiteX349" fmla="*/ 8813 w 10000"/>
                <a:gd name="connsiteY349" fmla="*/ 6252 h 10000"/>
                <a:gd name="connsiteX350" fmla="*/ 8767 w 10000"/>
                <a:gd name="connsiteY350" fmla="*/ 6181 h 10000"/>
                <a:gd name="connsiteX351" fmla="*/ 8723 w 10000"/>
                <a:gd name="connsiteY351" fmla="*/ 6058 h 10000"/>
                <a:gd name="connsiteX352" fmla="*/ 8826 w 10000"/>
                <a:gd name="connsiteY352" fmla="*/ 6501 h 10000"/>
                <a:gd name="connsiteX353" fmla="*/ 8828 w 10000"/>
                <a:gd name="connsiteY353" fmla="*/ 6623 h 10000"/>
                <a:gd name="connsiteX354" fmla="*/ 8833 w 10000"/>
                <a:gd name="connsiteY354" fmla="*/ 6859 h 10000"/>
                <a:gd name="connsiteX355" fmla="*/ 8876 w 10000"/>
                <a:gd name="connsiteY355" fmla="*/ 7128 h 10000"/>
                <a:gd name="connsiteX356" fmla="*/ 8843 w 10000"/>
                <a:gd name="connsiteY356" fmla="*/ 6623 h 10000"/>
                <a:gd name="connsiteX357" fmla="*/ 8847 w 10000"/>
                <a:gd name="connsiteY357" fmla="*/ 6746 h 10000"/>
                <a:gd name="connsiteX358" fmla="*/ 8852 w 10000"/>
                <a:gd name="connsiteY358" fmla="*/ 6616 h 10000"/>
                <a:gd name="connsiteX359" fmla="*/ 8857 w 10000"/>
                <a:gd name="connsiteY359" fmla="*/ 6525 h 10000"/>
                <a:gd name="connsiteX360" fmla="*/ 8788 w 10000"/>
                <a:gd name="connsiteY360" fmla="*/ 6588 h 10000"/>
                <a:gd name="connsiteX361" fmla="*/ 8793 w 10000"/>
                <a:gd name="connsiteY361" fmla="*/ 6372 h 10000"/>
                <a:gd name="connsiteX362" fmla="*/ 8749 w 10000"/>
                <a:gd name="connsiteY362" fmla="*/ 6315 h 10000"/>
                <a:gd name="connsiteX363" fmla="*/ 8725 w 10000"/>
                <a:gd name="connsiteY363" fmla="*/ 6600 h 10000"/>
                <a:gd name="connsiteX364" fmla="*/ 8861 w 10000"/>
                <a:gd name="connsiteY364" fmla="*/ 6408 h 10000"/>
                <a:gd name="connsiteX365" fmla="*/ 8898 w 10000"/>
                <a:gd name="connsiteY365" fmla="*/ 7180 h 10000"/>
                <a:gd name="connsiteX366" fmla="*/ 9020 w 10000"/>
                <a:gd name="connsiteY366" fmla="*/ 7812 h 10000"/>
                <a:gd name="connsiteX367" fmla="*/ 9058 w 10000"/>
                <a:gd name="connsiteY367" fmla="*/ 8601 h 10000"/>
                <a:gd name="connsiteX368" fmla="*/ 9079 w 10000"/>
                <a:gd name="connsiteY368" fmla="*/ 9076 h 10000"/>
                <a:gd name="connsiteX369" fmla="*/ 9263 w 10000"/>
                <a:gd name="connsiteY369" fmla="*/ 9715 h 10000"/>
                <a:gd name="connsiteX370" fmla="*/ 9273 w 10000"/>
                <a:gd name="connsiteY370" fmla="*/ 9317 h 10000"/>
                <a:gd name="connsiteX371" fmla="*/ 9371 w 10000"/>
                <a:gd name="connsiteY371" fmla="*/ 9675 h 10000"/>
                <a:gd name="connsiteX372" fmla="*/ 9340 w 10000"/>
                <a:gd name="connsiteY372" fmla="*/ 9621 h 10000"/>
                <a:gd name="connsiteX373" fmla="*/ 9192 w 10000"/>
                <a:gd name="connsiteY373" fmla="*/ 9033 h 10000"/>
                <a:gd name="connsiteX374" fmla="*/ 9022 w 10000"/>
                <a:gd name="connsiteY374" fmla="*/ 7940 h 10000"/>
                <a:gd name="connsiteX375" fmla="*/ 9020 w 10000"/>
                <a:gd name="connsiteY375" fmla="*/ 8984 h 10000"/>
                <a:gd name="connsiteX376" fmla="*/ 9391 w 10000"/>
                <a:gd name="connsiteY376" fmla="*/ 9671 h 10000"/>
                <a:gd name="connsiteX377" fmla="*/ 9283 w 10000"/>
                <a:gd name="connsiteY377" fmla="*/ 9499 h 10000"/>
                <a:gd name="connsiteX378" fmla="*/ 9048 w 10000"/>
                <a:gd name="connsiteY378" fmla="*/ 8094 h 10000"/>
                <a:gd name="connsiteX379" fmla="*/ 9358 w 10000"/>
                <a:gd name="connsiteY379" fmla="*/ 9601 h 10000"/>
                <a:gd name="connsiteX380" fmla="*/ 8942 w 10000"/>
                <a:gd name="connsiteY380" fmla="*/ 8430 h 10000"/>
                <a:gd name="connsiteX381" fmla="*/ 8949 w 10000"/>
                <a:gd name="connsiteY381" fmla="*/ 7332 h 10000"/>
                <a:gd name="connsiteX382" fmla="*/ 8952 w 10000"/>
                <a:gd name="connsiteY382" fmla="*/ 8447 h 10000"/>
                <a:gd name="connsiteX383" fmla="*/ 8949 w 10000"/>
                <a:gd name="connsiteY383" fmla="*/ 7709 h 10000"/>
                <a:gd name="connsiteX384" fmla="*/ 9003 w 10000"/>
                <a:gd name="connsiteY384" fmla="*/ 7731 h 10000"/>
                <a:gd name="connsiteX385" fmla="*/ 8959 w 10000"/>
                <a:gd name="connsiteY385" fmla="*/ 8510 h 10000"/>
                <a:gd name="connsiteX386" fmla="*/ 9368 w 10000"/>
                <a:gd name="connsiteY386" fmla="*/ 9979 h 10000"/>
                <a:gd name="connsiteX387" fmla="*/ 9461 w 10000"/>
                <a:gd name="connsiteY387" fmla="*/ 9250 h 10000"/>
                <a:gd name="connsiteX388" fmla="*/ 9150 w 10000"/>
                <a:gd name="connsiteY388" fmla="*/ 9113 h 10000"/>
                <a:gd name="connsiteX389" fmla="*/ 9295 w 10000"/>
                <a:gd name="connsiteY389" fmla="*/ 9330 h 10000"/>
                <a:gd name="connsiteX390" fmla="*/ 9499 w 10000"/>
                <a:gd name="connsiteY390" fmla="*/ 9543 h 10000"/>
                <a:gd name="connsiteX391" fmla="*/ 9305 w 10000"/>
                <a:gd name="connsiteY391" fmla="*/ 9787 h 10000"/>
                <a:gd name="connsiteX392" fmla="*/ 9327 w 10000"/>
                <a:gd name="connsiteY392" fmla="*/ 9236 h 10000"/>
                <a:gd name="connsiteX393" fmla="*/ 9294 w 10000"/>
                <a:gd name="connsiteY393" fmla="*/ 9997 h 10000"/>
                <a:gd name="connsiteX394" fmla="*/ 9194 w 10000"/>
                <a:gd name="connsiteY394" fmla="*/ 8838 h 10000"/>
                <a:gd name="connsiteX395" fmla="*/ 8999 w 10000"/>
                <a:gd name="connsiteY395" fmla="*/ 8938 h 10000"/>
                <a:gd name="connsiteX396" fmla="*/ 9146 w 10000"/>
                <a:gd name="connsiteY396" fmla="*/ 8708 h 10000"/>
                <a:gd name="connsiteX397" fmla="*/ 9009 w 10000"/>
                <a:gd name="connsiteY397" fmla="*/ 8741 h 10000"/>
                <a:gd name="connsiteX398" fmla="*/ 9112 w 10000"/>
                <a:gd name="connsiteY398" fmla="*/ 8674 h 10000"/>
                <a:gd name="connsiteX399" fmla="*/ 9330 w 10000"/>
                <a:gd name="connsiteY399" fmla="*/ 9652 h 10000"/>
                <a:gd name="connsiteX400" fmla="*/ 9027 w 10000"/>
                <a:gd name="connsiteY400" fmla="*/ 8638 h 10000"/>
                <a:gd name="connsiteX401" fmla="*/ 9032 w 10000"/>
                <a:gd name="connsiteY401" fmla="*/ 8551 h 10000"/>
                <a:gd name="connsiteX402" fmla="*/ 9010 w 10000"/>
                <a:gd name="connsiteY402" fmla="*/ 7681 h 10000"/>
                <a:gd name="connsiteX403" fmla="*/ 9042 w 10000"/>
                <a:gd name="connsiteY403" fmla="*/ 7929 h 10000"/>
                <a:gd name="connsiteX404" fmla="*/ 9260 w 10000"/>
                <a:gd name="connsiteY404" fmla="*/ 9654 h 10000"/>
                <a:gd name="connsiteX405" fmla="*/ 9575 w 10000"/>
                <a:gd name="connsiteY405" fmla="*/ 9375 h 10000"/>
                <a:gd name="connsiteX406" fmla="*/ 9302 w 10000"/>
                <a:gd name="connsiteY406" fmla="*/ 9149 h 10000"/>
                <a:gd name="connsiteX407" fmla="*/ 9292 w 10000"/>
                <a:gd name="connsiteY407" fmla="*/ 9506 h 10000"/>
                <a:gd name="connsiteX408" fmla="*/ 9062 w 10000"/>
                <a:gd name="connsiteY408" fmla="*/ 8326 h 10000"/>
                <a:gd name="connsiteX409" fmla="*/ 9069 w 10000"/>
                <a:gd name="connsiteY409" fmla="*/ 8673 h 10000"/>
                <a:gd name="connsiteX410" fmla="*/ 9145 w 10000"/>
                <a:gd name="connsiteY410" fmla="*/ 8889 h 10000"/>
                <a:gd name="connsiteX411" fmla="*/ 9079 w 10000"/>
                <a:gd name="connsiteY411" fmla="*/ 8196 h 10000"/>
                <a:gd name="connsiteX412" fmla="*/ 9084 w 10000"/>
                <a:gd name="connsiteY412" fmla="*/ 8145 h 10000"/>
                <a:gd name="connsiteX413" fmla="*/ 9089 w 10000"/>
                <a:gd name="connsiteY413" fmla="*/ 8388 h 10000"/>
                <a:gd name="connsiteX414" fmla="*/ 9094 w 10000"/>
                <a:gd name="connsiteY414" fmla="*/ 8475 h 10000"/>
                <a:gd name="connsiteX415" fmla="*/ 9099 w 10000"/>
                <a:gd name="connsiteY415" fmla="*/ 9231 h 10000"/>
                <a:gd name="connsiteX416" fmla="*/ 9104 w 10000"/>
                <a:gd name="connsiteY416" fmla="*/ 9175 h 10000"/>
                <a:gd name="connsiteX417" fmla="*/ 9311 w 10000"/>
                <a:gd name="connsiteY417" fmla="*/ 9810 h 10000"/>
                <a:gd name="connsiteX418" fmla="*/ 9117 w 10000"/>
                <a:gd name="connsiteY418" fmla="*/ 9189 h 10000"/>
                <a:gd name="connsiteX419" fmla="*/ 9231 w 10000"/>
                <a:gd name="connsiteY419" fmla="*/ 9503 h 10000"/>
                <a:gd name="connsiteX420" fmla="*/ 9129 w 10000"/>
                <a:gd name="connsiteY420" fmla="*/ 9197 h 10000"/>
                <a:gd name="connsiteX421" fmla="*/ 9227 w 10000"/>
                <a:gd name="connsiteY421" fmla="*/ 9161 h 10000"/>
                <a:gd name="connsiteX422" fmla="*/ 9139 w 10000"/>
                <a:gd name="connsiteY422" fmla="*/ 8949 h 10000"/>
                <a:gd name="connsiteX423" fmla="*/ 9144 w 10000"/>
                <a:gd name="connsiteY423" fmla="*/ 9449 h 10000"/>
                <a:gd name="connsiteX424" fmla="*/ 9329 w 10000"/>
                <a:gd name="connsiteY424" fmla="*/ 9668 h 10000"/>
                <a:gd name="connsiteX425" fmla="*/ 9209 w 10000"/>
                <a:gd name="connsiteY425" fmla="*/ 8933 h 10000"/>
                <a:gd name="connsiteX426" fmla="*/ 9317 w 10000"/>
                <a:gd name="connsiteY426" fmla="*/ 9471 h 10000"/>
                <a:gd name="connsiteX427" fmla="*/ 9164 w 10000"/>
                <a:gd name="connsiteY427" fmla="*/ 8914 h 10000"/>
                <a:gd name="connsiteX428" fmla="*/ 9240 w 10000"/>
                <a:gd name="connsiteY428" fmla="*/ 9249 h 10000"/>
                <a:gd name="connsiteX429" fmla="*/ 9264 w 10000"/>
                <a:gd name="connsiteY429" fmla="*/ 9368 h 10000"/>
                <a:gd name="connsiteX430" fmla="*/ 9286 w 10000"/>
                <a:gd name="connsiteY430" fmla="*/ 9439 h 10000"/>
                <a:gd name="connsiteX431" fmla="*/ 9483 w 10000"/>
                <a:gd name="connsiteY431" fmla="*/ 9378 h 10000"/>
                <a:gd name="connsiteX432" fmla="*/ 9227 w 10000"/>
                <a:gd name="connsiteY432" fmla="*/ 9526 h 10000"/>
                <a:gd name="connsiteX433" fmla="*/ 9250 w 10000"/>
                <a:gd name="connsiteY433" fmla="*/ 9449 h 10000"/>
                <a:gd name="connsiteX434" fmla="*/ 9392 w 10000"/>
                <a:gd name="connsiteY434" fmla="*/ 9382 h 10000"/>
                <a:gd name="connsiteX435" fmla="*/ 9341 w 10000"/>
                <a:gd name="connsiteY435" fmla="*/ 9239 h 10000"/>
                <a:gd name="connsiteX436" fmla="*/ 9358 w 10000"/>
                <a:gd name="connsiteY436" fmla="*/ 9339 h 10000"/>
                <a:gd name="connsiteX437" fmla="*/ 9416 w 10000"/>
                <a:gd name="connsiteY437" fmla="*/ 9338 h 10000"/>
                <a:gd name="connsiteX438" fmla="*/ 9443 w 10000"/>
                <a:gd name="connsiteY438" fmla="*/ 9183 h 10000"/>
                <a:gd name="connsiteX439" fmla="*/ 9477 w 10000"/>
                <a:gd name="connsiteY439" fmla="*/ 8693 h 10000"/>
                <a:gd name="connsiteX440" fmla="*/ 9501 w 10000"/>
                <a:gd name="connsiteY440" fmla="*/ 9188 h 10000"/>
                <a:gd name="connsiteX441" fmla="*/ 9526 w 10000"/>
                <a:gd name="connsiteY441" fmla="*/ 8542 h 10000"/>
                <a:gd name="connsiteX442" fmla="*/ 9560 w 10000"/>
                <a:gd name="connsiteY442" fmla="*/ 8321 h 10000"/>
                <a:gd name="connsiteX443" fmla="*/ 9596 w 10000"/>
                <a:gd name="connsiteY443" fmla="*/ 8058 h 10000"/>
                <a:gd name="connsiteX444" fmla="*/ 9634 w 10000"/>
                <a:gd name="connsiteY444" fmla="*/ 7517 h 10000"/>
                <a:gd name="connsiteX445" fmla="*/ 9614 w 10000"/>
                <a:gd name="connsiteY445" fmla="*/ 7765 h 10000"/>
                <a:gd name="connsiteX446" fmla="*/ 9617 w 10000"/>
                <a:gd name="connsiteY446" fmla="*/ 7204 h 10000"/>
                <a:gd name="connsiteX447" fmla="*/ 9673 w 10000"/>
                <a:gd name="connsiteY447" fmla="*/ 7095 h 10000"/>
                <a:gd name="connsiteX448" fmla="*/ 9682 w 10000"/>
                <a:gd name="connsiteY448" fmla="*/ 7006 h 10000"/>
                <a:gd name="connsiteX449" fmla="*/ 9670 w 10000"/>
                <a:gd name="connsiteY449" fmla="*/ 6469 h 10000"/>
                <a:gd name="connsiteX450" fmla="*/ 9687 w 10000"/>
                <a:gd name="connsiteY450" fmla="*/ 6452 h 10000"/>
                <a:gd name="connsiteX451" fmla="*/ 9705 w 10000"/>
                <a:gd name="connsiteY451" fmla="*/ 6911 h 10000"/>
                <a:gd name="connsiteX452" fmla="*/ 9722 w 10000"/>
                <a:gd name="connsiteY452" fmla="*/ 5943 h 10000"/>
                <a:gd name="connsiteX453" fmla="*/ 9740 w 10000"/>
                <a:gd name="connsiteY453" fmla="*/ 6883 h 10000"/>
                <a:gd name="connsiteX454" fmla="*/ 9757 w 10000"/>
                <a:gd name="connsiteY454" fmla="*/ 6032 h 10000"/>
                <a:gd name="connsiteX455" fmla="*/ 9753 w 10000"/>
                <a:gd name="connsiteY455" fmla="*/ 6363 h 10000"/>
                <a:gd name="connsiteX456" fmla="*/ 9792 w 10000"/>
                <a:gd name="connsiteY456" fmla="*/ 6046 h 10000"/>
                <a:gd name="connsiteX457" fmla="*/ 9810 w 10000"/>
                <a:gd name="connsiteY457" fmla="*/ 5771 h 10000"/>
                <a:gd name="connsiteX458" fmla="*/ 9852 w 10000"/>
                <a:gd name="connsiteY458" fmla="*/ 5174 h 10000"/>
                <a:gd name="connsiteX459" fmla="*/ 9919 w 10000"/>
                <a:gd name="connsiteY459" fmla="*/ 5433 h 10000"/>
                <a:gd name="connsiteX460" fmla="*/ 9864 w 10000"/>
                <a:gd name="connsiteY460" fmla="*/ 5937 h 10000"/>
                <a:gd name="connsiteX461" fmla="*/ 9977 w 10000"/>
                <a:gd name="connsiteY461" fmla="*/ 5779 h 10000"/>
                <a:gd name="connsiteX462" fmla="*/ 10000 w 10000"/>
                <a:gd name="connsiteY462" fmla="*/ 5425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19 w 10283"/>
                <a:gd name="connsiteY459" fmla="*/ 5433 h 10000"/>
                <a:gd name="connsiteX460" fmla="*/ 9864 w 10283"/>
                <a:gd name="connsiteY460" fmla="*/ 5937 h 10000"/>
                <a:gd name="connsiteX461" fmla="*/ 9977 w 10283"/>
                <a:gd name="connsiteY461" fmla="*/ 5779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19 w 10283"/>
                <a:gd name="connsiteY459" fmla="*/ 5433 h 10000"/>
                <a:gd name="connsiteX460" fmla="*/ 9864 w 10283"/>
                <a:gd name="connsiteY460" fmla="*/ 5937 h 10000"/>
                <a:gd name="connsiteX461" fmla="*/ 10064 w 10283"/>
                <a:gd name="connsiteY461" fmla="*/ 5157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19 w 10283"/>
                <a:gd name="connsiteY459" fmla="*/ 5433 h 10000"/>
                <a:gd name="connsiteX460" fmla="*/ 10000 w 10283"/>
                <a:gd name="connsiteY460" fmla="*/ 5187 h 10000"/>
                <a:gd name="connsiteX461" fmla="*/ 10064 w 10283"/>
                <a:gd name="connsiteY461" fmla="*/ 5157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08 w 10283"/>
                <a:gd name="connsiteY459" fmla="*/ 5195 h 10000"/>
                <a:gd name="connsiteX460" fmla="*/ 10000 w 10283"/>
                <a:gd name="connsiteY460" fmla="*/ 5187 h 10000"/>
                <a:gd name="connsiteX461" fmla="*/ 10064 w 10283"/>
                <a:gd name="connsiteY461" fmla="*/ 5157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08 w 10283"/>
                <a:gd name="connsiteY459" fmla="*/ 5195 h 10000"/>
                <a:gd name="connsiteX460" fmla="*/ 9995 w 10283"/>
                <a:gd name="connsiteY460" fmla="*/ 5004 h 10000"/>
                <a:gd name="connsiteX461" fmla="*/ 10064 w 10283"/>
                <a:gd name="connsiteY461" fmla="*/ 5157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08 w 10283"/>
                <a:gd name="connsiteY459" fmla="*/ 5195 h 10000"/>
                <a:gd name="connsiteX460" fmla="*/ 9995 w 10283"/>
                <a:gd name="connsiteY460" fmla="*/ 5004 h 10000"/>
                <a:gd name="connsiteX461" fmla="*/ 10064 w 10283"/>
                <a:gd name="connsiteY461" fmla="*/ 5157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08 w 10283"/>
                <a:gd name="connsiteY459" fmla="*/ 5195 h 10000"/>
                <a:gd name="connsiteX460" fmla="*/ 9995 w 10283"/>
                <a:gd name="connsiteY460" fmla="*/ 5004 h 10000"/>
                <a:gd name="connsiteX461" fmla="*/ 10091 w 10283"/>
                <a:gd name="connsiteY461" fmla="*/ 4992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08 w 10283"/>
                <a:gd name="connsiteY459" fmla="*/ 5195 h 10000"/>
                <a:gd name="connsiteX460" fmla="*/ 9984 w 10283"/>
                <a:gd name="connsiteY460" fmla="*/ 4748 h 10000"/>
                <a:gd name="connsiteX461" fmla="*/ 10091 w 10283"/>
                <a:gd name="connsiteY461" fmla="*/ 4992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10 w 10283"/>
                <a:gd name="connsiteY457" fmla="*/ 5771 h 10000"/>
                <a:gd name="connsiteX458" fmla="*/ 9852 w 10283"/>
                <a:gd name="connsiteY458" fmla="*/ 5174 h 10000"/>
                <a:gd name="connsiteX459" fmla="*/ 9941 w 10283"/>
                <a:gd name="connsiteY459" fmla="*/ 4976 h 10000"/>
                <a:gd name="connsiteX460" fmla="*/ 9984 w 10283"/>
                <a:gd name="connsiteY460" fmla="*/ 4748 h 10000"/>
                <a:gd name="connsiteX461" fmla="*/ 10091 w 10283"/>
                <a:gd name="connsiteY461" fmla="*/ 4992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41 w 10283"/>
                <a:gd name="connsiteY459" fmla="*/ 4976 h 10000"/>
                <a:gd name="connsiteX460" fmla="*/ 9984 w 10283"/>
                <a:gd name="connsiteY460" fmla="*/ 4748 h 10000"/>
                <a:gd name="connsiteX461" fmla="*/ 10091 w 10283"/>
                <a:gd name="connsiteY461" fmla="*/ 4992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091 w 10283"/>
                <a:gd name="connsiteY461" fmla="*/ 4992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92 w 10283"/>
                <a:gd name="connsiteY456" fmla="*/ 6046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687 w 10283"/>
                <a:gd name="connsiteY450" fmla="*/ 6452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17 w 10283"/>
                <a:gd name="connsiteY446" fmla="*/ 7204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747 w 10283"/>
                <a:gd name="connsiteY450" fmla="*/ 6635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477 w 10283"/>
                <a:gd name="connsiteY439" fmla="*/ 8693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82 w 10283"/>
                <a:gd name="connsiteY446" fmla="*/ 7259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747 w 10283"/>
                <a:gd name="connsiteY450" fmla="*/ 6635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570 w 10283"/>
                <a:gd name="connsiteY439" fmla="*/ 8912 h 10000"/>
                <a:gd name="connsiteX440" fmla="*/ 9501 w 10283"/>
                <a:gd name="connsiteY440" fmla="*/ 9188 h 10000"/>
                <a:gd name="connsiteX441" fmla="*/ 9526 w 10283"/>
                <a:gd name="connsiteY441" fmla="*/ 8542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82 w 10283"/>
                <a:gd name="connsiteY446" fmla="*/ 7259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747 w 10283"/>
                <a:gd name="connsiteY450" fmla="*/ 6635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41 w 10283"/>
                <a:gd name="connsiteY435" fmla="*/ 923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570 w 10283"/>
                <a:gd name="connsiteY439" fmla="*/ 8912 h 10000"/>
                <a:gd name="connsiteX440" fmla="*/ 9501 w 10283"/>
                <a:gd name="connsiteY440" fmla="*/ 9188 h 10000"/>
                <a:gd name="connsiteX441" fmla="*/ 9581 w 10283"/>
                <a:gd name="connsiteY441" fmla="*/ 8688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82 w 10283"/>
                <a:gd name="connsiteY446" fmla="*/ 7259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747 w 10283"/>
                <a:gd name="connsiteY450" fmla="*/ 6635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00"/>
                <a:gd name="connsiteX1" fmla="*/ 1 w 10283"/>
                <a:gd name="connsiteY1" fmla="*/ 3244 h 10000"/>
                <a:gd name="connsiteX2" fmla="*/ 73 w 10283"/>
                <a:gd name="connsiteY2" fmla="*/ 2739 h 10000"/>
                <a:gd name="connsiteX3" fmla="*/ 89 w 10283"/>
                <a:gd name="connsiteY3" fmla="*/ 2595 h 10000"/>
                <a:gd name="connsiteX4" fmla="*/ 158 w 10283"/>
                <a:gd name="connsiteY4" fmla="*/ 2197 h 10000"/>
                <a:gd name="connsiteX5" fmla="*/ 126 w 10283"/>
                <a:gd name="connsiteY5" fmla="*/ 2448 h 10000"/>
                <a:gd name="connsiteX6" fmla="*/ 144 w 10283"/>
                <a:gd name="connsiteY6" fmla="*/ 2300 h 10000"/>
                <a:gd name="connsiteX7" fmla="*/ 122 w 10283"/>
                <a:gd name="connsiteY7" fmla="*/ 2568 h 10000"/>
                <a:gd name="connsiteX8" fmla="*/ 152 w 10283"/>
                <a:gd name="connsiteY8" fmla="*/ 2229 h 10000"/>
                <a:gd name="connsiteX9" fmla="*/ 178 w 10283"/>
                <a:gd name="connsiteY9" fmla="*/ 2062 h 10000"/>
                <a:gd name="connsiteX10" fmla="*/ 250 w 10283"/>
                <a:gd name="connsiteY10" fmla="*/ 1793 h 10000"/>
                <a:gd name="connsiteX11" fmla="*/ 276 w 10283"/>
                <a:gd name="connsiteY11" fmla="*/ 1604 h 10000"/>
                <a:gd name="connsiteX12" fmla="*/ 224 w 10283"/>
                <a:gd name="connsiteY12" fmla="*/ 1933 h 10000"/>
                <a:gd name="connsiteX13" fmla="*/ 313 w 10283"/>
                <a:gd name="connsiteY13" fmla="*/ 1438 h 10000"/>
                <a:gd name="connsiteX14" fmla="*/ 375 w 10283"/>
                <a:gd name="connsiteY14" fmla="*/ 1341 h 10000"/>
                <a:gd name="connsiteX15" fmla="*/ 352 w 10283"/>
                <a:gd name="connsiteY15" fmla="*/ 1367 h 10000"/>
                <a:gd name="connsiteX16" fmla="*/ 414 w 10283"/>
                <a:gd name="connsiteY16" fmla="*/ 1220 h 10000"/>
                <a:gd name="connsiteX17" fmla="*/ 394 w 10283"/>
                <a:gd name="connsiteY17" fmla="*/ 1251 h 10000"/>
                <a:gd name="connsiteX18" fmla="*/ 434 w 10283"/>
                <a:gd name="connsiteY18" fmla="*/ 1137 h 10000"/>
                <a:gd name="connsiteX19" fmla="*/ 448 w 10283"/>
                <a:gd name="connsiteY19" fmla="*/ 1145 h 10000"/>
                <a:gd name="connsiteX20" fmla="*/ 470 w 10283"/>
                <a:gd name="connsiteY20" fmla="*/ 1098 h 10000"/>
                <a:gd name="connsiteX21" fmla="*/ 516 w 10283"/>
                <a:gd name="connsiteY21" fmla="*/ 980 h 10000"/>
                <a:gd name="connsiteX22" fmla="*/ 467 w 10283"/>
                <a:gd name="connsiteY22" fmla="*/ 1084 h 10000"/>
                <a:gd name="connsiteX23" fmla="*/ 547 w 10283"/>
                <a:gd name="connsiteY23" fmla="*/ 907 h 10000"/>
                <a:gd name="connsiteX24" fmla="*/ 488 w 10283"/>
                <a:gd name="connsiteY24" fmla="*/ 1060 h 10000"/>
                <a:gd name="connsiteX25" fmla="*/ 585 w 10283"/>
                <a:gd name="connsiteY25" fmla="*/ 809 h 10000"/>
                <a:gd name="connsiteX26" fmla="*/ 615 w 10283"/>
                <a:gd name="connsiteY26" fmla="*/ 671 h 10000"/>
                <a:gd name="connsiteX27" fmla="*/ 656 w 10283"/>
                <a:gd name="connsiteY27" fmla="*/ 692 h 10000"/>
                <a:gd name="connsiteX28" fmla="*/ 669 w 10283"/>
                <a:gd name="connsiteY28" fmla="*/ 521 h 10000"/>
                <a:gd name="connsiteX29" fmla="*/ 697 w 10283"/>
                <a:gd name="connsiteY29" fmla="*/ 712 h 10000"/>
                <a:gd name="connsiteX30" fmla="*/ 733 w 10283"/>
                <a:gd name="connsiteY30" fmla="*/ 450 h 10000"/>
                <a:gd name="connsiteX31" fmla="*/ 780 w 10283"/>
                <a:gd name="connsiteY31" fmla="*/ 433 h 10000"/>
                <a:gd name="connsiteX32" fmla="*/ 803 w 10283"/>
                <a:gd name="connsiteY32" fmla="*/ 356 h 10000"/>
                <a:gd name="connsiteX33" fmla="*/ 852 w 10283"/>
                <a:gd name="connsiteY33" fmla="*/ 166 h 10000"/>
                <a:gd name="connsiteX34" fmla="*/ 835 w 10283"/>
                <a:gd name="connsiteY34" fmla="*/ 243 h 10000"/>
                <a:gd name="connsiteX35" fmla="*/ 895 w 10283"/>
                <a:gd name="connsiteY35" fmla="*/ 233 h 10000"/>
                <a:gd name="connsiteX36" fmla="*/ 922 w 10283"/>
                <a:gd name="connsiteY36" fmla="*/ 126 h 10000"/>
                <a:gd name="connsiteX37" fmla="*/ 961 w 10283"/>
                <a:gd name="connsiteY37" fmla="*/ 203 h 10000"/>
                <a:gd name="connsiteX38" fmla="*/ 1003 w 10283"/>
                <a:gd name="connsiteY38" fmla="*/ 232 h 10000"/>
                <a:gd name="connsiteX39" fmla="*/ 1039 w 10283"/>
                <a:gd name="connsiteY39" fmla="*/ 102 h 10000"/>
                <a:gd name="connsiteX40" fmla="*/ 1096 w 10283"/>
                <a:gd name="connsiteY40" fmla="*/ 99 h 10000"/>
                <a:gd name="connsiteX41" fmla="*/ 1124 w 10283"/>
                <a:gd name="connsiteY41" fmla="*/ 191 h 10000"/>
                <a:gd name="connsiteX42" fmla="*/ 1183 w 10283"/>
                <a:gd name="connsiteY42" fmla="*/ 123 h 10000"/>
                <a:gd name="connsiteX43" fmla="*/ 1204 w 10283"/>
                <a:gd name="connsiteY43" fmla="*/ 202 h 10000"/>
                <a:gd name="connsiteX44" fmla="*/ 1229 w 10283"/>
                <a:gd name="connsiteY44" fmla="*/ 249 h 10000"/>
                <a:gd name="connsiteX45" fmla="*/ 1265 w 10283"/>
                <a:gd name="connsiteY45" fmla="*/ 341 h 10000"/>
                <a:gd name="connsiteX46" fmla="*/ 1298 w 10283"/>
                <a:gd name="connsiteY46" fmla="*/ 483 h 10000"/>
                <a:gd name="connsiteX47" fmla="*/ 1341 w 10283"/>
                <a:gd name="connsiteY47" fmla="*/ 582 h 10000"/>
                <a:gd name="connsiteX48" fmla="*/ 1379 w 10283"/>
                <a:gd name="connsiteY48" fmla="*/ 664 h 10000"/>
                <a:gd name="connsiteX49" fmla="*/ 1424 w 10283"/>
                <a:gd name="connsiteY49" fmla="*/ 863 h 10000"/>
                <a:gd name="connsiteX50" fmla="*/ 1464 w 10283"/>
                <a:gd name="connsiteY50" fmla="*/ 941 h 10000"/>
                <a:gd name="connsiteX51" fmla="*/ 1502 w 10283"/>
                <a:gd name="connsiteY51" fmla="*/ 1237 h 10000"/>
                <a:gd name="connsiteX52" fmla="*/ 1491 w 10283"/>
                <a:gd name="connsiteY52" fmla="*/ 1100 h 10000"/>
                <a:gd name="connsiteX53" fmla="*/ 1533 w 10283"/>
                <a:gd name="connsiteY53" fmla="*/ 1309 h 10000"/>
                <a:gd name="connsiteX54" fmla="*/ 1535 w 10283"/>
                <a:gd name="connsiteY54" fmla="*/ 1530 h 10000"/>
                <a:gd name="connsiteX55" fmla="*/ 1577 w 10283"/>
                <a:gd name="connsiteY55" fmla="*/ 1627 h 10000"/>
                <a:gd name="connsiteX56" fmla="*/ 1579 w 10283"/>
                <a:gd name="connsiteY56" fmla="*/ 1881 h 10000"/>
                <a:gd name="connsiteX57" fmla="*/ 1643 w 10283"/>
                <a:gd name="connsiteY57" fmla="*/ 2229 h 10000"/>
                <a:gd name="connsiteX58" fmla="*/ 1643 w 10283"/>
                <a:gd name="connsiteY58" fmla="*/ 1781 h 10000"/>
                <a:gd name="connsiteX59" fmla="*/ 1651 w 10283"/>
                <a:gd name="connsiteY59" fmla="*/ 2602 h 10000"/>
                <a:gd name="connsiteX60" fmla="*/ 1711 w 10283"/>
                <a:gd name="connsiteY60" fmla="*/ 2959 h 10000"/>
                <a:gd name="connsiteX61" fmla="*/ 1686 w 10283"/>
                <a:gd name="connsiteY61" fmla="*/ 2383 h 10000"/>
                <a:gd name="connsiteX62" fmla="*/ 1701 w 10283"/>
                <a:gd name="connsiteY62" fmla="*/ 3196 h 10000"/>
                <a:gd name="connsiteX63" fmla="*/ 1713 w 10283"/>
                <a:gd name="connsiteY63" fmla="*/ 2624 h 10000"/>
                <a:gd name="connsiteX64" fmla="*/ 1736 w 10283"/>
                <a:gd name="connsiteY64" fmla="*/ 3602 h 10000"/>
                <a:gd name="connsiteX65" fmla="*/ 1753 w 10283"/>
                <a:gd name="connsiteY65" fmla="*/ 3275 h 10000"/>
                <a:gd name="connsiteX66" fmla="*/ 1771 w 10283"/>
                <a:gd name="connsiteY66" fmla="*/ 3137 h 10000"/>
                <a:gd name="connsiteX67" fmla="*/ 1765 w 10283"/>
                <a:gd name="connsiteY67" fmla="*/ 3547 h 10000"/>
                <a:gd name="connsiteX68" fmla="*/ 1811 w 10283"/>
                <a:gd name="connsiteY68" fmla="*/ 3879 h 10000"/>
                <a:gd name="connsiteX69" fmla="*/ 1823 w 10283"/>
                <a:gd name="connsiteY69" fmla="*/ 4069 h 10000"/>
                <a:gd name="connsiteX70" fmla="*/ 1841 w 10283"/>
                <a:gd name="connsiteY70" fmla="*/ 4026 h 10000"/>
                <a:gd name="connsiteX71" fmla="*/ 1863 w 10283"/>
                <a:gd name="connsiteY71" fmla="*/ 4331 h 10000"/>
                <a:gd name="connsiteX72" fmla="*/ 1893 w 10283"/>
                <a:gd name="connsiteY72" fmla="*/ 4431 h 10000"/>
                <a:gd name="connsiteX73" fmla="*/ 1929 w 10283"/>
                <a:gd name="connsiteY73" fmla="*/ 4563 h 10000"/>
                <a:gd name="connsiteX74" fmla="*/ 1948 w 10283"/>
                <a:gd name="connsiteY74" fmla="*/ 4610 h 10000"/>
                <a:gd name="connsiteX75" fmla="*/ 1994 w 10283"/>
                <a:gd name="connsiteY75" fmla="*/ 5089 h 10000"/>
                <a:gd name="connsiteX76" fmla="*/ 1974 w 10283"/>
                <a:gd name="connsiteY76" fmla="*/ 4857 h 10000"/>
                <a:gd name="connsiteX77" fmla="*/ 2030 w 10283"/>
                <a:gd name="connsiteY77" fmla="*/ 5266 h 10000"/>
                <a:gd name="connsiteX78" fmla="*/ 2068 w 10283"/>
                <a:gd name="connsiteY78" fmla="*/ 5645 h 10000"/>
                <a:gd name="connsiteX79" fmla="*/ 2106 w 10283"/>
                <a:gd name="connsiteY79" fmla="*/ 6022 h 10000"/>
                <a:gd name="connsiteX80" fmla="*/ 2118 w 10283"/>
                <a:gd name="connsiteY80" fmla="*/ 6073 h 10000"/>
                <a:gd name="connsiteX81" fmla="*/ 2140 w 10283"/>
                <a:gd name="connsiteY81" fmla="*/ 6354 h 10000"/>
                <a:gd name="connsiteX82" fmla="*/ 2168 w 10283"/>
                <a:gd name="connsiteY82" fmla="*/ 6642 h 10000"/>
                <a:gd name="connsiteX83" fmla="*/ 2241 w 10283"/>
                <a:gd name="connsiteY83" fmla="*/ 6814 h 10000"/>
                <a:gd name="connsiteX84" fmla="*/ 2351 w 10283"/>
                <a:gd name="connsiteY84" fmla="*/ 6460 h 10000"/>
                <a:gd name="connsiteX85" fmla="*/ 2394 w 10283"/>
                <a:gd name="connsiteY85" fmla="*/ 6232 h 10000"/>
                <a:gd name="connsiteX86" fmla="*/ 2282 w 10283"/>
                <a:gd name="connsiteY86" fmla="*/ 6812 h 10000"/>
                <a:gd name="connsiteX87" fmla="*/ 2436 w 10283"/>
                <a:gd name="connsiteY87" fmla="*/ 5971 h 10000"/>
                <a:gd name="connsiteX88" fmla="*/ 2440 w 10283"/>
                <a:gd name="connsiteY88" fmla="*/ 5807 h 10000"/>
                <a:gd name="connsiteX89" fmla="*/ 2487 w 10283"/>
                <a:gd name="connsiteY89" fmla="*/ 5496 h 10000"/>
                <a:gd name="connsiteX90" fmla="*/ 2474 w 10283"/>
                <a:gd name="connsiteY90" fmla="*/ 5850 h 10000"/>
                <a:gd name="connsiteX91" fmla="*/ 2498 w 10283"/>
                <a:gd name="connsiteY91" fmla="*/ 5221 h 10000"/>
                <a:gd name="connsiteX92" fmla="*/ 2537 w 10283"/>
                <a:gd name="connsiteY92" fmla="*/ 5043 h 10000"/>
                <a:gd name="connsiteX93" fmla="*/ 2555 w 10283"/>
                <a:gd name="connsiteY93" fmla="*/ 4697 h 10000"/>
                <a:gd name="connsiteX94" fmla="*/ 2604 w 10283"/>
                <a:gd name="connsiteY94" fmla="*/ 4367 h 10000"/>
                <a:gd name="connsiteX95" fmla="*/ 2601 w 10283"/>
                <a:gd name="connsiteY95" fmla="*/ 4494 h 10000"/>
                <a:gd name="connsiteX96" fmla="*/ 2530 w 10283"/>
                <a:gd name="connsiteY96" fmla="*/ 4846 h 10000"/>
                <a:gd name="connsiteX97" fmla="*/ 2609 w 10283"/>
                <a:gd name="connsiteY97" fmla="*/ 4136 h 10000"/>
                <a:gd name="connsiteX98" fmla="*/ 2626 w 10283"/>
                <a:gd name="connsiteY98" fmla="*/ 4234 h 10000"/>
                <a:gd name="connsiteX99" fmla="*/ 2649 w 10283"/>
                <a:gd name="connsiteY99" fmla="*/ 4037 h 10000"/>
                <a:gd name="connsiteX100" fmla="*/ 2661 w 10283"/>
                <a:gd name="connsiteY100" fmla="*/ 3594 h 10000"/>
                <a:gd name="connsiteX101" fmla="*/ 2652 w 10283"/>
                <a:gd name="connsiteY101" fmla="*/ 3826 h 10000"/>
                <a:gd name="connsiteX102" fmla="*/ 2610 w 10283"/>
                <a:gd name="connsiteY102" fmla="*/ 4052 h 10000"/>
                <a:gd name="connsiteX103" fmla="*/ 2725 w 10283"/>
                <a:gd name="connsiteY103" fmla="*/ 3240 h 10000"/>
                <a:gd name="connsiteX104" fmla="*/ 2712 w 10283"/>
                <a:gd name="connsiteY104" fmla="*/ 3246 h 10000"/>
                <a:gd name="connsiteX105" fmla="*/ 2689 w 10283"/>
                <a:gd name="connsiteY105" fmla="*/ 3389 h 10000"/>
                <a:gd name="connsiteX106" fmla="*/ 2708 w 10283"/>
                <a:gd name="connsiteY106" fmla="*/ 3286 h 10000"/>
                <a:gd name="connsiteX107" fmla="*/ 2775 w 10283"/>
                <a:gd name="connsiteY107" fmla="*/ 2653 h 10000"/>
                <a:gd name="connsiteX108" fmla="*/ 2748 w 10283"/>
                <a:gd name="connsiteY108" fmla="*/ 2946 h 10000"/>
                <a:gd name="connsiteX109" fmla="*/ 2792 w 10283"/>
                <a:gd name="connsiteY109" fmla="*/ 2491 h 10000"/>
                <a:gd name="connsiteX110" fmla="*/ 2827 w 10283"/>
                <a:gd name="connsiteY110" fmla="*/ 2266 h 10000"/>
                <a:gd name="connsiteX111" fmla="*/ 2868 w 10283"/>
                <a:gd name="connsiteY111" fmla="*/ 2034 h 10000"/>
                <a:gd name="connsiteX112" fmla="*/ 2927 w 10283"/>
                <a:gd name="connsiteY112" fmla="*/ 1840 h 10000"/>
                <a:gd name="connsiteX113" fmla="*/ 2969 w 10283"/>
                <a:gd name="connsiteY113" fmla="*/ 1685 h 10000"/>
                <a:gd name="connsiteX114" fmla="*/ 3000 w 10283"/>
                <a:gd name="connsiteY114" fmla="*/ 1730 h 10000"/>
                <a:gd name="connsiteX115" fmla="*/ 3020 w 10283"/>
                <a:gd name="connsiteY115" fmla="*/ 1602 h 10000"/>
                <a:gd name="connsiteX116" fmla="*/ 3101 w 10283"/>
                <a:gd name="connsiteY116" fmla="*/ 1780 h 10000"/>
                <a:gd name="connsiteX117" fmla="*/ 3066 w 10283"/>
                <a:gd name="connsiteY117" fmla="*/ 1571 h 10000"/>
                <a:gd name="connsiteX118" fmla="*/ 3080 w 10283"/>
                <a:gd name="connsiteY118" fmla="*/ 1630 h 10000"/>
                <a:gd name="connsiteX119" fmla="*/ 3170 w 10283"/>
                <a:gd name="connsiteY119" fmla="*/ 1824 h 10000"/>
                <a:gd name="connsiteX120" fmla="*/ 3136 w 10283"/>
                <a:gd name="connsiteY120" fmla="*/ 1691 h 10000"/>
                <a:gd name="connsiteX121" fmla="*/ 3240 w 10283"/>
                <a:gd name="connsiteY121" fmla="*/ 1900 h 10000"/>
                <a:gd name="connsiteX122" fmla="*/ 3256 w 10283"/>
                <a:gd name="connsiteY122" fmla="*/ 2041 h 10000"/>
                <a:gd name="connsiteX123" fmla="*/ 3199 w 10283"/>
                <a:gd name="connsiteY123" fmla="*/ 1775 h 10000"/>
                <a:gd name="connsiteX124" fmla="*/ 3276 w 10283"/>
                <a:gd name="connsiteY124" fmla="*/ 2102 h 10000"/>
                <a:gd name="connsiteX125" fmla="*/ 3306 w 10283"/>
                <a:gd name="connsiteY125" fmla="*/ 2234 h 10000"/>
                <a:gd name="connsiteX126" fmla="*/ 3269 w 10283"/>
                <a:gd name="connsiteY126" fmla="*/ 2005 h 10000"/>
                <a:gd name="connsiteX127" fmla="*/ 3332 w 10283"/>
                <a:gd name="connsiteY127" fmla="*/ 2337 h 10000"/>
                <a:gd name="connsiteX128" fmla="*/ 3354 w 10283"/>
                <a:gd name="connsiteY128" fmla="*/ 2635 h 10000"/>
                <a:gd name="connsiteX129" fmla="*/ 3383 w 10283"/>
                <a:gd name="connsiteY129" fmla="*/ 2461 h 10000"/>
                <a:gd name="connsiteX130" fmla="*/ 3417 w 10283"/>
                <a:gd name="connsiteY130" fmla="*/ 2816 h 10000"/>
                <a:gd name="connsiteX131" fmla="*/ 3449 w 10283"/>
                <a:gd name="connsiteY131" fmla="*/ 3158 h 10000"/>
                <a:gd name="connsiteX132" fmla="*/ 3492 w 10283"/>
                <a:gd name="connsiteY132" fmla="*/ 3246 h 10000"/>
                <a:gd name="connsiteX133" fmla="*/ 3506 w 10283"/>
                <a:gd name="connsiteY133" fmla="*/ 3438 h 10000"/>
                <a:gd name="connsiteX134" fmla="*/ 3533 w 10283"/>
                <a:gd name="connsiteY134" fmla="*/ 3551 h 10000"/>
                <a:gd name="connsiteX135" fmla="*/ 3571 w 10283"/>
                <a:gd name="connsiteY135" fmla="*/ 3843 h 10000"/>
                <a:gd name="connsiteX136" fmla="*/ 3585 w 10283"/>
                <a:gd name="connsiteY136" fmla="*/ 3920 h 10000"/>
                <a:gd name="connsiteX137" fmla="*/ 3655 w 10283"/>
                <a:gd name="connsiteY137" fmla="*/ 4315 h 10000"/>
                <a:gd name="connsiteX138" fmla="*/ 3622 w 10283"/>
                <a:gd name="connsiteY138" fmla="*/ 4123 h 10000"/>
                <a:gd name="connsiteX139" fmla="*/ 3666 w 10283"/>
                <a:gd name="connsiteY139" fmla="*/ 4362 h 10000"/>
                <a:gd name="connsiteX140" fmla="*/ 3688 w 10283"/>
                <a:gd name="connsiteY140" fmla="*/ 4198 h 10000"/>
                <a:gd name="connsiteX141" fmla="*/ 3694 w 10283"/>
                <a:gd name="connsiteY141" fmla="*/ 4627 h 10000"/>
                <a:gd name="connsiteX142" fmla="*/ 3743 w 10283"/>
                <a:gd name="connsiteY142" fmla="*/ 4535 h 10000"/>
                <a:gd name="connsiteX143" fmla="*/ 3793 w 10283"/>
                <a:gd name="connsiteY143" fmla="*/ 4909 h 10000"/>
                <a:gd name="connsiteX144" fmla="*/ 3843 w 10283"/>
                <a:gd name="connsiteY144" fmla="*/ 5253 h 10000"/>
                <a:gd name="connsiteX145" fmla="*/ 3795 w 10283"/>
                <a:gd name="connsiteY145" fmla="*/ 4722 h 10000"/>
                <a:gd name="connsiteX146" fmla="*/ 3817 w 10283"/>
                <a:gd name="connsiteY146" fmla="*/ 5083 h 10000"/>
                <a:gd name="connsiteX147" fmla="*/ 3880 w 10283"/>
                <a:gd name="connsiteY147" fmla="*/ 5549 h 10000"/>
                <a:gd name="connsiteX148" fmla="*/ 3925 w 10283"/>
                <a:gd name="connsiteY148" fmla="*/ 5441 h 10000"/>
                <a:gd name="connsiteX149" fmla="*/ 3950 w 10283"/>
                <a:gd name="connsiteY149" fmla="*/ 5787 h 10000"/>
                <a:gd name="connsiteX150" fmla="*/ 3983 w 10283"/>
                <a:gd name="connsiteY150" fmla="*/ 5908 h 10000"/>
                <a:gd name="connsiteX151" fmla="*/ 3951 w 10283"/>
                <a:gd name="connsiteY151" fmla="*/ 5634 h 10000"/>
                <a:gd name="connsiteX152" fmla="*/ 4036 w 10283"/>
                <a:gd name="connsiteY152" fmla="*/ 6227 h 10000"/>
                <a:gd name="connsiteX153" fmla="*/ 3989 w 10283"/>
                <a:gd name="connsiteY153" fmla="*/ 6088 h 10000"/>
                <a:gd name="connsiteX154" fmla="*/ 4006 w 10283"/>
                <a:gd name="connsiteY154" fmla="*/ 5806 h 10000"/>
                <a:gd name="connsiteX155" fmla="*/ 4026 w 10283"/>
                <a:gd name="connsiteY155" fmla="*/ 5841 h 10000"/>
                <a:gd name="connsiteX156" fmla="*/ 4046 w 10283"/>
                <a:gd name="connsiteY156" fmla="*/ 6011 h 10000"/>
                <a:gd name="connsiteX157" fmla="*/ 4066 w 10283"/>
                <a:gd name="connsiteY157" fmla="*/ 6191 h 10000"/>
                <a:gd name="connsiteX158" fmla="*/ 4084 w 10283"/>
                <a:gd name="connsiteY158" fmla="*/ 6589 h 10000"/>
                <a:gd name="connsiteX159" fmla="*/ 4104 w 10283"/>
                <a:gd name="connsiteY159" fmla="*/ 6434 h 10000"/>
                <a:gd name="connsiteX160" fmla="*/ 4121 w 10283"/>
                <a:gd name="connsiteY160" fmla="*/ 6798 h 10000"/>
                <a:gd name="connsiteX161" fmla="*/ 4166 w 10283"/>
                <a:gd name="connsiteY161" fmla="*/ 6974 h 10000"/>
                <a:gd name="connsiteX162" fmla="*/ 4225 w 10283"/>
                <a:gd name="connsiteY162" fmla="*/ 7148 h 10000"/>
                <a:gd name="connsiteX163" fmla="*/ 4261 w 10283"/>
                <a:gd name="connsiteY163" fmla="*/ 7299 h 10000"/>
                <a:gd name="connsiteX164" fmla="*/ 4302 w 10283"/>
                <a:gd name="connsiteY164" fmla="*/ 7498 h 10000"/>
                <a:gd name="connsiteX165" fmla="*/ 4400 w 10283"/>
                <a:gd name="connsiteY165" fmla="*/ 7800 h 10000"/>
                <a:gd name="connsiteX166" fmla="*/ 4452 w 10283"/>
                <a:gd name="connsiteY166" fmla="*/ 7907 h 10000"/>
                <a:gd name="connsiteX167" fmla="*/ 4481 w 10283"/>
                <a:gd name="connsiteY167" fmla="*/ 8076 h 10000"/>
                <a:gd name="connsiteX168" fmla="*/ 4530 w 10283"/>
                <a:gd name="connsiteY168" fmla="*/ 8055 h 10000"/>
                <a:gd name="connsiteX169" fmla="*/ 4576 w 10283"/>
                <a:gd name="connsiteY169" fmla="*/ 7852 h 10000"/>
                <a:gd name="connsiteX170" fmla="*/ 4610 w 10283"/>
                <a:gd name="connsiteY170" fmla="*/ 7435 h 10000"/>
                <a:gd name="connsiteX171" fmla="*/ 4657 w 10283"/>
                <a:gd name="connsiteY171" fmla="*/ 6855 h 10000"/>
                <a:gd name="connsiteX172" fmla="*/ 4664 w 10283"/>
                <a:gd name="connsiteY172" fmla="*/ 6453 h 10000"/>
                <a:gd name="connsiteX173" fmla="*/ 4650 w 10283"/>
                <a:gd name="connsiteY173" fmla="*/ 6629 h 10000"/>
                <a:gd name="connsiteX174" fmla="*/ 4656 w 10283"/>
                <a:gd name="connsiteY174" fmla="*/ 6683 h 10000"/>
                <a:gd name="connsiteX175" fmla="*/ 4672 w 10283"/>
                <a:gd name="connsiteY175" fmla="*/ 6613 h 10000"/>
                <a:gd name="connsiteX176" fmla="*/ 4611 w 10283"/>
                <a:gd name="connsiteY176" fmla="*/ 7045 h 10000"/>
                <a:gd name="connsiteX177" fmla="*/ 4604 w 10283"/>
                <a:gd name="connsiteY177" fmla="*/ 7193 h 10000"/>
                <a:gd name="connsiteX178" fmla="*/ 4673 w 10283"/>
                <a:gd name="connsiteY178" fmla="*/ 6201 h 10000"/>
                <a:gd name="connsiteX179" fmla="*/ 4662 w 10283"/>
                <a:gd name="connsiteY179" fmla="*/ 5947 h 10000"/>
                <a:gd name="connsiteX180" fmla="*/ 4727 w 10283"/>
                <a:gd name="connsiteY180" fmla="*/ 5139 h 10000"/>
                <a:gd name="connsiteX181" fmla="*/ 4721 w 10283"/>
                <a:gd name="connsiteY181" fmla="*/ 4764 h 10000"/>
                <a:gd name="connsiteX182" fmla="*/ 4714 w 10283"/>
                <a:gd name="connsiteY182" fmla="*/ 5438 h 10000"/>
                <a:gd name="connsiteX183" fmla="*/ 4777 w 10283"/>
                <a:gd name="connsiteY183" fmla="*/ 4927 h 10000"/>
                <a:gd name="connsiteX184" fmla="*/ 4794 w 10283"/>
                <a:gd name="connsiteY184" fmla="*/ 4899 h 10000"/>
                <a:gd name="connsiteX185" fmla="*/ 4771 w 10283"/>
                <a:gd name="connsiteY185" fmla="*/ 4650 h 10000"/>
                <a:gd name="connsiteX186" fmla="*/ 4682 w 10283"/>
                <a:gd name="connsiteY186" fmla="*/ 5638 h 10000"/>
                <a:gd name="connsiteX187" fmla="*/ 4720 w 10283"/>
                <a:gd name="connsiteY187" fmla="*/ 4815 h 10000"/>
                <a:gd name="connsiteX188" fmla="*/ 4766 w 10283"/>
                <a:gd name="connsiteY188" fmla="*/ 4532 h 10000"/>
                <a:gd name="connsiteX189" fmla="*/ 4781 w 10283"/>
                <a:gd name="connsiteY189" fmla="*/ 4355 h 10000"/>
                <a:gd name="connsiteX190" fmla="*/ 4820 w 10283"/>
                <a:gd name="connsiteY190" fmla="*/ 3923 h 10000"/>
                <a:gd name="connsiteX191" fmla="*/ 4825 w 10283"/>
                <a:gd name="connsiteY191" fmla="*/ 4252 h 10000"/>
                <a:gd name="connsiteX192" fmla="*/ 4855 w 10283"/>
                <a:gd name="connsiteY192" fmla="*/ 3822 h 10000"/>
                <a:gd name="connsiteX193" fmla="*/ 4861 w 10283"/>
                <a:gd name="connsiteY193" fmla="*/ 3551 h 10000"/>
                <a:gd name="connsiteX194" fmla="*/ 4894 w 10283"/>
                <a:gd name="connsiteY194" fmla="*/ 3425 h 10000"/>
                <a:gd name="connsiteX195" fmla="*/ 4922 w 10283"/>
                <a:gd name="connsiteY195" fmla="*/ 3174 h 10000"/>
                <a:gd name="connsiteX196" fmla="*/ 4954 w 10283"/>
                <a:gd name="connsiteY196" fmla="*/ 2898 h 10000"/>
                <a:gd name="connsiteX197" fmla="*/ 5146 w 10283"/>
                <a:gd name="connsiteY197" fmla="*/ 2354 h 10000"/>
                <a:gd name="connsiteX198" fmla="*/ 5039 w 10283"/>
                <a:gd name="connsiteY198" fmla="*/ 2545 h 10000"/>
                <a:gd name="connsiteX199" fmla="*/ 4987 w 10283"/>
                <a:gd name="connsiteY199" fmla="*/ 2772 h 10000"/>
                <a:gd name="connsiteX200" fmla="*/ 5098 w 10283"/>
                <a:gd name="connsiteY200" fmla="*/ 2499 h 10000"/>
                <a:gd name="connsiteX201" fmla="*/ 5146 w 10283"/>
                <a:gd name="connsiteY201" fmla="*/ 2335 h 10000"/>
                <a:gd name="connsiteX202" fmla="*/ 5197 w 10283"/>
                <a:gd name="connsiteY202" fmla="*/ 2398 h 10000"/>
                <a:gd name="connsiteX203" fmla="*/ 5245 w 10283"/>
                <a:gd name="connsiteY203" fmla="*/ 2347 h 10000"/>
                <a:gd name="connsiteX204" fmla="*/ 5244 w 10283"/>
                <a:gd name="connsiteY204" fmla="*/ 2539 h 10000"/>
                <a:gd name="connsiteX205" fmla="*/ 5264 w 10283"/>
                <a:gd name="connsiteY205" fmla="*/ 2441 h 10000"/>
                <a:gd name="connsiteX206" fmla="*/ 5379 w 10283"/>
                <a:gd name="connsiteY206" fmla="*/ 2734 h 10000"/>
                <a:gd name="connsiteX207" fmla="*/ 5409 w 10283"/>
                <a:gd name="connsiteY207" fmla="*/ 2924 h 10000"/>
                <a:gd name="connsiteX208" fmla="*/ 5431 w 10283"/>
                <a:gd name="connsiteY208" fmla="*/ 3291 h 10000"/>
                <a:gd name="connsiteX209" fmla="*/ 5505 w 10283"/>
                <a:gd name="connsiteY209" fmla="*/ 3253 h 10000"/>
                <a:gd name="connsiteX210" fmla="*/ 5388 w 10283"/>
                <a:gd name="connsiteY210" fmla="*/ 3178 h 10000"/>
                <a:gd name="connsiteX211" fmla="*/ 5394 w 10283"/>
                <a:gd name="connsiteY211" fmla="*/ 3179 h 10000"/>
                <a:gd name="connsiteX212" fmla="*/ 5488 w 10283"/>
                <a:gd name="connsiteY212" fmla="*/ 3496 h 10000"/>
                <a:gd name="connsiteX213" fmla="*/ 5426 w 10283"/>
                <a:gd name="connsiteY213" fmla="*/ 3283 h 10000"/>
                <a:gd name="connsiteX214" fmla="*/ 5432 w 10283"/>
                <a:gd name="connsiteY214" fmla="*/ 3388 h 10000"/>
                <a:gd name="connsiteX215" fmla="*/ 5514 w 10283"/>
                <a:gd name="connsiteY215" fmla="*/ 3550 h 10000"/>
                <a:gd name="connsiteX216" fmla="*/ 5473 w 10283"/>
                <a:gd name="connsiteY216" fmla="*/ 3575 h 10000"/>
                <a:gd name="connsiteX217" fmla="*/ 5453 w 10283"/>
                <a:gd name="connsiteY217" fmla="*/ 3008 h 10000"/>
                <a:gd name="connsiteX218" fmla="*/ 5461 w 10283"/>
                <a:gd name="connsiteY218" fmla="*/ 3627 h 10000"/>
                <a:gd name="connsiteX219" fmla="*/ 5468 w 10283"/>
                <a:gd name="connsiteY219" fmla="*/ 3193 h 10000"/>
                <a:gd name="connsiteX220" fmla="*/ 5563 w 10283"/>
                <a:gd name="connsiteY220" fmla="*/ 3729 h 10000"/>
                <a:gd name="connsiteX221" fmla="*/ 5292 w 10283"/>
                <a:gd name="connsiteY221" fmla="*/ 2554 h 10000"/>
                <a:gd name="connsiteX222" fmla="*/ 5482 w 10283"/>
                <a:gd name="connsiteY222" fmla="*/ 3535 h 10000"/>
                <a:gd name="connsiteX223" fmla="*/ 5475 w 10283"/>
                <a:gd name="connsiteY223" fmla="*/ 3079 h 10000"/>
                <a:gd name="connsiteX224" fmla="*/ 5305 w 10283"/>
                <a:gd name="connsiteY224" fmla="*/ 2465 h 10000"/>
                <a:gd name="connsiteX225" fmla="*/ 5397 w 10283"/>
                <a:gd name="connsiteY225" fmla="*/ 2808 h 10000"/>
                <a:gd name="connsiteX226" fmla="*/ 5540 w 10283"/>
                <a:gd name="connsiteY226" fmla="*/ 3751 h 10000"/>
                <a:gd name="connsiteX227" fmla="*/ 5439 w 10283"/>
                <a:gd name="connsiteY227" fmla="*/ 3150 h 10000"/>
                <a:gd name="connsiteX228" fmla="*/ 5316 w 10283"/>
                <a:gd name="connsiteY228" fmla="*/ 2706 h 10000"/>
                <a:gd name="connsiteX229" fmla="*/ 5547 w 10283"/>
                <a:gd name="connsiteY229" fmla="*/ 3337 h 10000"/>
                <a:gd name="connsiteX230" fmla="*/ 5557 w 10283"/>
                <a:gd name="connsiteY230" fmla="*/ 3403 h 10000"/>
                <a:gd name="connsiteX231" fmla="*/ 5476 w 10283"/>
                <a:gd name="connsiteY231" fmla="*/ 3509 h 10000"/>
                <a:gd name="connsiteX232" fmla="*/ 5547 w 10283"/>
                <a:gd name="connsiteY232" fmla="*/ 3479 h 10000"/>
                <a:gd name="connsiteX233" fmla="*/ 5579 w 10283"/>
                <a:gd name="connsiteY233" fmla="*/ 3831 h 10000"/>
                <a:gd name="connsiteX234" fmla="*/ 5647 w 10283"/>
                <a:gd name="connsiteY234" fmla="*/ 3541 h 10000"/>
                <a:gd name="connsiteX235" fmla="*/ 5483 w 10283"/>
                <a:gd name="connsiteY235" fmla="*/ 3557 h 10000"/>
                <a:gd name="connsiteX236" fmla="*/ 5618 w 10283"/>
                <a:gd name="connsiteY236" fmla="*/ 3762 h 10000"/>
                <a:gd name="connsiteX237" fmla="*/ 5626 w 10283"/>
                <a:gd name="connsiteY237" fmla="*/ 3914 h 10000"/>
                <a:gd name="connsiteX238" fmla="*/ 5655 w 10283"/>
                <a:gd name="connsiteY238" fmla="*/ 3889 h 10000"/>
                <a:gd name="connsiteX239" fmla="*/ 5532 w 10283"/>
                <a:gd name="connsiteY239" fmla="*/ 3557 h 10000"/>
                <a:gd name="connsiteX240" fmla="*/ 5591 w 10283"/>
                <a:gd name="connsiteY240" fmla="*/ 3605 h 10000"/>
                <a:gd name="connsiteX241" fmla="*/ 5527 w 10283"/>
                <a:gd name="connsiteY241" fmla="*/ 3446 h 10000"/>
                <a:gd name="connsiteX242" fmla="*/ 5580 w 10283"/>
                <a:gd name="connsiteY242" fmla="*/ 3599 h 10000"/>
                <a:gd name="connsiteX243" fmla="*/ 5609 w 10283"/>
                <a:gd name="connsiteY243" fmla="*/ 3671 h 10000"/>
                <a:gd name="connsiteX244" fmla="*/ 5640 w 10283"/>
                <a:gd name="connsiteY244" fmla="*/ 3671 h 10000"/>
                <a:gd name="connsiteX245" fmla="*/ 5642 w 10283"/>
                <a:gd name="connsiteY245" fmla="*/ 3614 h 10000"/>
                <a:gd name="connsiteX246" fmla="*/ 5525 w 10283"/>
                <a:gd name="connsiteY246" fmla="*/ 3642 h 10000"/>
                <a:gd name="connsiteX247" fmla="*/ 5573 w 10283"/>
                <a:gd name="connsiteY247" fmla="*/ 3494 h 10000"/>
                <a:gd name="connsiteX248" fmla="*/ 5750 w 10283"/>
                <a:gd name="connsiteY248" fmla="*/ 4215 h 10000"/>
                <a:gd name="connsiteX249" fmla="*/ 5690 w 10283"/>
                <a:gd name="connsiteY249" fmla="*/ 3891 h 10000"/>
                <a:gd name="connsiteX250" fmla="*/ 5740 w 10283"/>
                <a:gd name="connsiteY250" fmla="*/ 4009 h 10000"/>
                <a:gd name="connsiteX251" fmla="*/ 5775 w 10283"/>
                <a:gd name="connsiteY251" fmla="*/ 4051 h 10000"/>
                <a:gd name="connsiteX252" fmla="*/ 5844 w 10283"/>
                <a:gd name="connsiteY252" fmla="*/ 4260 h 10000"/>
                <a:gd name="connsiteX253" fmla="*/ 5881 w 10283"/>
                <a:gd name="connsiteY253" fmla="*/ 4351 h 10000"/>
                <a:gd name="connsiteX254" fmla="*/ 5899 w 10283"/>
                <a:gd name="connsiteY254" fmla="*/ 4201 h 10000"/>
                <a:gd name="connsiteX255" fmla="*/ 5881 w 10283"/>
                <a:gd name="connsiteY255" fmla="*/ 4442 h 10000"/>
                <a:gd name="connsiteX256" fmla="*/ 5907 w 10283"/>
                <a:gd name="connsiteY256" fmla="*/ 4569 h 10000"/>
                <a:gd name="connsiteX257" fmla="*/ 5936 w 10283"/>
                <a:gd name="connsiteY257" fmla="*/ 4644 h 10000"/>
                <a:gd name="connsiteX258" fmla="*/ 5974 w 10283"/>
                <a:gd name="connsiteY258" fmla="*/ 4579 h 10000"/>
                <a:gd name="connsiteX259" fmla="*/ 6000 w 10283"/>
                <a:gd name="connsiteY259" fmla="*/ 4702 h 10000"/>
                <a:gd name="connsiteX260" fmla="*/ 6059 w 10283"/>
                <a:gd name="connsiteY260" fmla="*/ 4899 h 10000"/>
                <a:gd name="connsiteX261" fmla="*/ 6126 w 10283"/>
                <a:gd name="connsiteY261" fmla="*/ 5002 h 10000"/>
                <a:gd name="connsiteX262" fmla="*/ 6153 w 10283"/>
                <a:gd name="connsiteY262" fmla="*/ 5302 h 10000"/>
                <a:gd name="connsiteX263" fmla="*/ 6201 w 10283"/>
                <a:gd name="connsiteY263" fmla="*/ 5548 h 10000"/>
                <a:gd name="connsiteX264" fmla="*/ 6251 w 10283"/>
                <a:gd name="connsiteY264" fmla="*/ 5683 h 10000"/>
                <a:gd name="connsiteX265" fmla="*/ 6297 w 10283"/>
                <a:gd name="connsiteY265" fmla="*/ 6000 h 10000"/>
                <a:gd name="connsiteX266" fmla="*/ 6316 w 10283"/>
                <a:gd name="connsiteY266" fmla="*/ 5979 h 10000"/>
                <a:gd name="connsiteX267" fmla="*/ 6330 w 10283"/>
                <a:gd name="connsiteY267" fmla="*/ 5875 h 10000"/>
                <a:gd name="connsiteX268" fmla="*/ 6371 w 10283"/>
                <a:gd name="connsiteY268" fmla="*/ 5942 h 10000"/>
                <a:gd name="connsiteX269" fmla="*/ 6413 w 10283"/>
                <a:gd name="connsiteY269" fmla="*/ 5974 h 10000"/>
                <a:gd name="connsiteX270" fmla="*/ 6372 w 10283"/>
                <a:gd name="connsiteY270" fmla="*/ 5980 h 10000"/>
                <a:gd name="connsiteX271" fmla="*/ 6404 w 10283"/>
                <a:gd name="connsiteY271" fmla="*/ 6220 h 10000"/>
                <a:gd name="connsiteX272" fmla="*/ 6499 w 10283"/>
                <a:gd name="connsiteY272" fmla="*/ 6540 h 10000"/>
                <a:gd name="connsiteX273" fmla="*/ 6533 w 10283"/>
                <a:gd name="connsiteY273" fmla="*/ 6589 h 10000"/>
                <a:gd name="connsiteX274" fmla="*/ 6566 w 10283"/>
                <a:gd name="connsiteY274" fmla="*/ 6556 h 10000"/>
                <a:gd name="connsiteX275" fmla="*/ 6580 w 10283"/>
                <a:gd name="connsiteY275" fmla="*/ 6938 h 10000"/>
                <a:gd name="connsiteX276" fmla="*/ 6636 w 10283"/>
                <a:gd name="connsiteY276" fmla="*/ 7046 h 10000"/>
                <a:gd name="connsiteX277" fmla="*/ 6649 w 10283"/>
                <a:gd name="connsiteY277" fmla="*/ 7395 h 10000"/>
                <a:gd name="connsiteX278" fmla="*/ 6720 w 10283"/>
                <a:gd name="connsiteY278" fmla="*/ 7792 h 10000"/>
                <a:gd name="connsiteX279" fmla="*/ 6787 w 10283"/>
                <a:gd name="connsiteY279" fmla="*/ 8145 h 10000"/>
                <a:gd name="connsiteX280" fmla="*/ 6819 w 10283"/>
                <a:gd name="connsiteY280" fmla="*/ 8363 h 10000"/>
                <a:gd name="connsiteX281" fmla="*/ 6888 w 10283"/>
                <a:gd name="connsiteY281" fmla="*/ 8282 h 10000"/>
                <a:gd name="connsiteX282" fmla="*/ 6926 w 10283"/>
                <a:gd name="connsiteY282" fmla="*/ 8139 h 10000"/>
                <a:gd name="connsiteX283" fmla="*/ 6977 w 10283"/>
                <a:gd name="connsiteY283" fmla="*/ 7984 h 10000"/>
                <a:gd name="connsiteX284" fmla="*/ 7062 w 10283"/>
                <a:gd name="connsiteY284" fmla="*/ 7454 h 10000"/>
                <a:gd name="connsiteX285" fmla="*/ 7095 w 10283"/>
                <a:gd name="connsiteY285" fmla="*/ 6886 h 10000"/>
                <a:gd name="connsiteX286" fmla="*/ 7151 w 10283"/>
                <a:gd name="connsiteY286" fmla="*/ 6527 h 10000"/>
                <a:gd name="connsiteX287" fmla="*/ 7279 w 10283"/>
                <a:gd name="connsiteY287" fmla="*/ 5413 h 10000"/>
                <a:gd name="connsiteX288" fmla="*/ 7247 w 10283"/>
                <a:gd name="connsiteY288" fmla="*/ 5489 h 10000"/>
                <a:gd name="connsiteX289" fmla="*/ 7287 w 10283"/>
                <a:gd name="connsiteY289" fmla="*/ 5870 h 10000"/>
                <a:gd name="connsiteX290" fmla="*/ 7189 w 10283"/>
                <a:gd name="connsiteY290" fmla="*/ 6174 h 10000"/>
                <a:gd name="connsiteX291" fmla="*/ 7228 w 10283"/>
                <a:gd name="connsiteY291" fmla="*/ 6011 h 10000"/>
                <a:gd name="connsiteX292" fmla="*/ 7247 w 10283"/>
                <a:gd name="connsiteY292" fmla="*/ 5533 h 10000"/>
                <a:gd name="connsiteX293" fmla="*/ 7289 w 10283"/>
                <a:gd name="connsiteY293" fmla="*/ 5203 h 10000"/>
                <a:gd name="connsiteX294" fmla="*/ 7332 w 10283"/>
                <a:gd name="connsiteY294" fmla="*/ 5516 h 10000"/>
                <a:gd name="connsiteX295" fmla="*/ 7368 w 10283"/>
                <a:gd name="connsiteY295" fmla="*/ 5348 h 10000"/>
                <a:gd name="connsiteX296" fmla="*/ 7353 w 10283"/>
                <a:gd name="connsiteY296" fmla="*/ 5282 h 10000"/>
                <a:gd name="connsiteX297" fmla="*/ 7373 w 10283"/>
                <a:gd name="connsiteY297" fmla="*/ 5095 h 10000"/>
                <a:gd name="connsiteX298" fmla="*/ 7381 w 10283"/>
                <a:gd name="connsiteY298" fmla="*/ 5224 h 10000"/>
                <a:gd name="connsiteX299" fmla="*/ 7403 w 10283"/>
                <a:gd name="connsiteY299" fmla="*/ 4954 h 10000"/>
                <a:gd name="connsiteX300" fmla="*/ 7417 w 10283"/>
                <a:gd name="connsiteY300" fmla="*/ 4999 h 10000"/>
                <a:gd name="connsiteX301" fmla="*/ 7464 w 10283"/>
                <a:gd name="connsiteY301" fmla="*/ 5067 h 10000"/>
                <a:gd name="connsiteX302" fmla="*/ 7524 w 10283"/>
                <a:gd name="connsiteY302" fmla="*/ 4793 h 10000"/>
                <a:gd name="connsiteX303" fmla="*/ 7563 w 10283"/>
                <a:gd name="connsiteY303" fmla="*/ 4639 h 10000"/>
                <a:gd name="connsiteX304" fmla="*/ 7625 w 10283"/>
                <a:gd name="connsiteY304" fmla="*/ 4512 h 10000"/>
                <a:gd name="connsiteX305" fmla="*/ 7679 w 10283"/>
                <a:gd name="connsiteY305" fmla="*/ 4406 h 10000"/>
                <a:gd name="connsiteX306" fmla="*/ 7711 w 10283"/>
                <a:gd name="connsiteY306" fmla="*/ 4380 h 10000"/>
                <a:gd name="connsiteX307" fmla="*/ 7757 w 10283"/>
                <a:gd name="connsiteY307" fmla="*/ 4197 h 10000"/>
                <a:gd name="connsiteX308" fmla="*/ 7788 w 10283"/>
                <a:gd name="connsiteY308" fmla="*/ 4261 h 10000"/>
                <a:gd name="connsiteX309" fmla="*/ 7820 w 10283"/>
                <a:gd name="connsiteY309" fmla="*/ 4263 h 10000"/>
                <a:gd name="connsiteX310" fmla="*/ 7849 w 10283"/>
                <a:gd name="connsiteY310" fmla="*/ 4265 h 10000"/>
                <a:gd name="connsiteX311" fmla="*/ 7886 w 10283"/>
                <a:gd name="connsiteY311" fmla="*/ 4098 h 10000"/>
                <a:gd name="connsiteX312" fmla="*/ 7945 w 10283"/>
                <a:gd name="connsiteY312" fmla="*/ 4272 h 10000"/>
                <a:gd name="connsiteX313" fmla="*/ 7897 w 10283"/>
                <a:gd name="connsiteY313" fmla="*/ 4244 h 10000"/>
                <a:gd name="connsiteX314" fmla="*/ 7946 w 10283"/>
                <a:gd name="connsiteY314" fmla="*/ 4281 h 10000"/>
                <a:gd name="connsiteX315" fmla="*/ 7999 w 10283"/>
                <a:gd name="connsiteY315" fmla="*/ 4219 h 10000"/>
                <a:gd name="connsiteX316" fmla="*/ 8014 w 10283"/>
                <a:gd name="connsiteY316" fmla="*/ 4246 h 10000"/>
                <a:gd name="connsiteX317" fmla="*/ 8074 w 10283"/>
                <a:gd name="connsiteY317" fmla="*/ 4269 h 10000"/>
                <a:gd name="connsiteX318" fmla="*/ 8016 w 10283"/>
                <a:gd name="connsiteY318" fmla="*/ 4274 h 10000"/>
                <a:gd name="connsiteX319" fmla="*/ 8100 w 10283"/>
                <a:gd name="connsiteY319" fmla="*/ 4206 h 10000"/>
                <a:gd name="connsiteX320" fmla="*/ 8149 w 10283"/>
                <a:gd name="connsiteY320" fmla="*/ 4323 h 10000"/>
                <a:gd name="connsiteX321" fmla="*/ 8177 w 10283"/>
                <a:gd name="connsiteY321" fmla="*/ 4468 h 10000"/>
                <a:gd name="connsiteX322" fmla="*/ 8198 w 10283"/>
                <a:gd name="connsiteY322" fmla="*/ 4275 h 10000"/>
                <a:gd name="connsiteX323" fmla="*/ 8279 w 10283"/>
                <a:gd name="connsiteY323" fmla="*/ 4718 h 10000"/>
                <a:gd name="connsiteX324" fmla="*/ 8234 w 10283"/>
                <a:gd name="connsiteY324" fmla="*/ 4373 h 10000"/>
                <a:gd name="connsiteX325" fmla="*/ 8369 w 10283"/>
                <a:gd name="connsiteY325" fmla="*/ 4968 h 10000"/>
                <a:gd name="connsiteX326" fmla="*/ 8328 w 10283"/>
                <a:gd name="connsiteY326" fmla="*/ 4883 h 10000"/>
                <a:gd name="connsiteX327" fmla="*/ 8401 w 10283"/>
                <a:gd name="connsiteY327" fmla="*/ 5128 h 10000"/>
                <a:gd name="connsiteX328" fmla="*/ 8403 w 10283"/>
                <a:gd name="connsiteY328" fmla="*/ 5229 h 10000"/>
                <a:gd name="connsiteX329" fmla="*/ 8442 w 10283"/>
                <a:gd name="connsiteY329" fmla="*/ 5227 h 10000"/>
                <a:gd name="connsiteX330" fmla="*/ 8512 w 10283"/>
                <a:gd name="connsiteY330" fmla="*/ 5361 h 10000"/>
                <a:gd name="connsiteX331" fmla="*/ 8563 w 10283"/>
                <a:gd name="connsiteY331" fmla="*/ 5519 h 10000"/>
                <a:gd name="connsiteX332" fmla="*/ 8604 w 10283"/>
                <a:gd name="connsiteY332" fmla="*/ 5740 h 10000"/>
                <a:gd name="connsiteX333" fmla="*/ 8617 w 10283"/>
                <a:gd name="connsiteY333" fmla="*/ 5833 h 10000"/>
                <a:gd name="connsiteX334" fmla="*/ 8654 w 10283"/>
                <a:gd name="connsiteY334" fmla="*/ 5806 h 10000"/>
                <a:gd name="connsiteX335" fmla="*/ 8667 w 10283"/>
                <a:gd name="connsiteY335" fmla="*/ 5939 h 10000"/>
                <a:gd name="connsiteX336" fmla="*/ 8720 w 10283"/>
                <a:gd name="connsiteY336" fmla="*/ 6244 h 10000"/>
                <a:gd name="connsiteX337" fmla="*/ 8763 w 10283"/>
                <a:gd name="connsiteY337" fmla="*/ 6400 h 10000"/>
                <a:gd name="connsiteX338" fmla="*/ 8724 w 10283"/>
                <a:gd name="connsiteY338" fmla="*/ 6372 h 10000"/>
                <a:gd name="connsiteX339" fmla="*/ 8688 w 10283"/>
                <a:gd name="connsiteY339" fmla="*/ 5995 h 10000"/>
                <a:gd name="connsiteX340" fmla="*/ 8775 w 10283"/>
                <a:gd name="connsiteY340" fmla="*/ 6903 h 10000"/>
                <a:gd name="connsiteX341" fmla="*/ 8778 w 10283"/>
                <a:gd name="connsiteY341" fmla="*/ 6820 h 10000"/>
                <a:gd name="connsiteX342" fmla="*/ 8783 w 10283"/>
                <a:gd name="connsiteY342" fmla="*/ 6217 h 10000"/>
                <a:gd name="connsiteX343" fmla="*/ 8788 w 10283"/>
                <a:gd name="connsiteY343" fmla="*/ 6616 h 10000"/>
                <a:gd name="connsiteX344" fmla="*/ 8790 w 10283"/>
                <a:gd name="connsiteY344" fmla="*/ 6175 h 10000"/>
                <a:gd name="connsiteX345" fmla="*/ 8684 w 10283"/>
                <a:gd name="connsiteY345" fmla="*/ 5972 h 10000"/>
                <a:gd name="connsiteX346" fmla="*/ 8801 w 10283"/>
                <a:gd name="connsiteY346" fmla="*/ 6589 h 10000"/>
                <a:gd name="connsiteX347" fmla="*/ 8836 w 10283"/>
                <a:gd name="connsiteY347" fmla="*/ 6734 h 10000"/>
                <a:gd name="connsiteX348" fmla="*/ 8808 w 10283"/>
                <a:gd name="connsiteY348" fmla="*/ 6753 h 10000"/>
                <a:gd name="connsiteX349" fmla="*/ 8813 w 10283"/>
                <a:gd name="connsiteY349" fmla="*/ 6252 h 10000"/>
                <a:gd name="connsiteX350" fmla="*/ 8767 w 10283"/>
                <a:gd name="connsiteY350" fmla="*/ 6181 h 10000"/>
                <a:gd name="connsiteX351" fmla="*/ 8723 w 10283"/>
                <a:gd name="connsiteY351" fmla="*/ 6058 h 10000"/>
                <a:gd name="connsiteX352" fmla="*/ 8826 w 10283"/>
                <a:gd name="connsiteY352" fmla="*/ 6501 h 10000"/>
                <a:gd name="connsiteX353" fmla="*/ 8828 w 10283"/>
                <a:gd name="connsiteY353" fmla="*/ 6623 h 10000"/>
                <a:gd name="connsiteX354" fmla="*/ 8833 w 10283"/>
                <a:gd name="connsiteY354" fmla="*/ 6859 h 10000"/>
                <a:gd name="connsiteX355" fmla="*/ 8876 w 10283"/>
                <a:gd name="connsiteY355" fmla="*/ 7128 h 10000"/>
                <a:gd name="connsiteX356" fmla="*/ 8843 w 10283"/>
                <a:gd name="connsiteY356" fmla="*/ 6623 h 10000"/>
                <a:gd name="connsiteX357" fmla="*/ 8847 w 10283"/>
                <a:gd name="connsiteY357" fmla="*/ 6746 h 10000"/>
                <a:gd name="connsiteX358" fmla="*/ 8852 w 10283"/>
                <a:gd name="connsiteY358" fmla="*/ 6616 h 10000"/>
                <a:gd name="connsiteX359" fmla="*/ 8857 w 10283"/>
                <a:gd name="connsiteY359" fmla="*/ 6525 h 10000"/>
                <a:gd name="connsiteX360" fmla="*/ 8788 w 10283"/>
                <a:gd name="connsiteY360" fmla="*/ 6588 h 10000"/>
                <a:gd name="connsiteX361" fmla="*/ 8793 w 10283"/>
                <a:gd name="connsiteY361" fmla="*/ 6372 h 10000"/>
                <a:gd name="connsiteX362" fmla="*/ 8749 w 10283"/>
                <a:gd name="connsiteY362" fmla="*/ 6315 h 10000"/>
                <a:gd name="connsiteX363" fmla="*/ 8725 w 10283"/>
                <a:gd name="connsiteY363" fmla="*/ 6600 h 10000"/>
                <a:gd name="connsiteX364" fmla="*/ 8861 w 10283"/>
                <a:gd name="connsiteY364" fmla="*/ 6408 h 10000"/>
                <a:gd name="connsiteX365" fmla="*/ 8898 w 10283"/>
                <a:gd name="connsiteY365" fmla="*/ 7180 h 10000"/>
                <a:gd name="connsiteX366" fmla="*/ 9020 w 10283"/>
                <a:gd name="connsiteY366" fmla="*/ 7812 h 10000"/>
                <a:gd name="connsiteX367" fmla="*/ 9058 w 10283"/>
                <a:gd name="connsiteY367" fmla="*/ 8601 h 10000"/>
                <a:gd name="connsiteX368" fmla="*/ 9079 w 10283"/>
                <a:gd name="connsiteY368" fmla="*/ 9076 h 10000"/>
                <a:gd name="connsiteX369" fmla="*/ 9263 w 10283"/>
                <a:gd name="connsiteY369" fmla="*/ 9715 h 10000"/>
                <a:gd name="connsiteX370" fmla="*/ 9273 w 10283"/>
                <a:gd name="connsiteY370" fmla="*/ 9317 h 10000"/>
                <a:gd name="connsiteX371" fmla="*/ 9371 w 10283"/>
                <a:gd name="connsiteY371" fmla="*/ 9675 h 10000"/>
                <a:gd name="connsiteX372" fmla="*/ 9340 w 10283"/>
                <a:gd name="connsiteY372" fmla="*/ 9621 h 10000"/>
                <a:gd name="connsiteX373" fmla="*/ 9192 w 10283"/>
                <a:gd name="connsiteY373" fmla="*/ 9033 h 10000"/>
                <a:gd name="connsiteX374" fmla="*/ 9022 w 10283"/>
                <a:gd name="connsiteY374" fmla="*/ 7940 h 10000"/>
                <a:gd name="connsiteX375" fmla="*/ 9020 w 10283"/>
                <a:gd name="connsiteY375" fmla="*/ 8984 h 10000"/>
                <a:gd name="connsiteX376" fmla="*/ 9391 w 10283"/>
                <a:gd name="connsiteY376" fmla="*/ 9671 h 10000"/>
                <a:gd name="connsiteX377" fmla="*/ 9283 w 10283"/>
                <a:gd name="connsiteY377" fmla="*/ 9499 h 10000"/>
                <a:gd name="connsiteX378" fmla="*/ 9048 w 10283"/>
                <a:gd name="connsiteY378" fmla="*/ 8094 h 10000"/>
                <a:gd name="connsiteX379" fmla="*/ 9358 w 10283"/>
                <a:gd name="connsiteY379" fmla="*/ 9601 h 10000"/>
                <a:gd name="connsiteX380" fmla="*/ 8942 w 10283"/>
                <a:gd name="connsiteY380" fmla="*/ 8430 h 10000"/>
                <a:gd name="connsiteX381" fmla="*/ 8949 w 10283"/>
                <a:gd name="connsiteY381" fmla="*/ 7332 h 10000"/>
                <a:gd name="connsiteX382" fmla="*/ 8952 w 10283"/>
                <a:gd name="connsiteY382" fmla="*/ 8447 h 10000"/>
                <a:gd name="connsiteX383" fmla="*/ 8949 w 10283"/>
                <a:gd name="connsiteY383" fmla="*/ 7709 h 10000"/>
                <a:gd name="connsiteX384" fmla="*/ 9003 w 10283"/>
                <a:gd name="connsiteY384" fmla="*/ 7731 h 10000"/>
                <a:gd name="connsiteX385" fmla="*/ 8959 w 10283"/>
                <a:gd name="connsiteY385" fmla="*/ 8510 h 10000"/>
                <a:gd name="connsiteX386" fmla="*/ 9368 w 10283"/>
                <a:gd name="connsiteY386" fmla="*/ 9979 h 10000"/>
                <a:gd name="connsiteX387" fmla="*/ 9461 w 10283"/>
                <a:gd name="connsiteY387" fmla="*/ 9250 h 10000"/>
                <a:gd name="connsiteX388" fmla="*/ 9150 w 10283"/>
                <a:gd name="connsiteY388" fmla="*/ 9113 h 10000"/>
                <a:gd name="connsiteX389" fmla="*/ 9295 w 10283"/>
                <a:gd name="connsiteY389" fmla="*/ 9330 h 10000"/>
                <a:gd name="connsiteX390" fmla="*/ 9499 w 10283"/>
                <a:gd name="connsiteY390" fmla="*/ 9543 h 10000"/>
                <a:gd name="connsiteX391" fmla="*/ 9305 w 10283"/>
                <a:gd name="connsiteY391" fmla="*/ 9787 h 10000"/>
                <a:gd name="connsiteX392" fmla="*/ 9327 w 10283"/>
                <a:gd name="connsiteY392" fmla="*/ 9236 h 10000"/>
                <a:gd name="connsiteX393" fmla="*/ 9294 w 10283"/>
                <a:gd name="connsiteY393" fmla="*/ 9997 h 10000"/>
                <a:gd name="connsiteX394" fmla="*/ 9194 w 10283"/>
                <a:gd name="connsiteY394" fmla="*/ 8838 h 10000"/>
                <a:gd name="connsiteX395" fmla="*/ 8999 w 10283"/>
                <a:gd name="connsiteY395" fmla="*/ 8938 h 10000"/>
                <a:gd name="connsiteX396" fmla="*/ 9146 w 10283"/>
                <a:gd name="connsiteY396" fmla="*/ 8708 h 10000"/>
                <a:gd name="connsiteX397" fmla="*/ 9009 w 10283"/>
                <a:gd name="connsiteY397" fmla="*/ 8741 h 10000"/>
                <a:gd name="connsiteX398" fmla="*/ 9112 w 10283"/>
                <a:gd name="connsiteY398" fmla="*/ 8674 h 10000"/>
                <a:gd name="connsiteX399" fmla="*/ 9330 w 10283"/>
                <a:gd name="connsiteY399" fmla="*/ 9652 h 10000"/>
                <a:gd name="connsiteX400" fmla="*/ 9027 w 10283"/>
                <a:gd name="connsiteY400" fmla="*/ 8638 h 10000"/>
                <a:gd name="connsiteX401" fmla="*/ 9032 w 10283"/>
                <a:gd name="connsiteY401" fmla="*/ 8551 h 10000"/>
                <a:gd name="connsiteX402" fmla="*/ 9010 w 10283"/>
                <a:gd name="connsiteY402" fmla="*/ 7681 h 10000"/>
                <a:gd name="connsiteX403" fmla="*/ 9042 w 10283"/>
                <a:gd name="connsiteY403" fmla="*/ 7929 h 10000"/>
                <a:gd name="connsiteX404" fmla="*/ 9260 w 10283"/>
                <a:gd name="connsiteY404" fmla="*/ 9654 h 10000"/>
                <a:gd name="connsiteX405" fmla="*/ 9575 w 10283"/>
                <a:gd name="connsiteY405" fmla="*/ 9375 h 10000"/>
                <a:gd name="connsiteX406" fmla="*/ 9302 w 10283"/>
                <a:gd name="connsiteY406" fmla="*/ 9149 h 10000"/>
                <a:gd name="connsiteX407" fmla="*/ 9292 w 10283"/>
                <a:gd name="connsiteY407" fmla="*/ 9506 h 10000"/>
                <a:gd name="connsiteX408" fmla="*/ 9062 w 10283"/>
                <a:gd name="connsiteY408" fmla="*/ 8326 h 10000"/>
                <a:gd name="connsiteX409" fmla="*/ 9069 w 10283"/>
                <a:gd name="connsiteY409" fmla="*/ 8673 h 10000"/>
                <a:gd name="connsiteX410" fmla="*/ 9145 w 10283"/>
                <a:gd name="connsiteY410" fmla="*/ 8889 h 10000"/>
                <a:gd name="connsiteX411" fmla="*/ 9079 w 10283"/>
                <a:gd name="connsiteY411" fmla="*/ 8196 h 10000"/>
                <a:gd name="connsiteX412" fmla="*/ 9084 w 10283"/>
                <a:gd name="connsiteY412" fmla="*/ 8145 h 10000"/>
                <a:gd name="connsiteX413" fmla="*/ 9089 w 10283"/>
                <a:gd name="connsiteY413" fmla="*/ 8388 h 10000"/>
                <a:gd name="connsiteX414" fmla="*/ 9094 w 10283"/>
                <a:gd name="connsiteY414" fmla="*/ 8475 h 10000"/>
                <a:gd name="connsiteX415" fmla="*/ 9099 w 10283"/>
                <a:gd name="connsiteY415" fmla="*/ 9231 h 10000"/>
                <a:gd name="connsiteX416" fmla="*/ 9104 w 10283"/>
                <a:gd name="connsiteY416" fmla="*/ 9175 h 10000"/>
                <a:gd name="connsiteX417" fmla="*/ 9311 w 10283"/>
                <a:gd name="connsiteY417" fmla="*/ 9810 h 10000"/>
                <a:gd name="connsiteX418" fmla="*/ 9117 w 10283"/>
                <a:gd name="connsiteY418" fmla="*/ 9189 h 10000"/>
                <a:gd name="connsiteX419" fmla="*/ 9231 w 10283"/>
                <a:gd name="connsiteY419" fmla="*/ 9503 h 10000"/>
                <a:gd name="connsiteX420" fmla="*/ 9129 w 10283"/>
                <a:gd name="connsiteY420" fmla="*/ 9197 h 10000"/>
                <a:gd name="connsiteX421" fmla="*/ 9227 w 10283"/>
                <a:gd name="connsiteY421" fmla="*/ 9161 h 10000"/>
                <a:gd name="connsiteX422" fmla="*/ 9139 w 10283"/>
                <a:gd name="connsiteY422" fmla="*/ 8949 h 10000"/>
                <a:gd name="connsiteX423" fmla="*/ 9144 w 10283"/>
                <a:gd name="connsiteY423" fmla="*/ 9449 h 10000"/>
                <a:gd name="connsiteX424" fmla="*/ 9329 w 10283"/>
                <a:gd name="connsiteY424" fmla="*/ 9668 h 10000"/>
                <a:gd name="connsiteX425" fmla="*/ 9209 w 10283"/>
                <a:gd name="connsiteY425" fmla="*/ 8933 h 10000"/>
                <a:gd name="connsiteX426" fmla="*/ 9317 w 10283"/>
                <a:gd name="connsiteY426" fmla="*/ 9471 h 10000"/>
                <a:gd name="connsiteX427" fmla="*/ 9164 w 10283"/>
                <a:gd name="connsiteY427" fmla="*/ 8914 h 10000"/>
                <a:gd name="connsiteX428" fmla="*/ 9240 w 10283"/>
                <a:gd name="connsiteY428" fmla="*/ 9249 h 10000"/>
                <a:gd name="connsiteX429" fmla="*/ 9264 w 10283"/>
                <a:gd name="connsiteY429" fmla="*/ 9368 h 10000"/>
                <a:gd name="connsiteX430" fmla="*/ 9286 w 10283"/>
                <a:gd name="connsiteY430" fmla="*/ 9439 h 10000"/>
                <a:gd name="connsiteX431" fmla="*/ 9483 w 10283"/>
                <a:gd name="connsiteY431" fmla="*/ 9378 h 10000"/>
                <a:gd name="connsiteX432" fmla="*/ 9227 w 10283"/>
                <a:gd name="connsiteY432" fmla="*/ 9526 h 10000"/>
                <a:gd name="connsiteX433" fmla="*/ 9250 w 10283"/>
                <a:gd name="connsiteY433" fmla="*/ 9449 h 10000"/>
                <a:gd name="connsiteX434" fmla="*/ 9392 w 10283"/>
                <a:gd name="connsiteY434" fmla="*/ 9382 h 10000"/>
                <a:gd name="connsiteX435" fmla="*/ 9374 w 10283"/>
                <a:gd name="connsiteY435" fmla="*/ 9879 h 10000"/>
                <a:gd name="connsiteX436" fmla="*/ 9358 w 10283"/>
                <a:gd name="connsiteY436" fmla="*/ 9339 h 10000"/>
                <a:gd name="connsiteX437" fmla="*/ 9416 w 10283"/>
                <a:gd name="connsiteY437" fmla="*/ 9338 h 10000"/>
                <a:gd name="connsiteX438" fmla="*/ 9443 w 10283"/>
                <a:gd name="connsiteY438" fmla="*/ 9183 h 10000"/>
                <a:gd name="connsiteX439" fmla="*/ 9570 w 10283"/>
                <a:gd name="connsiteY439" fmla="*/ 8912 h 10000"/>
                <a:gd name="connsiteX440" fmla="*/ 9501 w 10283"/>
                <a:gd name="connsiteY440" fmla="*/ 9188 h 10000"/>
                <a:gd name="connsiteX441" fmla="*/ 9581 w 10283"/>
                <a:gd name="connsiteY441" fmla="*/ 8688 h 10000"/>
                <a:gd name="connsiteX442" fmla="*/ 9560 w 10283"/>
                <a:gd name="connsiteY442" fmla="*/ 8321 h 10000"/>
                <a:gd name="connsiteX443" fmla="*/ 9596 w 10283"/>
                <a:gd name="connsiteY443" fmla="*/ 8058 h 10000"/>
                <a:gd name="connsiteX444" fmla="*/ 9634 w 10283"/>
                <a:gd name="connsiteY444" fmla="*/ 7517 h 10000"/>
                <a:gd name="connsiteX445" fmla="*/ 9614 w 10283"/>
                <a:gd name="connsiteY445" fmla="*/ 7765 h 10000"/>
                <a:gd name="connsiteX446" fmla="*/ 9682 w 10283"/>
                <a:gd name="connsiteY446" fmla="*/ 7259 h 10000"/>
                <a:gd name="connsiteX447" fmla="*/ 9673 w 10283"/>
                <a:gd name="connsiteY447" fmla="*/ 7095 h 10000"/>
                <a:gd name="connsiteX448" fmla="*/ 9682 w 10283"/>
                <a:gd name="connsiteY448" fmla="*/ 7006 h 10000"/>
                <a:gd name="connsiteX449" fmla="*/ 9670 w 10283"/>
                <a:gd name="connsiteY449" fmla="*/ 6469 h 10000"/>
                <a:gd name="connsiteX450" fmla="*/ 9747 w 10283"/>
                <a:gd name="connsiteY450" fmla="*/ 6635 h 10000"/>
                <a:gd name="connsiteX451" fmla="*/ 9705 w 10283"/>
                <a:gd name="connsiteY451" fmla="*/ 6911 h 10000"/>
                <a:gd name="connsiteX452" fmla="*/ 9722 w 10283"/>
                <a:gd name="connsiteY452" fmla="*/ 5943 h 10000"/>
                <a:gd name="connsiteX453" fmla="*/ 9740 w 10283"/>
                <a:gd name="connsiteY453" fmla="*/ 6883 h 10000"/>
                <a:gd name="connsiteX454" fmla="*/ 9757 w 10283"/>
                <a:gd name="connsiteY454" fmla="*/ 6032 h 10000"/>
                <a:gd name="connsiteX455" fmla="*/ 9753 w 10283"/>
                <a:gd name="connsiteY455" fmla="*/ 6363 h 10000"/>
                <a:gd name="connsiteX456" fmla="*/ 9770 w 10283"/>
                <a:gd name="connsiteY456" fmla="*/ 5753 h 10000"/>
                <a:gd name="connsiteX457" fmla="*/ 9821 w 10283"/>
                <a:gd name="connsiteY457" fmla="*/ 5515 h 10000"/>
                <a:gd name="connsiteX458" fmla="*/ 9852 w 10283"/>
                <a:gd name="connsiteY458" fmla="*/ 5174 h 10000"/>
                <a:gd name="connsiteX459" fmla="*/ 9908 w 10283"/>
                <a:gd name="connsiteY459" fmla="*/ 4939 h 10000"/>
                <a:gd name="connsiteX460" fmla="*/ 9984 w 10283"/>
                <a:gd name="connsiteY460" fmla="*/ 4748 h 10000"/>
                <a:gd name="connsiteX461" fmla="*/ 10140 w 10283"/>
                <a:gd name="connsiteY461" fmla="*/ 4846 h 10000"/>
                <a:gd name="connsiteX462" fmla="*/ 10283 w 10283"/>
                <a:gd name="connsiteY462" fmla="*/ 4968 h 10000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302 w 10283"/>
                <a:gd name="connsiteY406" fmla="*/ 9149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64 w 10283"/>
                <a:gd name="connsiteY427" fmla="*/ 8914 h 10025"/>
                <a:gd name="connsiteX428" fmla="*/ 9240 w 10283"/>
                <a:gd name="connsiteY428" fmla="*/ 9249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183 h 10025"/>
                <a:gd name="connsiteX439" fmla="*/ 9570 w 10283"/>
                <a:gd name="connsiteY439" fmla="*/ 8912 h 10025"/>
                <a:gd name="connsiteX440" fmla="*/ 9501 w 10283"/>
                <a:gd name="connsiteY440" fmla="*/ 9188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302 w 10283"/>
                <a:gd name="connsiteY406" fmla="*/ 9149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64 w 10283"/>
                <a:gd name="connsiteY427" fmla="*/ 8914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183 h 10025"/>
                <a:gd name="connsiteX439" fmla="*/ 9570 w 10283"/>
                <a:gd name="connsiteY439" fmla="*/ 8912 h 10025"/>
                <a:gd name="connsiteX440" fmla="*/ 9501 w 10283"/>
                <a:gd name="connsiteY440" fmla="*/ 9188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302 w 10283"/>
                <a:gd name="connsiteY406" fmla="*/ 9149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64 w 10283"/>
                <a:gd name="connsiteY427" fmla="*/ 8914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585 h 10025"/>
                <a:gd name="connsiteX439" fmla="*/ 9570 w 10283"/>
                <a:gd name="connsiteY439" fmla="*/ 8912 h 10025"/>
                <a:gd name="connsiteX440" fmla="*/ 9501 w 10283"/>
                <a:gd name="connsiteY440" fmla="*/ 9188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64 w 10283"/>
                <a:gd name="connsiteY427" fmla="*/ 8914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585 h 10025"/>
                <a:gd name="connsiteX439" fmla="*/ 9570 w 10283"/>
                <a:gd name="connsiteY439" fmla="*/ 8912 h 10025"/>
                <a:gd name="connsiteX440" fmla="*/ 9501 w 10283"/>
                <a:gd name="connsiteY440" fmla="*/ 9188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585 h 10025"/>
                <a:gd name="connsiteX439" fmla="*/ 9570 w 10283"/>
                <a:gd name="connsiteY439" fmla="*/ 8912 h 10025"/>
                <a:gd name="connsiteX440" fmla="*/ 9501 w 10283"/>
                <a:gd name="connsiteY440" fmla="*/ 9188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16 w 10283"/>
                <a:gd name="connsiteY437" fmla="*/ 9338 h 10025"/>
                <a:gd name="connsiteX438" fmla="*/ 9443 w 10283"/>
                <a:gd name="connsiteY438" fmla="*/ 9585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43 w 10283"/>
                <a:gd name="connsiteY438" fmla="*/ 9585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60 w 10283"/>
                <a:gd name="connsiteY442" fmla="*/ 8321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670 w 10283"/>
                <a:gd name="connsiteY449" fmla="*/ 6469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392 w 10283"/>
                <a:gd name="connsiteY434" fmla="*/ 9382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378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81 w 10283"/>
                <a:gd name="connsiteY253" fmla="*/ 4351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99 w 10283"/>
                <a:gd name="connsiteY254" fmla="*/ 4201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47 w 10283"/>
                <a:gd name="connsiteY292" fmla="*/ 5533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289 w 10283"/>
                <a:gd name="connsiteY293" fmla="*/ 5203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21 w 10283"/>
                <a:gd name="connsiteY457" fmla="*/ 551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84 w 10283"/>
                <a:gd name="connsiteY460" fmla="*/ 4748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08 w 10283"/>
                <a:gd name="connsiteY459" fmla="*/ 4939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770 w 10283"/>
                <a:gd name="connsiteY456" fmla="*/ 5753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16 w 10283"/>
                <a:gd name="connsiteY228" fmla="*/ 2706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7 w 10283"/>
                <a:gd name="connsiteY225" fmla="*/ 2808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64 w 10283"/>
                <a:gd name="connsiteY205" fmla="*/ 2441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62 w 10283"/>
                <a:gd name="connsiteY225" fmla="*/ 2453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98 w 10283"/>
                <a:gd name="connsiteY200" fmla="*/ 2499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62 w 10283"/>
                <a:gd name="connsiteY225" fmla="*/ 2453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45 w 10283"/>
                <a:gd name="connsiteY203" fmla="*/ 2347 h 10025"/>
                <a:gd name="connsiteX204" fmla="*/ 5244 w 10283"/>
                <a:gd name="connsiteY204" fmla="*/ 2539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62 w 10283"/>
                <a:gd name="connsiteY225" fmla="*/ 2453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33 w 10283"/>
                <a:gd name="connsiteY203" fmla="*/ 2193 h 10025"/>
                <a:gd name="connsiteX204" fmla="*/ 5244 w 10283"/>
                <a:gd name="connsiteY204" fmla="*/ 2539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62 w 10283"/>
                <a:gd name="connsiteY225" fmla="*/ 2453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33 w 10283"/>
                <a:gd name="connsiteY203" fmla="*/ 2193 h 10025"/>
                <a:gd name="connsiteX204" fmla="*/ 5244 w 10283"/>
                <a:gd name="connsiteY204" fmla="*/ 2539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2 w 10283"/>
                <a:gd name="connsiteY221" fmla="*/ 2554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33 w 10283"/>
                <a:gd name="connsiteY203" fmla="*/ 2193 h 10025"/>
                <a:gd name="connsiteX204" fmla="*/ 5244 w 10283"/>
                <a:gd name="connsiteY204" fmla="*/ 2539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230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97 w 10283"/>
                <a:gd name="connsiteY202" fmla="*/ 2398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230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230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05 w 10283"/>
                <a:gd name="connsiteY224" fmla="*/ 2465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230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40 w 10283"/>
                <a:gd name="connsiteY224" fmla="*/ 2326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379 w 10283"/>
                <a:gd name="connsiteY206" fmla="*/ 2734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40 w 10283"/>
                <a:gd name="connsiteY224" fmla="*/ 2326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82 w 10283"/>
                <a:gd name="connsiteY222" fmla="*/ 3535 h 10025"/>
                <a:gd name="connsiteX223" fmla="*/ 5475 w 10283"/>
                <a:gd name="connsiteY223" fmla="*/ 3079 h 10025"/>
                <a:gd name="connsiteX224" fmla="*/ 5340 w 10283"/>
                <a:gd name="connsiteY224" fmla="*/ 2326 h 10025"/>
                <a:gd name="connsiteX225" fmla="*/ 5391 w 10283"/>
                <a:gd name="connsiteY225" fmla="*/ 2176 h 10025"/>
                <a:gd name="connsiteX226" fmla="*/ 5540 w 10283"/>
                <a:gd name="connsiteY226" fmla="*/ 3751 h 10025"/>
                <a:gd name="connsiteX227" fmla="*/ 5439 w 10283"/>
                <a:gd name="connsiteY227" fmla="*/ 3150 h 10025"/>
                <a:gd name="connsiteX228" fmla="*/ 5391 w 10283"/>
                <a:gd name="connsiteY228" fmla="*/ 2444 h 10025"/>
                <a:gd name="connsiteX229" fmla="*/ 5547 w 10283"/>
                <a:gd name="connsiteY229" fmla="*/ 3337 h 10025"/>
                <a:gd name="connsiteX230" fmla="*/ 5557 w 10283"/>
                <a:gd name="connsiteY230" fmla="*/ 3403 h 10025"/>
                <a:gd name="connsiteX231" fmla="*/ 5476 w 10283"/>
                <a:gd name="connsiteY231" fmla="*/ 3509 h 10025"/>
                <a:gd name="connsiteX232" fmla="*/ 5547 w 10283"/>
                <a:gd name="connsiteY232" fmla="*/ 3479 h 10025"/>
                <a:gd name="connsiteX233" fmla="*/ 5579 w 10283"/>
                <a:gd name="connsiteY233" fmla="*/ 3831 h 10025"/>
                <a:gd name="connsiteX234" fmla="*/ 5647 w 10283"/>
                <a:gd name="connsiteY234" fmla="*/ 3541 h 10025"/>
                <a:gd name="connsiteX235" fmla="*/ 5483 w 10283"/>
                <a:gd name="connsiteY235" fmla="*/ 3557 h 10025"/>
                <a:gd name="connsiteX236" fmla="*/ 5618 w 10283"/>
                <a:gd name="connsiteY236" fmla="*/ 3762 h 10025"/>
                <a:gd name="connsiteX237" fmla="*/ 5626 w 10283"/>
                <a:gd name="connsiteY237" fmla="*/ 3914 h 10025"/>
                <a:gd name="connsiteX238" fmla="*/ 5655 w 10283"/>
                <a:gd name="connsiteY238" fmla="*/ 3889 h 10025"/>
                <a:gd name="connsiteX239" fmla="*/ 5532 w 10283"/>
                <a:gd name="connsiteY239" fmla="*/ 3557 h 10025"/>
                <a:gd name="connsiteX240" fmla="*/ 5591 w 10283"/>
                <a:gd name="connsiteY240" fmla="*/ 3605 h 10025"/>
                <a:gd name="connsiteX241" fmla="*/ 5527 w 10283"/>
                <a:gd name="connsiteY241" fmla="*/ 3446 h 10025"/>
                <a:gd name="connsiteX242" fmla="*/ 5580 w 10283"/>
                <a:gd name="connsiteY242" fmla="*/ 3599 h 10025"/>
                <a:gd name="connsiteX243" fmla="*/ 5609 w 10283"/>
                <a:gd name="connsiteY243" fmla="*/ 3671 h 10025"/>
                <a:gd name="connsiteX244" fmla="*/ 5640 w 10283"/>
                <a:gd name="connsiteY244" fmla="*/ 3671 h 10025"/>
                <a:gd name="connsiteX245" fmla="*/ 5642 w 10283"/>
                <a:gd name="connsiteY245" fmla="*/ 3614 h 10025"/>
                <a:gd name="connsiteX246" fmla="*/ 5525 w 10283"/>
                <a:gd name="connsiteY246" fmla="*/ 3642 h 10025"/>
                <a:gd name="connsiteX247" fmla="*/ 5573 w 10283"/>
                <a:gd name="connsiteY247" fmla="*/ 3494 h 10025"/>
                <a:gd name="connsiteX248" fmla="*/ 5750 w 10283"/>
                <a:gd name="connsiteY248" fmla="*/ 4215 h 10025"/>
                <a:gd name="connsiteX249" fmla="*/ 5690 w 10283"/>
                <a:gd name="connsiteY249" fmla="*/ 3891 h 10025"/>
                <a:gd name="connsiteX250" fmla="*/ 5740 w 10283"/>
                <a:gd name="connsiteY250" fmla="*/ 4009 h 10025"/>
                <a:gd name="connsiteX251" fmla="*/ 5775 w 10283"/>
                <a:gd name="connsiteY251" fmla="*/ 4051 h 10025"/>
                <a:gd name="connsiteX252" fmla="*/ 5844 w 10283"/>
                <a:gd name="connsiteY252" fmla="*/ 4260 h 10025"/>
                <a:gd name="connsiteX253" fmla="*/ 5829 w 10283"/>
                <a:gd name="connsiteY253" fmla="*/ 4274 h 10025"/>
                <a:gd name="connsiteX254" fmla="*/ 5876 w 10283"/>
                <a:gd name="connsiteY254" fmla="*/ 4309 h 10025"/>
                <a:gd name="connsiteX255" fmla="*/ 5881 w 10283"/>
                <a:gd name="connsiteY255" fmla="*/ 4442 h 10025"/>
                <a:gd name="connsiteX256" fmla="*/ 5907 w 10283"/>
                <a:gd name="connsiteY256" fmla="*/ 4569 h 10025"/>
                <a:gd name="connsiteX257" fmla="*/ 5936 w 10283"/>
                <a:gd name="connsiteY257" fmla="*/ 4644 h 10025"/>
                <a:gd name="connsiteX258" fmla="*/ 5974 w 10283"/>
                <a:gd name="connsiteY258" fmla="*/ 4579 h 10025"/>
                <a:gd name="connsiteX259" fmla="*/ 6000 w 10283"/>
                <a:gd name="connsiteY259" fmla="*/ 4702 h 10025"/>
                <a:gd name="connsiteX260" fmla="*/ 6059 w 10283"/>
                <a:gd name="connsiteY260" fmla="*/ 4899 h 10025"/>
                <a:gd name="connsiteX261" fmla="*/ 6126 w 10283"/>
                <a:gd name="connsiteY261" fmla="*/ 5002 h 10025"/>
                <a:gd name="connsiteX262" fmla="*/ 6153 w 10283"/>
                <a:gd name="connsiteY262" fmla="*/ 5302 h 10025"/>
                <a:gd name="connsiteX263" fmla="*/ 6201 w 10283"/>
                <a:gd name="connsiteY263" fmla="*/ 5548 h 10025"/>
                <a:gd name="connsiteX264" fmla="*/ 6251 w 10283"/>
                <a:gd name="connsiteY264" fmla="*/ 5683 h 10025"/>
                <a:gd name="connsiteX265" fmla="*/ 6297 w 10283"/>
                <a:gd name="connsiteY265" fmla="*/ 6000 h 10025"/>
                <a:gd name="connsiteX266" fmla="*/ 6316 w 10283"/>
                <a:gd name="connsiteY266" fmla="*/ 5979 h 10025"/>
                <a:gd name="connsiteX267" fmla="*/ 6330 w 10283"/>
                <a:gd name="connsiteY267" fmla="*/ 5875 h 10025"/>
                <a:gd name="connsiteX268" fmla="*/ 6371 w 10283"/>
                <a:gd name="connsiteY268" fmla="*/ 5942 h 10025"/>
                <a:gd name="connsiteX269" fmla="*/ 6413 w 10283"/>
                <a:gd name="connsiteY269" fmla="*/ 5974 h 10025"/>
                <a:gd name="connsiteX270" fmla="*/ 6372 w 10283"/>
                <a:gd name="connsiteY270" fmla="*/ 5980 h 10025"/>
                <a:gd name="connsiteX271" fmla="*/ 6404 w 10283"/>
                <a:gd name="connsiteY271" fmla="*/ 6220 h 10025"/>
                <a:gd name="connsiteX272" fmla="*/ 6499 w 10283"/>
                <a:gd name="connsiteY272" fmla="*/ 6540 h 10025"/>
                <a:gd name="connsiteX273" fmla="*/ 6533 w 10283"/>
                <a:gd name="connsiteY273" fmla="*/ 6589 h 10025"/>
                <a:gd name="connsiteX274" fmla="*/ 6566 w 10283"/>
                <a:gd name="connsiteY274" fmla="*/ 6556 h 10025"/>
                <a:gd name="connsiteX275" fmla="*/ 6580 w 10283"/>
                <a:gd name="connsiteY275" fmla="*/ 6938 h 10025"/>
                <a:gd name="connsiteX276" fmla="*/ 6636 w 10283"/>
                <a:gd name="connsiteY276" fmla="*/ 7046 h 10025"/>
                <a:gd name="connsiteX277" fmla="*/ 6649 w 10283"/>
                <a:gd name="connsiteY277" fmla="*/ 7395 h 10025"/>
                <a:gd name="connsiteX278" fmla="*/ 6720 w 10283"/>
                <a:gd name="connsiteY278" fmla="*/ 7792 h 10025"/>
                <a:gd name="connsiteX279" fmla="*/ 6787 w 10283"/>
                <a:gd name="connsiteY279" fmla="*/ 8145 h 10025"/>
                <a:gd name="connsiteX280" fmla="*/ 6819 w 10283"/>
                <a:gd name="connsiteY280" fmla="*/ 8363 h 10025"/>
                <a:gd name="connsiteX281" fmla="*/ 6888 w 10283"/>
                <a:gd name="connsiteY281" fmla="*/ 8282 h 10025"/>
                <a:gd name="connsiteX282" fmla="*/ 6926 w 10283"/>
                <a:gd name="connsiteY282" fmla="*/ 8139 h 10025"/>
                <a:gd name="connsiteX283" fmla="*/ 6977 w 10283"/>
                <a:gd name="connsiteY283" fmla="*/ 7984 h 10025"/>
                <a:gd name="connsiteX284" fmla="*/ 7062 w 10283"/>
                <a:gd name="connsiteY284" fmla="*/ 7454 h 10025"/>
                <a:gd name="connsiteX285" fmla="*/ 7095 w 10283"/>
                <a:gd name="connsiteY285" fmla="*/ 6886 h 10025"/>
                <a:gd name="connsiteX286" fmla="*/ 7151 w 10283"/>
                <a:gd name="connsiteY286" fmla="*/ 6527 h 10025"/>
                <a:gd name="connsiteX287" fmla="*/ 7279 w 10283"/>
                <a:gd name="connsiteY287" fmla="*/ 5413 h 10025"/>
                <a:gd name="connsiteX288" fmla="*/ 7247 w 10283"/>
                <a:gd name="connsiteY288" fmla="*/ 5489 h 10025"/>
                <a:gd name="connsiteX289" fmla="*/ 7287 w 10283"/>
                <a:gd name="connsiteY289" fmla="*/ 5870 h 10025"/>
                <a:gd name="connsiteX290" fmla="*/ 7189 w 10283"/>
                <a:gd name="connsiteY290" fmla="*/ 6174 h 10025"/>
                <a:gd name="connsiteX291" fmla="*/ 7228 w 10283"/>
                <a:gd name="connsiteY291" fmla="*/ 6011 h 10025"/>
                <a:gd name="connsiteX292" fmla="*/ 7264 w 10283"/>
                <a:gd name="connsiteY292" fmla="*/ 5672 h 10025"/>
                <a:gd name="connsiteX293" fmla="*/ 7318 w 10283"/>
                <a:gd name="connsiteY293" fmla="*/ 5480 h 10025"/>
                <a:gd name="connsiteX294" fmla="*/ 7332 w 10283"/>
                <a:gd name="connsiteY294" fmla="*/ 5516 h 10025"/>
                <a:gd name="connsiteX295" fmla="*/ 7368 w 10283"/>
                <a:gd name="connsiteY295" fmla="*/ 5348 h 10025"/>
                <a:gd name="connsiteX296" fmla="*/ 7353 w 10283"/>
                <a:gd name="connsiteY296" fmla="*/ 5282 h 10025"/>
                <a:gd name="connsiteX297" fmla="*/ 7373 w 10283"/>
                <a:gd name="connsiteY297" fmla="*/ 5095 h 10025"/>
                <a:gd name="connsiteX298" fmla="*/ 7381 w 10283"/>
                <a:gd name="connsiteY298" fmla="*/ 5224 h 10025"/>
                <a:gd name="connsiteX299" fmla="*/ 7403 w 10283"/>
                <a:gd name="connsiteY299" fmla="*/ 4954 h 10025"/>
                <a:gd name="connsiteX300" fmla="*/ 7417 w 10283"/>
                <a:gd name="connsiteY300" fmla="*/ 4999 h 10025"/>
                <a:gd name="connsiteX301" fmla="*/ 7464 w 10283"/>
                <a:gd name="connsiteY301" fmla="*/ 5067 h 10025"/>
                <a:gd name="connsiteX302" fmla="*/ 7524 w 10283"/>
                <a:gd name="connsiteY302" fmla="*/ 4793 h 10025"/>
                <a:gd name="connsiteX303" fmla="*/ 7563 w 10283"/>
                <a:gd name="connsiteY303" fmla="*/ 4639 h 10025"/>
                <a:gd name="connsiteX304" fmla="*/ 7625 w 10283"/>
                <a:gd name="connsiteY304" fmla="*/ 4512 h 10025"/>
                <a:gd name="connsiteX305" fmla="*/ 7679 w 10283"/>
                <a:gd name="connsiteY305" fmla="*/ 4406 h 10025"/>
                <a:gd name="connsiteX306" fmla="*/ 7711 w 10283"/>
                <a:gd name="connsiteY306" fmla="*/ 4380 h 10025"/>
                <a:gd name="connsiteX307" fmla="*/ 7757 w 10283"/>
                <a:gd name="connsiteY307" fmla="*/ 4197 h 10025"/>
                <a:gd name="connsiteX308" fmla="*/ 7788 w 10283"/>
                <a:gd name="connsiteY308" fmla="*/ 4261 h 10025"/>
                <a:gd name="connsiteX309" fmla="*/ 7820 w 10283"/>
                <a:gd name="connsiteY309" fmla="*/ 4263 h 10025"/>
                <a:gd name="connsiteX310" fmla="*/ 7849 w 10283"/>
                <a:gd name="connsiteY310" fmla="*/ 4265 h 10025"/>
                <a:gd name="connsiteX311" fmla="*/ 7886 w 10283"/>
                <a:gd name="connsiteY311" fmla="*/ 4098 h 10025"/>
                <a:gd name="connsiteX312" fmla="*/ 7945 w 10283"/>
                <a:gd name="connsiteY312" fmla="*/ 4272 h 10025"/>
                <a:gd name="connsiteX313" fmla="*/ 7897 w 10283"/>
                <a:gd name="connsiteY313" fmla="*/ 4244 h 10025"/>
                <a:gd name="connsiteX314" fmla="*/ 7946 w 10283"/>
                <a:gd name="connsiteY314" fmla="*/ 4281 h 10025"/>
                <a:gd name="connsiteX315" fmla="*/ 7999 w 10283"/>
                <a:gd name="connsiteY315" fmla="*/ 4219 h 10025"/>
                <a:gd name="connsiteX316" fmla="*/ 8014 w 10283"/>
                <a:gd name="connsiteY316" fmla="*/ 4246 h 10025"/>
                <a:gd name="connsiteX317" fmla="*/ 8074 w 10283"/>
                <a:gd name="connsiteY317" fmla="*/ 4269 h 10025"/>
                <a:gd name="connsiteX318" fmla="*/ 8016 w 10283"/>
                <a:gd name="connsiteY318" fmla="*/ 4274 h 10025"/>
                <a:gd name="connsiteX319" fmla="*/ 8100 w 10283"/>
                <a:gd name="connsiteY319" fmla="*/ 4206 h 10025"/>
                <a:gd name="connsiteX320" fmla="*/ 8149 w 10283"/>
                <a:gd name="connsiteY320" fmla="*/ 4323 h 10025"/>
                <a:gd name="connsiteX321" fmla="*/ 8177 w 10283"/>
                <a:gd name="connsiteY321" fmla="*/ 4468 h 10025"/>
                <a:gd name="connsiteX322" fmla="*/ 8198 w 10283"/>
                <a:gd name="connsiteY322" fmla="*/ 4275 h 10025"/>
                <a:gd name="connsiteX323" fmla="*/ 8279 w 10283"/>
                <a:gd name="connsiteY323" fmla="*/ 4718 h 10025"/>
                <a:gd name="connsiteX324" fmla="*/ 8234 w 10283"/>
                <a:gd name="connsiteY324" fmla="*/ 4373 h 10025"/>
                <a:gd name="connsiteX325" fmla="*/ 8369 w 10283"/>
                <a:gd name="connsiteY325" fmla="*/ 4968 h 10025"/>
                <a:gd name="connsiteX326" fmla="*/ 8328 w 10283"/>
                <a:gd name="connsiteY326" fmla="*/ 4883 h 10025"/>
                <a:gd name="connsiteX327" fmla="*/ 8401 w 10283"/>
                <a:gd name="connsiteY327" fmla="*/ 5128 h 10025"/>
                <a:gd name="connsiteX328" fmla="*/ 8403 w 10283"/>
                <a:gd name="connsiteY328" fmla="*/ 5229 h 10025"/>
                <a:gd name="connsiteX329" fmla="*/ 8442 w 10283"/>
                <a:gd name="connsiteY329" fmla="*/ 5227 h 10025"/>
                <a:gd name="connsiteX330" fmla="*/ 8512 w 10283"/>
                <a:gd name="connsiteY330" fmla="*/ 5361 h 10025"/>
                <a:gd name="connsiteX331" fmla="*/ 8563 w 10283"/>
                <a:gd name="connsiteY331" fmla="*/ 5519 h 10025"/>
                <a:gd name="connsiteX332" fmla="*/ 8604 w 10283"/>
                <a:gd name="connsiteY332" fmla="*/ 5740 h 10025"/>
                <a:gd name="connsiteX333" fmla="*/ 8617 w 10283"/>
                <a:gd name="connsiteY333" fmla="*/ 5833 h 10025"/>
                <a:gd name="connsiteX334" fmla="*/ 8654 w 10283"/>
                <a:gd name="connsiteY334" fmla="*/ 5806 h 10025"/>
                <a:gd name="connsiteX335" fmla="*/ 8667 w 10283"/>
                <a:gd name="connsiteY335" fmla="*/ 5939 h 10025"/>
                <a:gd name="connsiteX336" fmla="*/ 8720 w 10283"/>
                <a:gd name="connsiteY336" fmla="*/ 6244 h 10025"/>
                <a:gd name="connsiteX337" fmla="*/ 8763 w 10283"/>
                <a:gd name="connsiteY337" fmla="*/ 6400 h 10025"/>
                <a:gd name="connsiteX338" fmla="*/ 8724 w 10283"/>
                <a:gd name="connsiteY338" fmla="*/ 6372 h 10025"/>
                <a:gd name="connsiteX339" fmla="*/ 8688 w 10283"/>
                <a:gd name="connsiteY339" fmla="*/ 5995 h 10025"/>
                <a:gd name="connsiteX340" fmla="*/ 8775 w 10283"/>
                <a:gd name="connsiteY340" fmla="*/ 6903 h 10025"/>
                <a:gd name="connsiteX341" fmla="*/ 8778 w 10283"/>
                <a:gd name="connsiteY341" fmla="*/ 6820 h 10025"/>
                <a:gd name="connsiteX342" fmla="*/ 8783 w 10283"/>
                <a:gd name="connsiteY342" fmla="*/ 6217 h 10025"/>
                <a:gd name="connsiteX343" fmla="*/ 8788 w 10283"/>
                <a:gd name="connsiteY343" fmla="*/ 6616 h 10025"/>
                <a:gd name="connsiteX344" fmla="*/ 8790 w 10283"/>
                <a:gd name="connsiteY344" fmla="*/ 6175 h 10025"/>
                <a:gd name="connsiteX345" fmla="*/ 8684 w 10283"/>
                <a:gd name="connsiteY345" fmla="*/ 5972 h 10025"/>
                <a:gd name="connsiteX346" fmla="*/ 8801 w 10283"/>
                <a:gd name="connsiteY346" fmla="*/ 6589 h 10025"/>
                <a:gd name="connsiteX347" fmla="*/ 8836 w 10283"/>
                <a:gd name="connsiteY347" fmla="*/ 6734 h 10025"/>
                <a:gd name="connsiteX348" fmla="*/ 8808 w 10283"/>
                <a:gd name="connsiteY348" fmla="*/ 6753 h 10025"/>
                <a:gd name="connsiteX349" fmla="*/ 8813 w 10283"/>
                <a:gd name="connsiteY349" fmla="*/ 6252 h 10025"/>
                <a:gd name="connsiteX350" fmla="*/ 8767 w 10283"/>
                <a:gd name="connsiteY350" fmla="*/ 6181 h 10025"/>
                <a:gd name="connsiteX351" fmla="*/ 8723 w 10283"/>
                <a:gd name="connsiteY351" fmla="*/ 6058 h 10025"/>
                <a:gd name="connsiteX352" fmla="*/ 8826 w 10283"/>
                <a:gd name="connsiteY352" fmla="*/ 6501 h 10025"/>
                <a:gd name="connsiteX353" fmla="*/ 8828 w 10283"/>
                <a:gd name="connsiteY353" fmla="*/ 6623 h 10025"/>
                <a:gd name="connsiteX354" fmla="*/ 8833 w 10283"/>
                <a:gd name="connsiteY354" fmla="*/ 6859 h 10025"/>
                <a:gd name="connsiteX355" fmla="*/ 8876 w 10283"/>
                <a:gd name="connsiteY355" fmla="*/ 7128 h 10025"/>
                <a:gd name="connsiteX356" fmla="*/ 8843 w 10283"/>
                <a:gd name="connsiteY356" fmla="*/ 6623 h 10025"/>
                <a:gd name="connsiteX357" fmla="*/ 8847 w 10283"/>
                <a:gd name="connsiteY357" fmla="*/ 6746 h 10025"/>
                <a:gd name="connsiteX358" fmla="*/ 8852 w 10283"/>
                <a:gd name="connsiteY358" fmla="*/ 6616 h 10025"/>
                <a:gd name="connsiteX359" fmla="*/ 8857 w 10283"/>
                <a:gd name="connsiteY359" fmla="*/ 6525 h 10025"/>
                <a:gd name="connsiteX360" fmla="*/ 8788 w 10283"/>
                <a:gd name="connsiteY360" fmla="*/ 6588 h 10025"/>
                <a:gd name="connsiteX361" fmla="*/ 8793 w 10283"/>
                <a:gd name="connsiteY361" fmla="*/ 6372 h 10025"/>
                <a:gd name="connsiteX362" fmla="*/ 8749 w 10283"/>
                <a:gd name="connsiteY362" fmla="*/ 6315 h 10025"/>
                <a:gd name="connsiteX363" fmla="*/ 8725 w 10283"/>
                <a:gd name="connsiteY363" fmla="*/ 6600 h 10025"/>
                <a:gd name="connsiteX364" fmla="*/ 8861 w 10283"/>
                <a:gd name="connsiteY364" fmla="*/ 6408 h 10025"/>
                <a:gd name="connsiteX365" fmla="*/ 8898 w 10283"/>
                <a:gd name="connsiteY365" fmla="*/ 7180 h 10025"/>
                <a:gd name="connsiteX366" fmla="*/ 9020 w 10283"/>
                <a:gd name="connsiteY366" fmla="*/ 7812 h 10025"/>
                <a:gd name="connsiteX367" fmla="*/ 9058 w 10283"/>
                <a:gd name="connsiteY367" fmla="*/ 8601 h 10025"/>
                <a:gd name="connsiteX368" fmla="*/ 9079 w 10283"/>
                <a:gd name="connsiteY368" fmla="*/ 9076 h 10025"/>
                <a:gd name="connsiteX369" fmla="*/ 9263 w 10283"/>
                <a:gd name="connsiteY369" fmla="*/ 9715 h 10025"/>
                <a:gd name="connsiteX370" fmla="*/ 9273 w 10283"/>
                <a:gd name="connsiteY370" fmla="*/ 9317 h 10025"/>
                <a:gd name="connsiteX371" fmla="*/ 9371 w 10283"/>
                <a:gd name="connsiteY371" fmla="*/ 9675 h 10025"/>
                <a:gd name="connsiteX372" fmla="*/ 9340 w 10283"/>
                <a:gd name="connsiteY372" fmla="*/ 9621 h 10025"/>
                <a:gd name="connsiteX373" fmla="*/ 9192 w 10283"/>
                <a:gd name="connsiteY373" fmla="*/ 9033 h 10025"/>
                <a:gd name="connsiteX374" fmla="*/ 9022 w 10283"/>
                <a:gd name="connsiteY374" fmla="*/ 7940 h 10025"/>
                <a:gd name="connsiteX375" fmla="*/ 9020 w 10283"/>
                <a:gd name="connsiteY375" fmla="*/ 8984 h 10025"/>
                <a:gd name="connsiteX376" fmla="*/ 9391 w 10283"/>
                <a:gd name="connsiteY376" fmla="*/ 9671 h 10025"/>
                <a:gd name="connsiteX377" fmla="*/ 9283 w 10283"/>
                <a:gd name="connsiteY377" fmla="*/ 9499 h 10025"/>
                <a:gd name="connsiteX378" fmla="*/ 9048 w 10283"/>
                <a:gd name="connsiteY378" fmla="*/ 8094 h 10025"/>
                <a:gd name="connsiteX379" fmla="*/ 9358 w 10283"/>
                <a:gd name="connsiteY379" fmla="*/ 9601 h 10025"/>
                <a:gd name="connsiteX380" fmla="*/ 8942 w 10283"/>
                <a:gd name="connsiteY380" fmla="*/ 8430 h 10025"/>
                <a:gd name="connsiteX381" fmla="*/ 8949 w 10283"/>
                <a:gd name="connsiteY381" fmla="*/ 7332 h 10025"/>
                <a:gd name="connsiteX382" fmla="*/ 8952 w 10283"/>
                <a:gd name="connsiteY382" fmla="*/ 8447 h 10025"/>
                <a:gd name="connsiteX383" fmla="*/ 8949 w 10283"/>
                <a:gd name="connsiteY383" fmla="*/ 7709 h 10025"/>
                <a:gd name="connsiteX384" fmla="*/ 9003 w 10283"/>
                <a:gd name="connsiteY384" fmla="*/ 7731 h 10025"/>
                <a:gd name="connsiteX385" fmla="*/ 8959 w 10283"/>
                <a:gd name="connsiteY385" fmla="*/ 8510 h 10025"/>
                <a:gd name="connsiteX386" fmla="*/ 9368 w 10283"/>
                <a:gd name="connsiteY386" fmla="*/ 9979 h 10025"/>
                <a:gd name="connsiteX387" fmla="*/ 9461 w 10283"/>
                <a:gd name="connsiteY387" fmla="*/ 9250 h 10025"/>
                <a:gd name="connsiteX388" fmla="*/ 9150 w 10283"/>
                <a:gd name="connsiteY388" fmla="*/ 9113 h 10025"/>
                <a:gd name="connsiteX389" fmla="*/ 9295 w 10283"/>
                <a:gd name="connsiteY389" fmla="*/ 9330 h 10025"/>
                <a:gd name="connsiteX390" fmla="*/ 9499 w 10283"/>
                <a:gd name="connsiteY390" fmla="*/ 9543 h 10025"/>
                <a:gd name="connsiteX391" fmla="*/ 9305 w 10283"/>
                <a:gd name="connsiteY391" fmla="*/ 9787 h 10025"/>
                <a:gd name="connsiteX392" fmla="*/ 9327 w 10283"/>
                <a:gd name="connsiteY392" fmla="*/ 9236 h 10025"/>
                <a:gd name="connsiteX393" fmla="*/ 9294 w 10283"/>
                <a:gd name="connsiteY393" fmla="*/ 9997 h 10025"/>
                <a:gd name="connsiteX394" fmla="*/ 9194 w 10283"/>
                <a:gd name="connsiteY394" fmla="*/ 8838 h 10025"/>
                <a:gd name="connsiteX395" fmla="*/ 8999 w 10283"/>
                <a:gd name="connsiteY395" fmla="*/ 8938 h 10025"/>
                <a:gd name="connsiteX396" fmla="*/ 9146 w 10283"/>
                <a:gd name="connsiteY396" fmla="*/ 8708 h 10025"/>
                <a:gd name="connsiteX397" fmla="*/ 9009 w 10283"/>
                <a:gd name="connsiteY397" fmla="*/ 8741 h 10025"/>
                <a:gd name="connsiteX398" fmla="*/ 9112 w 10283"/>
                <a:gd name="connsiteY398" fmla="*/ 8674 h 10025"/>
                <a:gd name="connsiteX399" fmla="*/ 9330 w 10283"/>
                <a:gd name="connsiteY399" fmla="*/ 9652 h 10025"/>
                <a:gd name="connsiteX400" fmla="*/ 9027 w 10283"/>
                <a:gd name="connsiteY400" fmla="*/ 8638 h 10025"/>
                <a:gd name="connsiteX401" fmla="*/ 9032 w 10283"/>
                <a:gd name="connsiteY401" fmla="*/ 8551 h 10025"/>
                <a:gd name="connsiteX402" fmla="*/ 9010 w 10283"/>
                <a:gd name="connsiteY402" fmla="*/ 7681 h 10025"/>
                <a:gd name="connsiteX403" fmla="*/ 9042 w 10283"/>
                <a:gd name="connsiteY403" fmla="*/ 7929 h 10025"/>
                <a:gd name="connsiteX404" fmla="*/ 9260 w 10283"/>
                <a:gd name="connsiteY404" fmla="*/ 9654 h 10025"/>
                <a:gd name="connsiteX405" fmla="*/ 9575 w 10283"/>
                <a:gd name="connsiteY405" fmla="*/ 9375 h 10025"/>
                <a:gd name="connsiteX406" fmla="*/ 9193 w 10283"/>
                <a:gd name="connsiteY406" fmla="*/ 9350 h 10025"/>
                <a:gd name="connsiteX407" fmla="*/ 9292 w 10283"/>
                <a:gd name="connsiteY407" fmla="*/ 9506 h 10025"/>
                <a:gd name="connsiteX408" fmla="*/ 9062 w 10283"/>
                <a:gd name="connsiteY408" fmla="*/ 8326 h 10025"/>
                <a:gd name="connsiteX409" fmla="*/ 9069 w 10283"/>
                <a:gd name="connsiteY409" fmla="*/ 8673 h 10025"/>
                <a:gd name="connsiteX410" fmla="*/ 9145 w 10283"/>
                <a:gd name="connsiteY410" fmla="*/ 8889 h 10025"/>
                <a:gd name="connsiteX411" fmla="*/ 9079 w 10283"/>
                <a:gd name="connsiteY411" fmla="*/ 8196 h 10025"/>
                <a:gd name="connsiteX412" fmla="*/ 9084 w 10283"/>
                <a:gd name="connsiteY412" fmla="*/ 8145 h 10025"/>
                <a:gd name="connsiteX413" fmla="*/ 9089 w 10283"/>
                <a:gd name="connsiteY413" fmla="*/ 8388 h 10025"/>
                <a:gd name="connsiteX414" fmla="*/ 9094 w 10283"/>
                <a:gd name="connsiteY414" fmla="*/ 8475 h 10025"/>
                <a:gd name="connsiteX415" fmla="*/ 9099 w 10283"/>
                <a:gd name="connsiteY415" fmla="*/ 9231 h 10025"/>
                <a:gd name="connsiteX416" fmla="*/ 9104 w 10283"/>
                <a:gd name="connsiteY416" fmla="*/ 9175 h 10025"/>
                <a:gd name="connsiteX417" fmla="*/ 9311 w 10283"/>
                <a:gd name="connsiteY417" fmla="*/ 9810 h 10025"/>
                <a:gd name="connsiteX418" fmla="*/ 9117 w 10283"/>
                <a:gd name="connsiteY418" fmla="*/ 9189 h 10025"/>
                <a:gd name="connsiteX419" fmla="*/ 9231 w 10283"/>
                <a:gd name="connsiteY419" fmla="*/ 9503 h 10025"/>
                <a:gd name="connsiteX420" fmla="*/ 9129 w 10283"/>
                <a:gd name="connsiteY420" fmla="*/ 9197 h 10025"/>
                <a:gd name="connsiteX421" fmla="*/ 9227 w 10283"/>
                <a:gd name="connsiteY421" fmla="*/ 9161 h 10025"/>
                <a:gd name="connsiteX422" fmla="*/ 9139 w 10283"/>
                <a:gd name="connsiteY422" fmla="*/ 8949 h 10025"/>
                <a:gd name="connsiteX423" fmla="*/ 9144 w 10283"/>
                <a:gd name="connsiteY423" fmla="*/ 9449 h 10025"/>
                <a:gd name="connsiteX424" fmla="*/ 9329 w 10283"/>
                <a:gd name="connsiteY424" fmla="*/ 9668 h 10025"/>
                <a:gd name="connsiteX425" fmla="*/ 9209 w 10283"/>
                <a:gd name="connsiteY425" fmla="*/ 8933 h 10025"/>
                <a:gd name="connsiteX426" fmla="*/ 9317 w 10283"/>
                <a:gd name="connsiteY426" fmla="*/ 9471 h 10025"/>
                <a:gd name="connsiteX427" fmla="*/ 9131 w 10283"/>
                <a:gd name="connsiteY427" fmla="*/ 9079 h 10025"/>
                <a:gd name="connsiteX428" fmla="*/ 9240 w 10283"/>
                <a:gd name="connsiteY428" fmla="*/ 9615 h 10025"/>
                <a:gd name="connsiteX429" fmla="*/ 9264 w 10283"/>
                <a:gd name="connsiteY429" fmla="*/ 9368 h 10025"/>
                <a:gd name="connsiteX430" fmla="*/ 9286 w 10283"/>
                <a:gd name="connsiteY430" fmla="*/ 9439 h 10025"/>
                <a:gd name="connsiteX431" fmla="*/ 9483 w 10283"/>
                <a:gd name="connsiteY431" fmla="*/ 9451 h 10025"/>
                <a:gd name="connsiteX432" fmla="*/ 9227 w 10283"/>
                <a:gd name="connsiteY432" fmla="*/ 9526 h 10025"/>
                <a:gd name="connsiteX433" fmla="*/ 9250 w 10283"/>
                <a:gd name="connsiteY433" fmla="*/ 9449 h 10025"/>
                <a:gd name="connsiteX434" fmla="*/ 9447 w 10283"/>
                <a:gd name="connsiteY434" fmla="*/ 9748 h 10025"/>
                <a:gd name="connsiteX435" fmla="*/ 9374 w 10283"/>
                <a:gd name="connsiteY435" fmla="*/ 9879 h 10025"/>
                <a:gd name="connsiteX436" fmla="*/ 9374 w 10283"/>
                <a:gd name="connsiteY436" fmla="*/ 9687 h 10025"/>
                <a:gd name="connsiteX437" fmla="*/ 9471 w 10283"/>
                <a:gd name="connsiteY437" fmla="*/ 9521 h 10025"/>
                <a:gd name="connsiteX438" fmla="*/ 9492 w 10283"/>
                <a:gd name="connsiteY438" fmla="*/ 9640 h 10025"/>
                <a:gd name="connsiteX439" fmla="*/ 9570 w 10283"/>
                <a:gd name="connsiteY439" fmla="*/ 8912 h 10025"/>
                <a:gd name="connsiteX440" fmla="*/ 9550 w 10283"/>
                <a:gd name="connsiteY440" fmla="*/ 9225 h 10025"/>
                <a:gd name="connsiteX441" fmla="*/ 9581 w 10283"/>
                <a:gd name="connsiteY441" fmla="*/ 8688 h 10025"/>
                <a:gd name="connsiteX442" fmla="*/ 9587 w 10283"/>
                <a:gd name="connsiteY442" fmla="*/ 8394 h 10025"/>
                <a:gd name="connsiteX443" fmla="*/ 9596 w 10283"/>
                <a:gd name="connsiteY443" fmla="*/ 8058 h 10025"/>
                <a:gd name="connsiteX444" fmla="*/ 9634 w 10283"/>
                <a:gd name="connsiteY444" fmla="*/ 7517 h 10025"/>
                <a:gd name="connsiteX445" fmla="*/ 9614 w 10283"/>
                <a:gd name="connsiteY445" fmla="*/ 7765 h 10025"/>
                <a:gd name="connsiteX446" fmla="*/ 9682 w 10283"/>
                <a:gd name="connsiteY446" fmla="*/ 7259 h 10025"/>
                <a:gd name="connsiteX447" fmla="*/ 9673 w 10283"/>
                <a:gd name="connsiteY447" fmla="*/ 7095 h 10025"/>
                <a:gd name="connsiteX448" fmla="*/ 9682 w 10283"/>
                <a:gd name="connsiteY448" fmla="*/ 7006 h 10025"/>
                <a:gd name="connsiteX449" fmla="*/ 9708 w 10283"/>
                <a:gd name="connsiteY449" fmla="*/ 6798 h 10025"/>
                <a:gd name="connsiteX450" fmla="*/ 9747 w 10283"/>
                <a:gd name="connsiteY450" fmla="*/ 6635 h 10025"/>
                <a:gd name="connsiteX451" fmla="*/ 9705 w 10283"/>
                <a:gd name="connsiteY451" fmla="*/ 6911 h 10025"/>
                <a:gd name="connsiteX452" fmla="*/ 9722 w 10283"/>
                <a:gd name="connsiteY452" fmla="*/ 5943 h 10025"/>
                <a:gd name="connsiteX453" fmla="*/ 9740 w 10283"/>
                <a:gd name="connsiteY453" fmla="*/ 6883 h 10025"/>
                <a:gd name="connsiteX454" fmla="*/ 9757 w 10283"/>
                <a:gd name="connsiteY454" fmla="*/ 6032 h 10025"/>
                <a:gd name="connsiteX455" fmla="*/ 9753 w 10283"/>
                <a:gd name="connsiteY455" fmla="*/ 6363 h 10025"/>
                <a:gd name="connsiteX456" fmla="*/ 9805 w 10283"/>
                <a:gd name="connsiteY456" fmla="*/ 5537 h 10025"/>
                <a:gd name="connsiteX457" fmla="*/ 9838 w 10283"/>
                <a:gd name="connsiteY457" fmla="*/ 5345 h 10025"/>
                <a:gd name="connsiteX458" fmla="*/ 9852 w 10283"/>
                <a:gd name="connsiteY458" fmla="*/ 5174 h 10025"/>
                <a:gd name="connsiteX459" fmla="*/ 9914 w 10283"/>
                <a:gd name="connsiteY459" fmla="*/ 4831 h 10025"/>
                <a:gd name="connsiteX460" fmla="*/ 9990 w 10283"/>
                <a:gd name="connsiteY460" fmla="*/ 4594 h 10025"/>
                <a:gd name="connsiteX461" fmla="*/ 10140 w 10283"/>
                <a:gd name="connsiteY461" fmla="*/ 4846 h 10025"/>
                <a:gd name="connsiteX462" fmla="*/ 10283 w 10283"/>
                <a:gd name="connsiteY462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53 w 10283"/>
                <a:gd name="connsiteY217" fmla="*/ 3008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87 w 10283"/>
                <a:gd name="connsiteY205" fmla="*/ 2287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58 w 10283"/>
                <a:gd name="connsiteY205" fmla="*/ 2148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246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09 w 10283"/>
                <a:gd name="connsiteY207" fmla="*/ 2924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39 w 10283"/>
                <a:gd name="connsiteY228" fmla="*/ 3150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426 w 10283"/>
                <a:gd name="connsiteY213" fmla="*/ 3283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391 w 10283"/>
                <a:gd name="connsiteY229" fmla="*/ 2444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394 w 10283"/>
                <a:gd name="connsiteY211" fmla="*/ 31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25 w 10283"/>
                <a:gd name="connsiteY247" fmla="*/ 3642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388 w 10283"/>
                <a:gd name="connsiteY210" fmla="*/ 3178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50 w 10283"/>
                <a:gd name="connsiteY204" fmla="*/ 2215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27 w 10283"/>
                <a:gd name="connsiteY242" fmla="*/ 3446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50 w 10283"/>
                <a:gd name="connsiteY249" fmla="*/ 4215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497 w 10283"/>
                <a:gd name="connsiteY228" fmla="*/ 3073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40 w 10283"/>
                <a:gd name="connsiteY225" fmla="*/ 2326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25 w 10283"/>
                <a:gd name="connsiteY191" fmla="*/ 4252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483 w 10283"/>
                <a:gd name="connsiteY236" fmla="*/ 3557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33 w 10283"/>
                <a:gd name="connsiteY203" fmla="*/ 2193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74 w 10283"/>
                <a:gd name="connsiteY222" fmla="*/ 2579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505 w 10283"/>
                <a:gd name="connsiteY217" fmla="*/ 2900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468 w 10283"/>
                <a:gd name="connsiteY219" fmla="*/ 3193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579 w 10283"/>
                <a:gd name="connsiteY234" fmla="*/ 3831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75 w 10283"/>
                <a:gd name="connsiteY224" fmla="*/ 30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91 w 10283"/>
                <a:gd name="connsiteY226" fmla="*/ 2176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45 w 10283"/>
                <a:gd name="connsiteY226" fmla="*/ 2253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42 w 10283"/>
                <a:gd name="connsiteY246" fmla="*/ 361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0 w 10283"/>
                <a:gd name="connsiteY245" fmla="*/ 3671 h 10025"/>
                <a:gd name="connsiteX246" fmla="*/ 5688 w 10283"/>
                <a:gd name="connsiteY246" fmla="*/ 3552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688 w 10283"/>
                <a:gd name="connsiteY246" fmla="*/ 3552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432 w 10283"/>
                <a:gd name="connsiteY214" fmla="*/ 3388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690 w 10283"/>
                <a:gd name="connsiteY250" fmla="*/ 3891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55 w 10283"/>
                <a:gd name="connsiteY239" fmla="*/ 3889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570 w 10283"/>
                <a:gd name="connsiteY236" fmla="*/ 3372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431 w 10283"/>
                <a:gd name="connsiteY208" fmla="*/ 3291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57 w 10283"/>
                <a:gd name="connsiteY455" fmla="*/ 6032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095 w 10283"/>
                <a:gd name="connsiteY286" fmla="*/ 6886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151 w 10283"/>
                <a:gd name="connsiteY287" fmla="*/ 6527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482 w 10283"/>
                <a:gd name="connsiteY223" fmla="*/ 3535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476 w 10283"/>
                <a:gd name="connsiteY232" fmla="*/ 3509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461 w 10283"/>
                <a:gd name="connsiteY218" fmla="*/ 3627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20 w 10283"/>
                <a:gd name="connsiteY187" fmla="*/ 4815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11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04 w 10283"/>
                <a:gd name="connsiteY177" fmla="*/ 7193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21 w 10283"/>
                <a:gd name="connsiteY181" fmla="*/ 4764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532 w 10283"/>
                <a:gd name="connsiteY240" fmla="*/ 3557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247 w 10283"/>
                <a:gd name="connsiteY289" fmla="*/ 5489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516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189 w 10283"/>
                <a:gd name="connsiteY291" fmla="*/ 6174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03 w 10283"/>
                <a:gd name="connsiteY287" fmla="*/ 6573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287 w 10283"/>
                <a:gd name="connsiteY291" fmla="*/ 6236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41 w 10283"/>
                <a:gd name="connsiteY286" fmla="*/ 6978 h 10025"/>
                <a:gd name="connsiteX287" fmla="*/ 7232 w 10283"/>
                <a:gd name="connsiteY287" fmla="*/ 6434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287 w 10283"/>
                <a:gd name="connsiteY291" fmla="*/ 6236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062 w 10283"/>
                <a:gd name="connsiteY285" fmla="*/ 7454 h 10025"/>
                <a:gd name="connsiteX286" fmla="*/ 7170 w 10283"/>
                <a:gd name="connsiteY286" fmla="*/ 6901 h 10025"/>
                <a:gd name="connsiteX287" fmla="*/ 7232 w 10283"/>
                <a:gd name="connsiteY287" fmla="*/ 6434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287 w 10283"/>
                <a:gd name="connsiteY291" fmla="*/ 6236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6977 w 10283"/>
                <a:gd name="connsiteY284" fmla="*/ 7984 h 10025"/>
                <a:gd name="connsiteX285" fmla="*/ 7114 w 10283"/>
                <a:gd name="connsiteY285" fmla="*/ 7408 h 10025"/>
                <a:gd name="connsiteX286" fmla="*/ 7170 w 10283"/>
                <a:gd name="connsiteY286" fmla="*/ 6901 h 10025"/>
                <a:gd name="connsiteX287" fmla="*/ 7232 w 10283"/>
                <a:gd name="connsiteY287" fmla="*/ 6434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287 w 10283"/>
                <a:gd name="connsiteY291" fmla="*/ 6236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8 w 10283"/>
                <a:gd name="connsiteY284" fmla="*/ 7814 h 10025"/>
                <a:gd name="connsiteX285" fmla="*/ 7114 w 10283"/>
                <a:gd name="connsiteY285" fmla="*/ 7408 h 10025"/>
                <a:gd name="connsiteX286" fmla="*/ 7170 w 10283"/>
                <a:gd name="connsiteY286" fmla="*/ 6901 h 10025"/>
                <a:gd name="connsiteX287" fmla="*/ 7232 w 10283"/>
                <a:gd name="connsiteY287" fmla="*/ 6434 h 10025"/>
                <a:gd name="connsiteX288" fmla="*/ 7279 w 10283"/>
                <a:gd name="connsiteY288" fmla="*/ 5413 h 10025"/>
                <a:gd name="connsiteX289" fmla="*/ 7316 w 10283"/>
                <a:gd name="connsiteY289" fmla="*/ 5535 h 10025"/>
                <a:gd name="connsiteX290" fmla="*/ 7287 w 10283"/>
                <a:gd name="connsiteY290" fmla="*/ 5870 h 10025"/>
                <a:gd name="connsiteX291" fmla="*/ 7287 w 10283"/>
                <a:gd name="connsiteY291" fmla="*/ 6236 h 10025"/>
                <a:gd name="connsiteX292" fmla="*/ 7228 w 10283"/>
                <a:gd name="connsiteY292" fmla="*/ 6011 h 10025"/>
                <a:gd name="connsiteX293" fmla="*/ 7264 w 10283"/>
                <a:gd name="connsiteY293" fmla="*/ 5672 h 10025"/>
                <a:gd name="connsiteX294" fmla="*/ 7318 w 10283"/>
                <a:gd name="connsiteY294" fmla="*/ 5480 h 10025"/>
                <a:gd name="connsiteX295" fmla="*/ 7332 w 10283"/>
                <a:gd name="connsiteY295" fmla="*/ 5362 h 10025"/>
                <a:gd name="connsiteX296" fmla="*/ 7368 w 10283"/>
                <a:gd name="connsiteY296" fmla="*/ 5348 h 10025"/>
                <a:gd name="connsiteX297" fmla="*/ 7353 w 10283"/>
                <a:gd name="connsiteY297" fmla="*/ 5282 h 10025"/>
                <a:gd name="connsiteX298" fmla="*/ 7373 w 10283"/>
                <a:gd name="connsiteY298" fmla="*/ 5095 h 10025"/>
                <a:gd name="connsiteX299" fmla="*/ 7381 w 10283"/>
                <a:gd name="connsiteY299" fmla="*/ 5224 h 10025"/>
                <a:gd name="connsiteX300" fmla="*/ 7403 w 10283"/>
                <a:gd name="connsiteY300" fmla="*/ 4954 h 10025"/>
                <a:gd name="connsiteX301" fmla="*/ 7417 w 10283"/>
                <a:gd name="connsiteY301" fmla="*/ 4999 h 10025"/>
                <a:gd name="connsiteX302" fmla="*/ 7464 w 10283"/>
                <a:gd name="connsiteY302" fmla="*/ 5067 h 10025"/>
                <a:gd name="connsiteX303" fmla="*/ 7524 w 10283"/>
                <a:gd name="connsiteY303" fmla="*/ 4793 h 10025"/>
                <a:gd name="connsiteX304" fmla="*/ 7563 w 10283"/>
                <a:gd name="connsiteY304" fmla="*/ 4639 h 10025"/>
                <a:gd name="connsiteX305" fmla="*/ 7625 w 10283"/>
                <a:gd name="connsiteY305" fmla="*/ 4512 h 10025"/>
                <a:gd name="connsiteX306" fmla="*/ 7679 w 10283"/>
                <a:gd name="connsiteY306" fmla="*/ 4406 h 10025"/>
                <a:gd name="connsiteX307" fmla="*/ 7711 w 10283"/>
                <a:gd name="connsiteY307" fmla="*/ 4380 h 10025"/>
                <a:gd name="connsiteX308" fmla="*/ 7757 w 10283"/>
                <a:gd name="connsiteY308" fmla="*/ 4197 h 10025"/>
                <a:gd name="connsiteX309" fmla="*/ 7788 w 10283"/>
                <a:gd name="connsiteY309" fmla="*/ 4261 h 10025"/>
                <a:gd name="connsiteX310" fmla="*/ 7820 w 10283"/>
                <a:gd name="connsiteY310" fmla="*/ 4263 h 10025"/>
                <a:gd name="connsiteX311" fmla="*/ 7849 w 10283"/>
                <a:gd name="connsiteY311" fmla="*/ 4265 h 10025"/>
                <a:gd name="connsiteX312" fmla="*/ 7886 w 10283"/>
                <a:gd name="connsiteY312" fmla="*/ 4098 h 10025"/>
                <a:gd name="connsiteX313" fmla="*/ 7945 w 10283"/>
                <a:gd name="connsiteY313" fmla="*/ 4272 h 10025"/>
                <a:gd name="connsiteX314" fmla="*/ 7897 w 10283"/>
                <a:gd name="connsiteY314" fmla="*/ 4244 h 10025"/>
                <a:gd name="connsiteX315" fmla="*/ 7946 w 10283"/>
                <a:gd name="connsiteY315" fmla="*/ 4281 h 10025"/>
                <a:gd name="connsiteX316" fmla="*/ 7999 w 10283"/>
                <a:gd name="connsiteY316" fmla="*/ 4219 h 10025"/>
                <a:gd name="connsiteX317" fmla="*/ 8014 w 10283"/>
                <a:gd name="connsiteY317" fmla="*/ 4246 h 10025"/>
                <a:gd name="connsiteX318" fmla="*/ 8074 w 10283"/>
                <a:gd name="connsiteY318" fmla="*/ 4269 h 10025"/>
                <a:gd name="connsiteX319" fmla="*/ 8016 w 10283"/>
                <a:gd name="connsiteY319" fmla="*/ 4274 h 10025"/>
                <a:gd name="connsiteX320" fmla="*/ 8100 w 10283"/>
                <a:gd name="connsiteY320" fmla="*/ 4206 h 10025"/>
                <a:gd name="connsiteX321" fmla="*/ 8149 w 10283"/>
                <a:gd name="connsiteY321" fmla="*/ 4323 h 10025"/>
                <a:gd name="connsiteX322" fmla="*/ 8177 w 10283"/>
                <a:gd name="connsiteY322" fmla="*/ 4468 h 10025"/>
                <a:gd name="connsiteX323" fmla="*/ 8198 w 10283"/>
                <a:gd name="connsiteY323" fmla="*/ 4275 h 10025"/>
                <a:gd name="connsiteX324" fmla="*/ 8279 w 10283"/>
                <a:gd name="connsiteY324" fmla="*/ 4718 h 10025"/>
                <a:gd name="connsiteX325" fmla="*/ 8234 w 10283"/>
                <a:gd name="connsiteY325" fmla="*/ 4373 h 10025"/>
                <a:gd name="connsiteX326" fmla="*/ 8369 w 10283"/>
                <a:gd name="connsiteY326" fmla="*/ 4968 h 10025"/>
                <a:gd name="connsiteX327" fmla="*/ 8328 w 10283"/>
                <a:gd name="connsiteY327" fmla="*/ 4883 h 10025"/>
                <a:gd name="connsiteX328" fmla="*/ 8401 w 10283"/>
                <a:gd name="connsiteY328" fmla="*/ 5128 h 10025"/>
                <a:gd name="connsiteX329" fmla="*/ 8403 w 10283"/>
                <a:gd name="connsiteY329" fmla="*/ 5229 h 10025"/>
                <a:gd name="connsiteX330" fmla="*/ 8442 w 10283"/>
                <a:gd name="connsiteY330" fmla="*/ 5227 h 10025"/>
                <a:gd name="connsiteX331" fmla="*/ 8512 w 10283"/>
                <a:gd name="connsiteY331" fmla="*/ 5361 h 10025"/>
                <a:gd name="connsiteX332" fmla="*/ 8563 w 10283"/>
                <a:gd name="connsiteY332" fmla="*/ 5519 h 10025"/>
                <a:gd name="connsiteX333" fmla="*/ 8604 w 10283"/>
                <a:gd name="connsiteY333" fmla="*/ 5740 h 10025"/>
                <a:gd name="connsiteX334" fmla="*/ 8617 w 10283"/>
                <a:gd name="connsiteY334" fmla="*/ 5833 h 10025"/>
                <a:gd name="connsiteX335" fmla="*/ 8654 w 10283"/>
                <a:gd name="connsiteY335" fmla="*/ 5806 h 10025"/>
                <a:gd name="connsiteX336" fmla="*/ 8667 w 10283"/>
                <a:gd name="connsiteY336" fmla="*/ 5939 h 10025"/>
                <a:gd name="connsiteX337" fmla="*/ 8720 w 10283"/>
                <a:gd name="connsiteY337" fmla="*/ 6244 h 10025"/>
                <a:gd name="connsiteX338" fmla="*/ 8763 w 10283"/>
                <a:gd name="connsiteY338" fmla="*/ 6400 h 10025"/>
                <a:gd name="connsiteX339" fmla="*/ 8724 w 10283"/>
                <a:gd name="connsiteY339" fmla="*/ 6372 h 10025"/>
                <a:gd name="connsiteX340" fmla="*/ 8688 w 10283"/>
                <a:gd name="connsiteY340" fmla="*/ 5995 h 10025"/>
                <a:gd name="connsiteX341" fmla="*/ 8775 w 10283"/>
                <a:gd name="connsiteY341" fmla="*/ 6903 h 10025"/>
                <a:gd name="connsiteX342" fmla="*/ 8778 w 10283"/>
                <a:gd name="connsiteY342" fmla="*/ 6820 h 10025"/>
                <a:gd name="connsiteX343" fmla="*/ 8783 w 10283"/>
                <a:gd name="connsiteY343" fmla="*/ 6217 h 10025"/>
                <a:gd name="connsiteX344" fmla="*/ 8788 w 10283"/>
                <a:gd name="connsiteY344" fmla="*/ 6616 h 10025"/>
                <a:gd name="connsiteX345" fmla="*/ 8790 w 10283"/>
                <a:gd name="connsiteY345" fmla="*/ 6175 h 10025"/>
                <a:gd name="connsiteX346" fmla="*/ 8684 w 10283"/>
                <a:gd name="connsiteY346" fmla="*/ 5972 h 10025"/>
                <a:gd name="connsiteX347" fmla="*/ 8801 w 10283"/>
                <a:gd name="connsiteY347" fmla="*/ 6589 h 10025"/>
                <a:gd name="connsiteX348" fmla="*/ 8836 w 10283"/>
                <a:gd name="connsiteY348" fmla="*/ 6734 h 10025"/>
                <a:gd name="connsiteX349" fmla="*/ 8808 w 10283"/>
                <a:gd name="connsiteY349" fmla="*/ 6753 h 10025"/>
                <a:gd name="connsiteX350" fmla="*/ 8813 w 10283"/>
                <a:gd name="connsiteY350" fmla="*/ 6252 h 10025"/>
                <a:gd name="connsiteX351" fmla="*/ 8767 w 10283"/>
                <a:gd name="connsiteY351" fmla="*/ 6181 h 10025"/>
                <a:gd name="connsiteX352" fmla="*/ 8723 w 10283"/>
                <a:gd name="connsiteY352" fmla="*/ 6058 h 10025"/>
                <a:gd name="connsiteX353" fmla="*/ 8826 w 10283"/>
                <a:gd name="connsiteY353" fmla="*/ 6501 h 10025"/>
                <a:gd name="connsiteX354" fmla="*/ 8828 w 10283"/>
                <a:gd name="connsiteY354" fmla="*/ 6623 h 10025"/>
                <a:gd name="connsiteX355" fmla="*/ 8833 w 10283"/>
                <a:gd name="connsiteY355" fmla="*/ 6859 h 10025"/>
                <a:gd name="connsiteX356" fmla="*/ 8876 w 10283"/>
                <a:gd name="connsiteY356" fmla="*/ 7128 h 10025"/>
                <a:gd name="connsiteX357" fmla="*/ 8843 w 10283"/>
                <a:gd name="connsiteY357" fmla="*/ 6623 h 10025"/>
                <a:gd name="connsiteX358" fmla="*/ 8847 w 10283"/>
                <a:gd name="connsiteY358" fmla="*/ 6746 h 10025"/>
                <a:gd name="connsiteX359" fmla="*/ 8852 w 10283"/>
                <a:gd name="connsiteY359" fmla="*/ 6616 h 10025"/>
                <a:gd name="connsiteX360" fmla="*/ 8857 w 10283"/>
                <a:gd name="connsiteY360" fmla="*/ 6525 h 10025"/>
                <a:gd name="connsiteX361" fmla="*/ 8788 w 10283"/>
                <a:gd name="connsiteY361" fmla="*/ 6588 h 10025"/>
                <a:gd name="connsiteX362" fmla="*/ 8793 w 10283"/>
                <a:gd name="connsiteY362" fmla="*/ 6372 h 10025"/>
                <a:gd name="connsiteX363" fmla="*/ 8749 w 10283"/>
                <a:gd name="connsiteY363" fmla="*/ 6315 h 10025"/>
                <a:gd name="connsiteX364" fmla="*/ 8725 w 10283"/>
                <a:gd name="connsiteY364" fmla="*/ 6600 h 10025"/>
                <a:gd name="connsiteX365" fmla="*/ 8861 w 10283"/>
                <a:gd name="connsiteY365" fmla="*/ 6408 h 10025"/>
                <a:gd name="connsiteX366" fmla="*/ 8898 w 10283"/>
                <a:gd name="connsiteY366" fmla="*/ 7180 h 10025"/>
                <a:gd name="connsiteX367" fmla="*/ 9020 w 10283"/>
                <a:gd name="connsiteY367" fmla="*/ 7812 h 10025"/>
                <a:gd name="connsiteX368" fmla="*/ 9058 w 10283"/>
                <a:gd name="connsiteY368" fmla="*/ 8601 h 10025"/>
                <a:gd name="connsiteX369" fmla="*/ 9079 w 10283"/>
                <a:gd name="connsiteY369" fmla="*/ 9076 h 10025"/>
                <a:gd name="connsiteX370" fmla="*/ 9263 w 10283"/>
                <a:gd name="connsiteY370" fmla="*/ 9715 h 10025"/>
                <a:gd name="connsiteX371" fmla="*/ 9273 w 10283"/>
                <a:gd name="connsiteY371" fmla="*/ 9317 h 10025"/>
                <a:gd name="connsiteX372" fmla="*/ 9371 w 10283"/>
                <a:gd name="connsiteY372" fmla="*/ 9675 h 10025"/>
                <a:gd name="connsiteX373" fmla="*/ 9340 w 10283"/>
                <a:gd name="connsiteY373" fmla="*/ 9621 h 10025"/>
                <a:gd name="connsiteX374" fmla="*/ 9192 w 10283"/>
                <a:gd name="connsiteY374" fmla="*/ 9033 h 10025"/>
                <a:gd name="connsiteX375" fmla="*/ 9022 w 10283"/>
                <a:gd name="connsiteY375" fmla="*/ 7940 h 10025"/>
                <a:gd name="connsiteX376" fmla="*/ 9020 w 10283"/>
                <a:gd name="connsiteY376" fmla="*/ 8984 h 10025"/>
                <a:gd name="connsiteX377" fmla="*/ 9391 w 10283"/>
                <a:gd name="connsiteY377" fmla="*/ 9671 h 10025"/>
                <a:gd name="connsiteX378" fmla="*/ 9283 w 10283"/>
                <a:gd name="connsiteY378" fmla="*/ 9499 h 10025"/>
                <a:gd name="connsiteX379" fmla="*/ 9048 w 10283"/>
                <a:gd name="connsiteY379" fmla="*/ 8094 h 10025"/>
                <a:gd name="connsiteX380" fmla="*/ 9358 w 10283"/>
                <a:gd name="connsiteY380" fmla="*/ 9601 h 10025"/>
                <a:gd name="connsiteX381" fmla="*/ 8942 w 10283"/>
                <a:gd name="connsiteY381" fmla="*/ 8430 h 10025"/>
                <a:gd name="connsiteX382" fmla="*/ 8949 w 10283"/>
                <a:gd name="connsiteY382" fmla="*/ 7332 h 10025"/>
                <a:gd name="connsiteX383" fmla="*/ 8952 w 10283"/>
                <a:gd name="connsiteY383" fmla="*/ 8447 h 10025"/>
                <a:gd name="connsiteX384" fmla="*/ 8949 w 10283"/>
                <a:gd name="connsiteY384" fmla="*/ 7709 h 10025"/>
                <a:gd name="connsiteX385" fmla="*/ 9003 w 10283"/>
                <a:gd name="connsiteY385" fmla="*/ 7731 h 10025"/>
                <a:gd name="connsiteX386" fmla="*/ 8959 w 10283"/>
                <a:gd name="connsiteY386" fmla="*/ 8510 h 10025"/>
                <a:gd name="connsiteX387" fmla="*/ 9368 w 10283"/>
                <a:gd name="connsiteY387" fmla="*/ 9979 h 10025"/>
                <a:gd name="connsiteX388" fmla="*/ 9461 w 10283"/>
                <a:gd name="connsiteY388" fmla="*/ 9250 h 10025"/>
                <a:gd name="connsiteX389" fmla="*/ 9150 w 10283"/>
                <a:gd name="connsiteY389" fmla="*/ 9113 h 10025"/>
                <a:gd name="connsiteX390" fmla="*/ 9295 w 10283"/>
                <a:gd name="connsiteY390" fmla="*/ 9330 h 10025"/>
                <a:gd name="connsiteX391" fmla="*/ 9499 w 10283"/>
                <a:gd name="connsiteY391" fmla="*/ 9543 h 10025"/>
                <a:gd name="connsiteX392" fmla="*/ 9305 w 10283"/>
                <a:gd name="connsiteY392" fmla="*/ 9787 h 10025"/>
                <a:gd name="connsiteX393" fmla="*/ 9327 w 10283"/>
                <a:gd name="connsiteY393" fmla="*/ 9236 h 10025"/>
                <a:gd name="connsiteX394" fmla="*/ 9294 w 10283"/>
                <a:gd name="connsiteY394" fmla="*/ 9997 h 10025"/>
                <a:gd name="connsiteX395" fmla="*/ 9194 w 10283"/>
                <a:gd name="connsiteY395" fmla="*/ 8838 h 10025"/>
                <a:gd name="connsiteX396" fmla="*/ 8999 w 10283"/>
                <a:gd name="connsiteY396" fmla="*/ 8938 h 10025"/>
                <a:gd name="connsiteX397" fmla="*/ 9146 w 10283"/>
                <a:gd name="connsiteY397" fmla="*/ 8708 h 10025"/>
                <a:gd name="connsiteX398" fmla="*/ 9009 w 10283"/>
                <a:gd name="connsiteY398" fmla="*/ 8741 h 10025"/>
                <a:gd name="connsiteX399" fmla="*/ 9112 w 10283"/>
                <a:gd name="connsiteY399" fmla="*/ 8674 h 10025"/>
                <a:gd name="connsiteX400" fmla="*/ 9330 w 10283"/>
                <a:gd name="connsiteY400" fmla="*/ 9652 h 10025"/>
                <a:gd name="connsiteX401" fmla="*/ 9027 w 10283"/>
                <a:gd name="connsiteY401" fmla="*/ 8638 h 10025"/>
                <a:gd name="connsiteX402" fmla="*/ 9032 w 10283"/>
                <a:gd name="connsiteY402" fmla="*/ 8551 h 10025"/>
                <a:gd name="connsiteX403" fmla="*/ 9010 w 10283"/>
                <a:gd name="connsiteY403" fmla="*/ 7681 h 10025"/>
                <a:gd name="connsiteX404" fmla="*/ 9042 w 10283"/>
                <a:gd name="connsiteY404" fmla="*/ 7929 h 10025"/>
                <a:gd name="connsiteX405" fmla="*/ 9260 w 10283"/>
                <a:gd name="connsiteY405" fmla="*/ 9654 h 10025"/>
                <a:gd name="connsiteX406" fmla="*/ 9575 w 10283"/>
                <a:gd name="connsiteY406" fmla="*/ 9375 h 10025"/>
                <a:gd name="connsiteX407" fmla="*/ 9193 w 10283"/>
                <a:gd name="connsiteY407" fmla="*/ 9350 h 10025"/>
                <a:gd name="connsiteX408" fmla="*/ 9292 w 10283"/>
                <a:gd name="connsiteY408" fmla="*/ 9506 h 10025"/>
                <a:gd name="connsiteX409" fmla="*/ 9062 w 10283"/>
                <a:gd name="connsiteY409" fmla="*/ 8326 h 10025"/>
                <a:gd name="connsiteX410" fmla="*/ 9069 w 10283"/>
                <a:gd name="connsiteY410" fmla="*/ 8673 h 10025"/>
                <a:gd name="connsiteX411" fmla="*/ 9145 w 10283"/>
                <a:gd name="connsiteY411" fmla="*/ 8889 h 10025"/>
                <a:gd name="connsiteX412" fmla="*/ 9079 w 10283"/>
                <a:gd name="connsiteY412" fmla="*/ 8196 h 10025"/>
                <a:gd name="connsiteX413" fmla="*/ 9084 w 10283"/>
                <a:gd name="connsiteY413" fmla="*/ 8145 h 10025"/>
                <a:gd name="connsiteX414" fmla="*/ 9089 w 10283"/>
                <a:gd name="connsiteY414" fmla="*/ 8388 h 10025"/>
                <a:gd name="connsiteX415" fmla="*/ 9094 w 10283"/>
                <a:gd name="connsiteY415" fmla="*/ 8475 h 10025"/>
                <a:gd name="connsiteX416" fmla="*/ 9099 w 10283"/>
                <a:gd name="connsiteY416" fmla="*/ 9231 h 10025"/>
                <a:gd name="connsiteX417" fmla="*/ 9104 w 10283"/>
                <a:gd name="connsiteY417" fmla="*/ 9175 h 10025"/>
                <a:gd name="connsiteX418" fmla="*/ 9311 w 10283"/>
                <a:gd name="connsiteY418" fmla="*/ 9810 h 10025"/>
                <a:gd name="connsiteX419" fmla="*/ 9117 w 10283"/>
                <a:gd name="connsiteY419" fmla="*/ 9189 h 10025"/>
                <a:gd name="connsiteX420" fmla="*/ 9231 w 10283"/>
                <a:gd name="connsiteY420" fmla="*/ 9503 h 10025"/>
                <a:gd name="connsiteX421" fmla="*/ 9129 w 10283"/>
                <a:gd name="connsiteY421" fmla="*/ 9197 h 10025"/>
                <a:gd name="connsiteX422" fmla="*/ 9227 w 10283"/>
                <a:gd name="connsiteY422" fmla="*/ 9161 h 10025"/>
                <a:gd name="connsiteX423" fmla="*/ 9139 w 10283"/>
                <a:gd name="connsiteY423" fmla="*/ 8949 h 10025"/>
                <a:gd name="connsiteX424" fmla="*/ 9144 w 10283"/>
                <a:gd name="connsiteY424" fmla="*/ 9449 h 10025"/>
                <a:gd name="connsiteX425" fmla="*/ 9329 w 10283"/>
                <a:gd name="connsiteY425" fmla="*/ 9668 h 10025"/>
                <a:gd name="connsiteX426" fmla="*/ 9209 w 10283"/>
                <a:gd name="connsiteY426" fmla="*/ 8933 h 10025"/>
                <a:gd name="connsiteX427" fmla="*/ 9317 w 10283"/>
                <a:gd name="connsiteY427" fmla="*/ 9471 h 10025"/>
                <a:gd name="connsiteX428" fmla="*/ 9131 w 10283"/>
                <a:gd name="connsiteY428" fmla="*/ 9079 h 10025"/>
                <a:gd name="connsiteX429" fmla="*/ 9240 w 10283"/>
                <a:gd name="connsiteY429" fmla="*/ 9615 h 10025"/>
                <a:gd name="connsiteX430" fmla="*/ 9264 w 10283"/>
                <a:gd name="connsiteY430" fmla="*/ 9368 h 10025"/>
                <a:gd name="connsiteX431" fmla="*/ 9286 w 10283"/>
                <a:gd name="connsiteY431" fmla="*/ 9439 h 10025"/>
                <a:gd name="connsiteX432" fmla="*/ 9483 w 10283"/>
                <a:gd name="connsiteY432" fmla="*/ 9451 h 10025"/>
                <a:gd name="connsiteX433" fmla="*/ 9227 w 10283"/>
                <a:gd name="connsiteY433" fmla="*/ 9526 h 10025"/>
                <a:gd name="connsiteX434" fmla="*/ 9250 w 10283"/>
                <a:gd name="connsiteY434" fmla="*/ 9449 h 10025"/>
                <a:gd name="connsiteX435" fmla="*/ 9447 w 10283"/>
                <a:gd name="connsiteY435" fmla="*/ 9748 h 10025"/>
                <a:gd name="connsiteX436" fmla="*/ 9374 w 10283"/>
                <a:gd name="connsiteY436" fmla="*/ 9879 h 10025"/>
                <a:gd name="connsiteX437" fmla="*/ 9374 w 10283"/>
                <a:gd name="connsiteY437" fmla="*/ 9687 h 10025"/>
                <a:gd name="connsiteX438" fmla="*/ 9471 w 10283"/>
                <a:gd name="connsiteY438" fmla="*/ 9521 h 10025"/>
                <a:gd name="connsiteX439" fmla="*/ 9492 w 10283"/>
                <a:gd name="connsiteY439" fmla="*/ 9640 h 10025"/>
                <a:gd name="connsiteX440" fmla="*/ 9570 w 10283"/>
                <a:gd name="connsiteY440" fmla="*/ 8912 h 10025"/>
                <a:gd name="connsiteX441" fmla="*/ 9550 w 10283"/>
                <a:gd name="connsiteY441" fmla="*/ 9225 h 10025"/>
                <a:gd name="connsiteX442" fmla="*/ 9581 w 10283"/>
                <a:gd name="connsiteY442" fmla="*/ 8688 h 10025"/>
                <a:gd name="connsiteX443" fmla="*/ 9587 w 10283"/>
                <a:gd name="connsiteY443" fmla="*/ 8394 h 10025"/>
                <a:gd name="connsiteX444" fmla="*/ 9596 w 10283"/>
                <a:gd name="connsiteY444" fmla="*/ 8058 h 10025"/>
                <a:gd name="connsiteX445" fmla="*/ 9634 w 10283"/>
                <a:gd name="connsiteY445" fmla="*/ 7517 h 10025"/>
                <a:gd name="connsiteX446" fmla="*/ 9614 w 10283"/>
                <a:gd name="connsiteY446" fmla="*/ 7765 h 10025"/>
                <a:gd name="connsiteX447" fmla="*/ 9682 w 10283"/>
                <a:gd name="connsiteY447" fmla="*/ 7259 h 10025"/>
                <a:gd name="connsiteX448" fmla="*/ 9673 w 10283"/>
                <a:gd name="connsiteY448" fmla="*/ 7095 h 10025"/>
                <a:gd name="connsiteX449" fmla="*/ 9682 w 10283"/>
                <a:gd name="connsiteY449" fmla="*/ 7006 h 10025"/>
                <a:gd name="connsiteX450" fmla="*/ 9708 w 10283"/>
                <a:gd name="connsiteY450" fmla="*/ 6798 h 10025"/>
                <a:gd name="connsiteX451" fmla="*/ 9747 w 10283"/>
                <a:gd name="connsiteY451" fmla="*/ 6635 h 10025"/>
                <a:gd name="connsiteX452" fmla="*/ 9705 w 10283"/>
                <a:gd name="connsiteY452" fmla="*/ 6911 h 10025"/>
                <a:gd name="connsiteX453" fmla="*/ 9722 w 10283"/>
                <a:gd name="connsiteY453" fmla="*/ 5943 h 10025"/>
                <a:gd name="connsiteX454" fmla="*/ 9740 w 10283"/>
                <a:gd name="connsiteY454" fmla="*/ 6883 h 10025"/>
                <a:gd name="connsiteX455" fmla="*/ 9774 w 10283"/>
                <a:gd name="connsiteY455" fmla="*/ 5693 h 10025"/>
                <a:gd name="connsiteX456" fmla="*/ 9753 w 10283"/>
                <a:gd name="connsiteY456" fmla="*/ 6363 h 10025"/>
                <a:gd name="connsiteX457" fmla="*/ 9805 w 10283"/>
                <a:gd name="connsiteY457" fmla="*/ 5537 h 10025"/>
                <a:gd name="connsiteX458" fmla="*/ 9838 w 10283"/>
                <a:gd name="connsiteY458" fmla="*/ 5345 h 10025"/>
                <a:gd name="connsiteX459" fmla="*/ 9852 w 10283"/>
                <a:gd name="connsiteY459" fmla="*/ 5174 h 10025"/>
                <a:gd name="connsiteX460" fmla="*/ 9914 w 10283"/>
                <a:gd name="connsiteY460" fmla="*/ 4831 h 10025"/>
                <a:gd name="connsiteX461" fmla="*/ 9990 w 10283"/>
                <a:gd name="connsiteY461" fmla="*/ 4594 h 10025"/>
                <a:gd name="connsiteX462" fmla="*/ 10140 w 10283"/>
                <a:gd name="connsiteY462" fmla="*/ 4846 h 10025"/>
                <a:gd name="connsiteX463" fmla="*/ 10283 w 10283"/>
                <a:gd name="connsiteY463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279 w 10283"/>
                <a:gd name="connsiteY289" fmla="*/ 5413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228 w 10283"/>
                <a:gd name="connsiteY293" fmla="*/ 6011 h 10025"/>
                <a:gd name="connsiteX294" fmla="*/ 7264 w 10283"/>
                <a:gd name="connsiteY294" fmla="*/ 5672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64 w 10283"/>
                <a:gd name="connsiteY303" fmla="*/ 5067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279 w 10283"/>
                <a:gd name="connsiteY289" fmla="*/ 5413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268 w 10283"/>
                <a:gd name="connsiteY293" fmla="*/ 6042 h 10025"/>
                <a:gd name="connsiteX294" fmla="*/ 7264 w 10283"/>
                <a:gd name="connsiteY294" fmla="*/ 5672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64 w 10283"/>
                <a:gd name="connsiteY303" fmla="*/ 5067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279 w 10283"/>
                <a:gd name="connsiteY289" fmla="*/ 5413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268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64 w 10283"/>
                <a:gd name="connsiteY303" fmla="*/ 5067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268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64 w 10283"/>
                <a:gd name="connsiteY303" fmla="*/ 5067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64 w 10283"/>
                <a:gd name="connsiteY303" fmla="*/ 5067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46 w 10283"/>
                <a:gd name="connsiteY316" fmla="*/ 4281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45 w 10283"/>
                <a:gd name="connsiteY314" fmla="*/ 4272 h 10025"/>
                <a:gd name="connsiteX315" fmla="*/ 7897 w 10283"/>
                <a:gd name="connsiteY315" fmla="*/ 4244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68 w 10283"/>
                <a:gd name="connsiteY314" fmla="*/ 4025 h 10025"/>
                <a:gd name="connsiteX315" fmla="*/ 7897 w 10283"/>
                <a:gd name="connsiteY315" fmla="*/ 4244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16 w 10283"/>
                <a:gd name="connsiteY320" fmla="*/ 4274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4098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59 w 10283"/>
                <a:gd name="connsiteY387" fmla="*/ 8510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52 w 10283"/>
                <a:gd name="connsiteY384" fmla="*/ 8447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76 w 10283"/>
                <a:gd name="connsiteY387" fmla="*/ 7585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8942 w 10283"/>
                <a:gd name="connsiteY382" fmla="*/ 8430 h 10025"/>
                <a:gd name="connsiteX383" fmla="*/ 8949 w 10283"/>
                <a:gd name="connsiteY383" fmla="*/ 7332 h 10025"/>
                <a:gd name="connsiteX384" fmla="*/ 8900 w 10283"/>
                <a:gd name="connsiteY384" fmla="*/ 7214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76 w 10283"/>
                <a:gd name="connsiteY387" fmla="*/ 7585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9005 w 10283"/>
                <a:gd name="connsiteY382" fmla="*/ 7921 h 10025"/>
                <a:gd name="connsiteX383" fmla="*/ 8949 w 10283"/>
                <a:gd name="connsiteY383" fmla="*/ 7332 h 10025"/>
                <a:gd name="connsiteX384" fmla="*/ 8900 w 10283"/>
                <a:gd name="connsiteY384" fmla="*/ 7214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76 w 10283"/>
                <a:gd name="connsiteY387" fmla="*/ 7585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294 w 10283"/>
                <a:gd name="connsiteY395" fmla="*/ 9997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9005 w 10283"/>
                <a:gd name="connsiteY382" fmla="*/ 7921 h 10025"/>
                <a:gd name="connsiteX383" fmla="*/ 8949 w 10283"/>
                <a:gd name="connsiteY383" fmla="*/ 7332 h 10025"/>
                <a:gd name="connsiteX384" fmla="*/ 8900 w 10283"/>
                <a:gd name="connsiteY384" fmla="*/ 7214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76 w 10283"/>
                <a:gd name="connsiteY387" fmla="*/ 7585 h 10025"/>
                <a:gd name="connsiteX388" fmla="*/ 9368 w 10283"/>
                <a:gd name="connsiteY388" fmla="*/ 9979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357 w 10283"/>
                <a:gd name="connsiteY395" fmla="*/ 9273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10025"/>
                <a:gd name="connsiteX1" fmla="*/ 1 w 10283"/>
                <a:gd name="connsiteY1" fmla="*/ 3244 h 10025"/>
                <a:gd name="connsiteX2" fmla="*/ 73 w 10283"/>
                <a:gd name="connsiteY2" fmla="*/ 2739 h 10025"/>
                <a:gd name="connsiteX3" fmla="*/ 89 w 10283"/>
                <a:gd name="connsiteY3" fmla="*/ 2595 h 10025"/>
                <a:gd name="connsiteX4" fmla="*/ 158 w 10283"/>
                <a:gd name="connsiteY4" fmla="*/ 2197 h 10025"/>
                <a:gd name="connsiteX5" fmla="*/ 126 w 10283"/>
                <a:gd name="connsiteY5" fmla="*/ 2448 h 10025"/>
                <a:gd name="connsiteX6" fmla="*/ 144 w 10283"/>
                <a:gd name="connsiteY6" fmla="*/ 2300 h 10025"/>
                <a:gd name="connsiteX7" fmla="*/ 122 w 10283"/>
                <a:gd name="connsiteY7" fmla="*/ 2568 h 10025"/>
                <a:gd name="connsiteX8" fmla="*/ 152 w 10283"/>
                <a:gd name="connsiteY8" fmla="*/ 2229 h 10025"/>
                <a:gd name="connsiteX9" fmla="*/ 178 w 10283"/>
                <a:gd name="connsiteY9" fmla="*/ 2062 h 10025"/>
                <a:gd name="connsiteX10" fmla="*/ 250 w 10283"/>
                <a:gd name="connsiteY10" fmla="*/ 1793 h 10025"/>
                <a:gd name="connsiteX11" fmla="*/ 276 w 10283"/>
                <a:gd name="connsiteY11" fmla="*/ 1604 h 10025"/>
                <a:gd name="connsiteX12" fmla="*/ 224 w 10283"/>
                <a:gd name="connsiteY12" fmla="*/ 1933 h 10025"/>
                <a:gd name="connsiteX13" fmla="*/ 313 w 10283"/>
                <a:gd name="connsiteY13" fmla="*/ 1438 h 10025"/>
                <a:gd name="connsiteX14" fmla="*/ 375 w 10283"/>
                <a:gd name="connsiteY14" fmla="*/ 1341 h 10025"/>
                <a:gd name="connsiteX15" fmla="*/ 352 w 10283"/>
                <a:gd name="connsiteY15" fmla="*/ 1367 h 10025"/>
                <a:gd name="connsiteX16" fmla="*/ 414 w 10283"/>
                <a:gd name="connsiteY16" fmla="*/ 1220 h 10025"/>
                <a:gd name="connsiteX17" fmla="*/ 394 w 10283"/>
                <a:gd name="connsiteY17" fmla="*/ 1251 h 10025"/>
                <a:gd name="connsiteX18" fmla="*/ 434 w 10283"/>
                <a:gd name="connsiteY18" fmla="*/ 1137 h 10025"/>
                <a:gd name="connsiteX19" fmla="*/ 448 w 10283"/>
                <a:gd name="connsiteY19" fmla="*/ 1145 h 10025"/>
                <a:gd name="connsiteX20" fmla="*/ 470 w 10283"/>
                <a:gd name="connsiteY20" fmla="*/ 1098 h 10025"/>
                <a:gd name="connsiteX21" fmla="*/ 516 w 10283"/>
                <a:gd name="connsiteY21" fmla="*/ 980 h 10025"/>
                <a:gd name="connsiteX22" fmla="*/ 467 w 10283"/>
                <a:gd name="connsiteY22" fmla="*/ 1084 h 10025"/>
                <a:gd name="connsiteX23" fmla="*/ 547 w 10283"/>
                <a:gd name="connsiteY23" fmla="*/ 907 h 10025"/>
                <a:gd name="connsiteX24" fmla="*/ 488 w 10283"/>
                <a:gd name="connsiteY24" fmla="*/ 1060 h 10025"/>
                <a:gd name="connsiteX25" fmla="*/ 585 w 10283"/>
                <a:gd name="connsiteY25" fmla="*/ 809 h 10025"/>
                <a:gd name="connsiteX26" fmla="*/ 615 w 10283"/>
                <a:gd name="connsiteY26" fmla="*/ 671 h 10025"/>
                <a:gd name="connsiteX27" fmla="*/ 656 w 10283"/>
                <a:gd name="connsiteY27" fmla="*/ 692 h 10025"/>
                <a:gd name="connsiteX28" fmla="*/ 669 w 10283"/>
                <a:gd name="connsiteY28" fmla="*/ 521 h 10025"/>
                <a:gd name="connsiteX29" fmla="*/ 697 w 10283"/>
                <a:gd name="connsiteY29" fmla="*/ 712 h 10025"/>
                <a:gd name="connsiteX30" fmla="*/ 733 w 10283"/>
                <a:gd name="connsiteY30" fmla="*/ 450 h 10025"/>
                <a:gd name="connsiteX31" fmla="*/ 780 w 10283"/>
                <a:gd name="connsiteY31" fmla="*/ 433 h 10025"/>
                <a:gd name="connsiteX32" fmla="*/ 803 w 10283"/>
                <a:gd name="connsiteY32" fmla="*/ 356 h 10025"/>
                <a:gd name="connsiteX33" fmla="*/ 852 w 10283"/>
                <a:gd name="connsiteY33" fmla="*/ 166 h 10025"/>
                <a:gd name="connsiteX34" fmla="*/ 835 w 10283"/>
                <a:gd name="connsiteY34" fmla="*/ 243 h 10025"/>
                <a:gd name="connsiteX35" fmla="*/ 895 w 10283"/>
                <a:gd name="connsiteY35" fmla="*/ 233 h 10025"/>
                <a:gd name="connsiteX36" fmla="*/ 922 w 10283"/>
                <a:gd name="connsiteY36" fmla="*/ 126 h 10025"/>
                <a:gd name="connsiteX37" fmla="*/ 961 w 10283"/>
                <a:gd name="connsiteY37" fmla="*/ 203 h 10025"/>
                <a:gd name="connsiteX38" fmla="*/ 1003 w 10283"/>
                <a:gd name="connsiteY38" fmla="*/ 232 h 10025"/>
                <a:gd name="connsiteX39" fmla="*/ 1039 w 10283"/>
                <a:gd name="connsiteY39" fmla="*/ 102 h 10025"/>
                <a:gd name="connsiteX40" fmla="*/ 1096 w 10283"/>
                <a:gd name="connsiteY40" fmla="*/ 99 h 10025"/>
                <a:gd name="connsiteX41" fmla="*/ 1124 w 10283"/>
                <a:gd name="connsiteY41" fmla="*/ 191 h 10025"/>
                <a:gd name="connsiteX42" fmla="*/ 1183 w 10283"/>
                <a:gd name="connsiteY42" fmla="*/ 123 h 10025"/>
                <a:gd name="connsiteX43" fmla="*/ 1204 w 10283"/>
                <a:gd name="connsiteY43" fmla="*/ 202 h 10025"/>
                <a:gd name="connsiteX44" fmla="*/ 1229 w 10283"/>
                <a:gd name="connsiteY44" fmla="*/ 249 h 10025"/>
                <a:gd name="connsiteX45" fmla="*/ 1265 w 10283"/>
                <a:gd name="connsiteY45" fmla="*/ 341 h 10025"/>
                <a:gd name="connsiteX46" fmla="*/ 1298 w 10283"/>
                <a:gd name="connsiteY46" fmla="*/ 483 h 10025"/>
                <a:gd name="connsiteX47" fmla="*/ 1341 w 10283"/>
                <a:gd name="connsiteY47" fmla="*/ 582 h 10025"/>
                <a:gd name="connsiteX48" fmla="*/ 1379 w 10283"/>
                <a:gd name="connsiteY48" fmla="*/ 664 h 10025"/>
                <a:gd name="connsiteX49" fmla="*/ 1424 w 10283"/>
                <a:gd name="connsiteY49" fmla="*/ 863 h 10025"/>
                <a:gd name="connsiteX50" fmla="*/ 1464 w 10283"/>
                <a:gd name="connsiteY50" fmla="*/ 941 h 10025"/>
                <a:gd name="connsiteX51" fmla="*/ 1502 w 10283"/>
                <a:gd name="connsiteY51" fmla="*/ 1237 h 10025"/>
                <a:gd name="connsiteX52" fmla="*/ 1491 w 10283"/>
                <a:gd name="connsiteY52" fmla="*/ 1100 h 10025"/>
                <a:gd name="connsiteX53" fmla="*/ 1533 w 10283"/>
                <a:gd name="connsiteY53" fmla="*/ 1309 h 10025"/>
                <a:gd name="connsiteX54" fmla="*/ 1535 w 10283"/>
                <a:gd name="connsiteY54" fmla="*/ 1530 h 10025"/>
                <a:gd name="connsiteX55" fmla="*/ 1577 w 10283"/>
                <a:gd name="connsiteY55" fmla="*/ 1627 h 10025"/>
                <a:gd name="connsiteX56" fmla="*/ 1579 w 10283"/>
                <a:gd name="connsiteY56" fmla="*/ 1881 h 10025"/>
                <a:gd name="connsiteX57" fmla="*/ 1643 w 10283"/>
                <a:gd name="connsiteY57" fmla="*/ 2229 h 10025"/>
                <a:gd name="connsiteX58" fmla="*/ 1643 w 10283"/>
                <a:gd name="connsiteY58" fmla="*/ 1781 h 10025"/>
                <a:gd name="connsiteX59" fmla="*/ 1651 w 10283"/>
                <a:gd name="connsiteY59" fmla="*/ 2602 h 10025"/>
                <a:gd name="connsiteX60" fmla="*/ 1711 w 10283"/>
                <a:gd name="connsiteY60" fmla="*/ 2959 h 10025"/>
                <a:gd name="connsiteX61" fmla="*/ 1686 w 10283"/>
                <a:gd name="connsiteY61" fmla="*/ 2383 h 10025"/>
                <a:gd name="connsiteX62" fmla="*/ 1701 w 10283"/>
                <a:gd name="connsiteY62" fmla="*/ 3196 h 10025"/>
                <a:gd name="connsiteX63" fmla="*/ 1713 w 10283"/>
                <a:gd name="connsiteY63" fmla="*/ 2624 h 10025"/>
                <a:gd name="connsiteX64" fmla="*/ 1736 w 10283"/>
                <a:gd name="connsiteY64" fmla="*/ 3602 h 10025"/>
                <a:gd name="connsiteX65" fmla="*/ 1753 w 10283"/>
                <a:gd name="connsiteY65" fmla="*/ 3275 h 10025"/>
                <a:gd name="connsiteX66" fmla="*/ 1771 w 10283"/>
                <a:gd name="connsiteY66" fmla="*/ 3137 h 10025"/>
                <a:gd name="connsiteX67" fmla="*/ 1765 w 10283"/>
                <a:gd name="connsiteY67" fmla="*/ 3547 h 10025"/>
                <a:gd name="connsiteX68" fmla="*/ 1811 w 10283"/>
                <a:gd name="connsiteY68" fmla="*/ 3879 h 10025"/>
                <a:gd name="connsiteX69" fmla="*/ 1823 w 10283"/>
                <a:gd name="connsiteY69" fmla="*/ 4069 h 10025"/>
                <a:gd name="connsiteX70" fmla="*/ 1841 w 10283"/>
                <a:gd name="connsiteY70" fmla="*/ 4026 h 10025"/>
                <a:gd name="connsiteX71" fmla="*/ 1863 w 10283"/>
                <a:gd name="connsiteY71" fmla="*/ 4331 h 10025"/>
                <a:gd name="connsiteX72" fmla="*/ 1893 w 10283"/>
                <a:gd name="connsiteY72" fmla="*/ 4431 h 10025"/>
                <a:gd name="connsiteX73" fmla="*/ 1929 w 10283"/>
                <a:gd name="connsiteY73" fmla="*/ 4563 h 10025"/>
                <a:gd name="connsiteX74" fmla="*/ 1948 w 10283"/>
                <a:gd name="connsiteY74" fmla="*/ 4610 h 10025"/>
                <a:gd name="connsiteX75" fmla="*/ 1994 w 10283"/>
                <a:gd name="connsiteY75" fmla="*/ 5089 h 10025"/>
                <a:gd name="connsiteX76" fmla="*/ 1974 w 10283"/>
                <a:gd name="connsiteY76" fmla="*/ 4857 h 10025"/>
                <a:gd name="connsiteX77" fmla="*/ 2030 w 10283"/>
                <a:gd name="connsiteY77" fmla="*/ 5266 h 10025"/>
                <a:gd name="connsiteX78" fmla="*/ 2068 w 10283"/>
                <a:gd name="connsiteY78" fmla="*/ 5645 h 10025"/>
                <a:gd name="connsiteX79" fmla="*/ 2106 w 10283"/>
                <a:gd name="connsiteY79" fmla="*/ 6022 h 10025"/>
                <a:gd name="connsiteX80" fmla="*/ 2118 w 10283"/>
                <a:gd name="connsiteY80" fmla="*/ 6073 h 10025"/>
                <a:gd name="connsiteX81" fmla="*/ 2140 w 10283"/>
                <a:gd name="connsiteY81" fmla="*/ 6354 h 10025"/>
                <a:gd name="connsiteX82" fmla="*/ 2168 w 10283"/>
                <a:gd name="connsiteY82" fmla="*/ 6642 h 10025"/>
                <a:gd name="connsiteX83" fmla="*/ 2241 w 10283"/>
                <a:gd name="connsiteY83" fmla="*/ 6814 h 10025"/>
                <a:gd name="connsiteX84" fmla="*/ 2351 w 10283"/>
                <a:gd name="connsiteY84" fmla="*/ 6460 h 10025"/>
                <a:gd name="connsiteX85" fmla="*/ 2394 w 10283"/>
                <a:gd name="connsiteY85" fmla="*/ 6232 h 10025"/>
                <a:gd name="connsiteX86" fmla="*/ 2282 w 10283"/>
                <a:gd name="connsiteY86" fmla="*/ 6812 h 10025"/>
                <a:gd name="connsiteX87" fmla="*/ 2436 w 10283"/>
                <a:gd name="connsiteY87" fmla="*/ 5971 h 10025"/>
                <a:gd name="connsiteX88" fmla="*/ 2440 w 10283"/>
                <a:gd name="connsiteY88" fmla="*/ 5807 h 10025"/>
                <a:gd name="connsiteX89" fmla="*/ 2487 w 10283"/>
                <a:gd name="connsiteY89" fmla="*/ 5496 h 10025"/>
                <a:gd name="connsiteX90" fmla="*/ 2474 w 10283"/>
                <a:gd name="connsiteY90" fmla="*/ 5850 h 10025"/>
                <a:gd name="connsiteX91" fmla="*/ 2498 w 10283"/>
                <a:gd name="connsiteY91" fmla="*/ 5221 h 10025"/>
                <a:gd name="connsiteX92" fmla="*/ 2537 w 10283"/>
                <a:gd name="connsiteY92" fmla="*/ 5043 h 10025"/>
                <a:gd name="connsiteX93" fmla="*/ 2555 w 10283"/>
                <a:gd name="connsiteY93" fmla="*/ 4697 h 10025"/>
                <a:gd name="connsiteX94" fmla="*/ 2604 w 10283"/>
                <a:gd name="connsiteY94" fmla="*/ 4367 h 10025"/>
                <a:gd name="connsiteX95" fmla="*/ 2601 w 10283"/>
                <a:gd name="connsiteY95" fmla="*/ 4494 h 10025"/>
                <a:gd name="connsiteX96" fmla="*/ 2530 w 10283"/>
                <a:gd name="connsiteY96" fmla="*/ 4846 h 10025"/>
                <a:gd name="connsiteX97" fmla="*/ 2609 w 10283"/>
                <a:gd name="connsiteY97" fmla="*/ 4136 h 10025"/>
                <a:gd name="connsiteX98" fmla="*/ 2626 w 10283"/>
                <a:gd name="connsiteY98" fmla="*/ 4234 h 10025"/>
                <a:gd name="connsiteX99" fmla="*/ 2649 w 10283"/>
                <a:gd name="connsiteY99" fmla="*/ 4037 h 10025"/>
                <a:gd name="connsiteX100" fmla="*/ 2661 w 10283"/>
                <a:gd name="connsiteY100" fmla="*/ 3594 h 10025"/>
                <a:gd name="connsiteX101" fmla="*/ 2652 w 10283"/>
                <a:gd name="connsiteY101" fmla="*/ 3826 h 10025"/>
                <a:gd name="connsiteX102" fmla="*/ 2610 w 10283"/>
                <a:gd name="connsiteY102" fmla="*/ 4052 h 10025"/>
                <a:gd name="connsiteX103" fmla="*/ 2725 w 10283"/>
                <a:gd name="connsiteY103" fmla="*/ 3240 h 10025"/>
                <a:gd name="connsiteX104" fmla="*/ 2712 w 10283"/>
                <a:gd name="connsiteY104" fmla="*/ 3246 h 10025"/>
                <a:gd name="connsiteX105" fmla="*/ 2689 w 10283"/>
                <a:gd name="connsiteY105" fmla="*/ 3389 h 10025"/>
                <a:gd name="connsiteX106" fmla="*/ 2708 w 10283"/>
                <a:gd name="connsiteY106" fmla="*/ 3286 h 10025"/>
                <a:gd name="connsiteX107" fmla="*/ 2775 w 10283"/>
                <a:gd name="connsiteY107" fmla="*/ 2653 h 10025"/>
                <a:gd name="connsiteX108" fmla="*/ 2748 w 10283"/>
                <a:gd name="connsiteY108" fmla="*/ 2946 h 10025"/>
                <a:gd name="connsiteX109" fmla="*/ 2792 w 10283"/>
                <a:gd name="connsiteY109" fmla="*/ 2491 h 10025"/>
                <a:gd name="connsiteX110" fmla="*/ 2827 w 10283"/>
                <a:gd name="connsiteY110" fmla="*/ 2266 h 10025"/>
                <a:gd name="connsiteX111" fmla="*/ 2868 w 10283"/>
                <a:gd name="connsiteY111" fmla="*/ 2034 h 10025"/>
                <a:gd name="connsiteX112" fmla="*/ 2927 w 10283"/>
                <a:gd name="connsiteY112" fmla="*/ 1840 h 10025"/>
                <a:gd name="connsiteX113" fmla="*/ 2969 w 10283"/>
                <a:gd name="connsiteY113" fmla="*/ 1685 h 10025"/>
                <a:gd name="connsiteX114" fmla="*/ 3000 w 10283"/>
                <a:gd name="connsiteY114" fmla="*/ 1730 h 10025"/>
                <a:gd name="connsiteX115" fmla="*/ 3020 w 10283"/>
                <a:gd name="connsiteY115" fmla="*/ 1602 h 10025"/>
                <a:gd name="connsiteX116" fmla="*/ 3101 w 10283"/>
                <a:gd name="connsiteY116" fmla="*/ 1780 h 10025"/>
                <a:gd name="connsiteX117" fmla="*/ 3066 w 10283"/>
                <a:gd name="connsiteY117" fmla="*/ 1571 h 10025"/>
                <a:gd name="connsiteX118" fmla="*/ 3080 w 10283"/>
                <a:gd name="connsiteY118" fmla="*/ 1630 h 10025"/>
                <a:gd name="connsiteX119" fmla="*/ 3170 w 10283"/>
                <a:gd name="connsiteY119" fmla="*/ 1824 h 10025"/>
                <a:gd name="connsiteX120" fmla="*/ 3136 w 10283"/>
                <a:gd name="connsiteY120" fmla="*/ 1691 h 10025"/>
                <a:gd name="connsiteX121" fmla="*/ 3240 w 10283"/>
                <a:gd name="connsiteY121" fmla="*/ 1900 h 10025"/>
                <a:gd name="connsiteX122" fmla="*/ 3256 w 10283"/>
                <a:gd name="connsiteY122" fmla="*/ 2041 h 10025"/>
                <a:gd name="connsiteX123" fmla="*/ 3199 w 10283"/>
                <a:gd name="connsiteY123" fmla="*/ 1775 h 10025"/>
                <a:gd name="connsiteX124" fmla="*/ 3276 w 10283"/>
                <a:gd name="connsiteY124" fmla="*/ 2102 h 10025"/>
                <a:gd name="connsiteX125" fmla="*/ 3306 w 10283"/>
                <a:gd name="connsiteY125" fmla="*/ 2234 h 10025"/>
                <a:gd name="connsiteX126" fmla="*/ 3269 w 10283"/>
                <a:gd name="connsiteY126" fmla="*/ 2005 h 10025"/>
                <a:gd name="connsiteX127" fmla="*/ 3332 w 10283"/>
                <a:gd name="connsiteY127" fmla="*/ 2337 h 10025"/>
                <a:gd name="connsiteX128" fmla="*/ 3354 w 10283"/>
                <a:gd name="connsiteY128" fmla="*/ 2635 h 10025"/>
                <a:gd name="connsiteX129" fmla="*/ 3383 w 10283"/>
                <a:gd name="connsiteY129" fmla="*/ 2461 h 10025"/>
                <a:gd name="connsiteX130" fmla="*/ 3417 w 10283"/>
                <a:gd name="connsiteY130" fmla="*/ 2816 h 10025"/>
                <a:gd name="connsiteX131" fmla="*/ 3449 w 10283"/>
                <a:gd name="connsiteY131" fmla="*/ 3158 h 10025"/>
                <a:gd name="connsiteX132" fmla="*/ 3492 w 10283"/>
                <a:gd name="connsiteY132" fmla="*/ 3246 h 10025"/>
                <a:gd name="connsiteX133" fmla="*/ 3506 w 10283"/>
                <a:gd name="connsiteY133" fmla="*/ 3438 h 10025"/>
                <a:gd name="connsiteX134" fmla="*/ 3533 w 10283"/>
                <a:gd name="connsiteY134" fmla="*/ 3551 h 10025"/>
                <a:gd name="connsiteX135" fmla="*/ 3571 w 10283"/>
                <a:gd name="connsiteY135" fmla="*/ 3843 h 10025"/>
                <a:gd name="connsiteX136" fmla="*/ 3585 w 10283"/>
                <a:gd name="connsiteY136" fmla="*/ 3920 h 10025"/>
                <a:gd name="connsiteX137" fmla="*/ 3655 w 10283"/>
                <a:gd name="connsiteY137" fmla="*/ 4315 h 10025"/>
                <a:gd name="connsiteX138" fmla="*/ 3622 w 10283"/>
                <a:gd name="connsiteY138" fmla="*/ 4123 h 10025"/>
                <a:gd name="connsiteX139" fmla="*/ 3666 w 10283"/>
                <a:gd name="connsiteY139" fmla="*/ 4362 h 10025"/>
                <a:gd name="connsiteX140" fmla="*/ 3688 w 10283"/>
                <a:gd name="connsiteY140" fmla="*/ 4198 h 10025"/>
                <a:gd name="connsiteX141" fmla="*/ 3694 w 10283"/>
                <a:gd name="connsiteY141" fmla="*/ 4627 h 10025"/>
                <a:gd name="connsiteX142" fmla="*/ 3743 w 10283"/>
                <a:gd name="connsiteY142" fmla="*/ 4535 h 10025"/>
                <a:gd name="connsiteX143" fmla="*/ 3793 w 10283"/>
                <a:gd name="connsiteY143" fmla="*/ 4909 h 10025"/>
                <a:gd name="connsiteX144" fmla="*/ 3843 w 10283"/>
                <a:gd name="connsiteY144" fmla="*/ 5253 h 10025"/>
                <a:gd name="connsiteX145" fmla="*/ 3795 w 10283"/>
                <a:gd name="connsiteY145" fmla="*/ 4722 h 10025"/>
                <a:gd name="connsiteX146" fmla="*/ 3817 w 10283"/>
                <a:gd name="connsiteY146" fmla="*/ 5083 h 10025"/>
                <a:gd name="connsiteX147" fmla="*/ 3880 w 10283"/>
                <a:gd name="connsiteY147" fmla="*/ 5549 h 10025"/>
                <a:gd name="connsiteX148" fmla="*/ 3925 w 10283"/>
                <a:gd name="connsiteY148" fmla="*/ 5441 h 10025"/>
                <a:gd name="connsiteX149" fmla="*/ 3950 w 10283"/>
                <a:gd name="connsiteY149" fmla="*/ 5787 h 10025"/>
                <a:gd name="connsiteX150" fmla="*/ 3983 w 10283"/>
                <a:gd name="connsiteY150" fmla="*/ 5908 h 10025"/>
                <a:gd name="connsiteX151" fmla="*/ 3951 w 10283"/>
                <a:gd name="connsiteY151" fmla="*/ 5634 h 10025"/>
                <a:gd name="connsiteX152" fmla="*/ 4036 w 10283"/>
                <a:gd name="connsiteY152" fmla="*/ 6227 h 10025"/>
                <a:gd name="connsiteX153" fmla="*/ 3989 w 10283"/>
                <a:gd name="connsiteY153" fmla="*/ 6088 h 10025"/>
                <a:gd name="connsiteX154" fmla="*/ 4006 w 10283"/>
                <a:gd name="connsiteY154" fmla="*/ 5806 h 10025"/>
                <a:gd name="connsiteX155" fmla="*/ 4026 w 10283"/>
                <a:gd name="connsiteY155" fmla="*/ 5841 h 10025"/>
                <a:gd name="connsiteX156" fmla="*/ 4046 w 10283"/>
                <a:gd name="connsiteY156" fmla="*/ 6011 h 10025"/>
                <a:gd name="connsiteX157" fmla="*/ 4066 w 10283"/>
                <a:gd name="connsiteY157" fmla="*/ 6191 h 10025"/>
                <a:gd name="connsiteX158" fmla="*/ 4084 w 10283"/>
                <a:gd name="connsiteY158" fmla="*/ 6589 h 10025"/>
                <a:gd name="connsiteX159" fmla="*/ 4104 w 10283"/>
                <a:gd name="connsiteY159" fmla="*/ 6434 h 10025"/>
                <a:gd name="connsiteX160" fmla="*/ 4121 w 10283"/>
                <a:gd name="connsiteY160" fmla="*/ 6798 h 10025"/>
                <a:gd name="connsiteX161" fmla="*/ 4166 w 10283"/>
                <a:gd name="connsiteY161" fmla="*/ 6974 h 10025"/>
                <a:gd name="connsiteX162" fmla="*/ 4225 w 10283"/>
                <a:gd name="connsiteY162" fmla="*/ 7148 h 10025"/>
                <a:gd name="connsiteX163" fmla="*/ 4261 w 10283"/>
                <a:gd name="connsiteY163" fmla="*/ 7299 h 10025"/>
                <a:gd name="connsiteX164" fmla="*/ 4302 w 10283"/>
                <a:gd name="connsiteY164" fmla="*/ 7498 h 10025"/>
                <a:gd name="connsiteX165" fmla="*/ 4400 w 10283"/>
                <a:gd name="connsiteY165" fmla="*/ 7800 h 10025"/>
                <a:gd name="connsiteX166" fmla="*/ 4452 w 10283"/>
                <a:gd name="connsiteY166" fmla="*/ 7907 h 10025"/>
                <a:gd name="connsiteX167" fmla="*/ 4481 w 10283"/>
                <a:gd name="connsiteY167" fmla="*/ 8076 h 10025"/>
                <a:gd name="connsiteX168" fmla="*/ 4530 w 10283"/>
                <a:gd name="connsiteY168" fmla="*/ 8055 h 10025"/>
                <a:gd name="connsiteX169" fmla="*/ 4576 w 10283"/>
                <a:gd name="connsiteY169" fmla="*/ 7852 h 10025"/>
                <a:gd name="connsiteX170" fmla="*/ 4610 w 10283"/>
                <a:gd name="connsiteY170" fmla="*/ 7435 h 10025"/>
                <a:gd name="connsiteX171" fmla="*/ 4657 w 10283"/>
                <a:gd name="connsiteY171" fmla="*/ 6855 h 10025"/>
                <a:gd name="connsiteX172" fmla="*/ 4664 w 10283"/>
                <a:gd name="connsiteY172" fmla="*/ 6453 h 10025"/>
                <a:gd name="connsiteX173" fmla="*/ 4650 w 10283"/>
                <a:gd name="connsiteY173" fmla="*/ 6629 h 10025"/>
                <a:gd name="connsiteX174" fmla="*/ 4656 w 10283"/>
                <a:gd name="connsiteY174" fmla="*/ 6683 h 10025"/>
                <a:gd name="connsiteX175" fmla="*/ 4672 w 10283"/>
                <a:gd name="connsiteY175" fmla="*/ 6613 h 10025"/>
                <a:gd name="connsiteX176" fmla="*/ 4663 w 10283"/>
                <a:gd name="connsiteY176" fmla="*/ 7045 h 10025"/>
                <a:gd name="connsiteX177" fmla="*/ 4633 w 10283"/>
                <a:gd name="connsiteY177" fmla="*/ 7208 h 10025"/>
                <a:gd name="connsiteX178" fmla="*/ 4673 w 10283"/>
                <a:gd name="connsiteY178" fmla="*/ 6201 h 10025"/>
                <a:gd name="connsiteX179" fmla="*/ 4662 w 10283"/>
                <a:gd name="connsiteY179" fmla="*/ 5947 h 10025"/>
                <a:gd name="connsiteX180" fmla="*/ 4727 w 10283"/>
                <a:gd name="connsiteY180" fmla="*/ 5139 h 10025"/>
                <a:gd name="connsiteX181" fmla="*/ 4779 w 10283"/>
                <a:gd name="connsiteY181" fmla="*/ 4949 h 10025"/>
                <a:gd name="connsiteX182" fmla="*/ 4714 w 10283"/>
                <a:gd name="connsiteY182" fmla="*/ 5438 h 10025"/>
                <a:gd name="connsiteX183" fmla="*/ 4777 w 10283"/>
                <a:gd name="connsiteY183" fmla="*/ 4927 h 10025"/>
                <a:gd name="connsiteX184" fmla="*/ 4794 w 10283"/>
                <a:gd name="connsiteY184" fmla="*/ 4899 h 10025"/>
                <a:gd name="connsiteX185" fmla="*/ 4771 w 10283"/>
                <a:gd name="connsiteY185" fmla="*/ 4650 h 10025"/>
                <a:gd name="connsiteX186" fmla="*/ 4682 w 10283"/>
                <a:gd name="connsiteY186" fmla="*/ 5638 h 10025"/>
                <a:gd name="connsiteX187" fmla="*/ 4772 w 10283"/>
                <a:gd name="connsiteY187" fmla="*/ 4753 h 10025"/>
                <a:gd name="connsiteX188" fmla="*/ 4766 w 10283"/>
                <a:gd name="connsiteY188" fmla="*/ 4532 h 10025"/>
                <a:gd name="connsiteX189" fmla="*/ 4781 w 10283"/>
                <a:gd name="connsiteY189" fmla="*/ 4355 h 10025"/>
                <a:gd name="connsiteX190" fmla="*/ 4820 w 10283"/>
                <a:gd name="connsiteY190" fmla="*/ 3923 h 10025"/>
                <a:gd name="connsiteX191" fmla="*/ 4802 w 10283"/>
                <a:gd name="connsiteY191" fmla="*/ 4160 h 10025"/>
                <a:gd name="connsiteX192" fmla="*/ 4855 w 10283"/>
                <a:gd name="connsiteY192" fmla="*/ 3822 h 10025"/>
                <a:gd name="connsiteX193" fmla="*/ 4861 w 10283"/>
                <a:gd name="connsiteY193" fmla="*/ 3551 h 10025"/>
                <a:gd name="connsiteX194" fmla="*/ 4894 w 10283"/>
                <a:gd name="connsiteY194" fmla="*/ 3425 h 10025"/>
                <a:gd name="connsiteX195" fmla="*/ 4922 w 10283"/>
                <a:gd name="connsiteY195" fmla="*/ 3174 h 10025"/>
                <a:gd name="connsiteX196" fmla="*/ 4954 w 10283"/>
                <a:gd name="connsiteY196" fmla="*/ 2898 h 10025"/>
                <a:gd name="connsiteX197" fmla="*/ 5146 w 10283"/>
                <a:gd name="connsiteY197" fmla="*/ 2354 h 10025"/>
                <a:gd name="connsiteX198" fmla="*/ 5039 w 10283"/>
                <a:gd name="connsiteY198" fmla="*/ 2545 h 10025"/>
                <a:gd name="connsiteX199" fmla="*/ 4987 w 10283"/>
                <a:gd name="connsiteY199" fmla="*/ 2772 h 10025"/>
                <a:gd name="connsiteX200" fmla="*/ 5086 w 10283"/>
                <a:gd name="connsiteY200" fmla="*/ 2391 h 10025"/>
                <a:gd name="connsiteX201" fmla="*/ 5146 w 10283"/>
                <a:gd name="connsiteY201" fmla="*/ 2335 h 10025"/>
                <a:gd name="connsiteX202" fmla="*/ 5174 w 10283"/>
                <a:gd name="connsiteY202" fmla="*/ 2244 h 10025"/>
                <a:gd name="connsiteX203" fmla="*/ 5204 w 10283"/>
                <a:gd name="connsiteY203" fmla="*/ 2085 h 10025"/>
                <a:gd name="connsiteX204" fmla="*/ 5267 w 10283"/>
                <a:gd name="connsiteY204" fmla="*/ 2030 h 10025"/>
                <a:gd name="connsiteX205" fmla="*/ 5235 w 10283"/>
                <a:gd name="connsiteY205" fmla="*/ 1994 h 10025"/>
                <a:gd name="connsiteX206" fmla="*/ 5448 w 10283"/>
                <a:gd name="connsiteY206" fmla="*/ 2642 h 10025"/>
                <a:gd name="connsiteX207" fmla="*/ 5461 w 10283"/>
                <a:gd name="connsiteY207" fmla="*/ 2862 h 10025"/>
                <a:gd name="connsiteX208" fmla="*/ 5500 w 10283"/>
                <a:gd name="connsiteY208" fmla="*/ 2967 h 10025"/>
                <a:gd name="connsiteX209" fmla="*/ 5505 w 10283"/>
                <a:gd name="connsiteY209" fmla="*/ 3253 h 10025"/>
                <a:gd name="connsiteX210" fmla="*/ 5469 w 10283"/>
                <a:gd name="connsiteY210" fmla="*/ 2885 h 10025"/>
                <a:gd name="connsiteX211" fmla="*/ 5498 w 10283"/>
                <a:gd name="connsiteY211" fmla="*/ 2979 h 10025"/>
                <a:gd name="connsiteX212" fmla="*/ 5488 w 10283"/>
                <a:gd name="connsiteY212" fmla="*/ 3496 h 10025"/>
                <a:gd name="connsiteX213" fmla="*/ 5536 w 10283"/>
                <a:gd name="connsiteY213" fmla="*/ 3160 h 10025"/>
                <a:gd name="connsiteX214" fmla="*/ 5513 w 10283"/>
                <a:gd name="connsiteY214" fmla="*/ 3157 h 10025"/>
                <a:gd name="connsiteX215" fmla="*/ 5514 w 10283"/>
                <a:gd name="connsiteY215" fmla="*/ 3550 h 10025"/>
                <a:gd name="connsiteX216" fmla="*/ 5473 w 10283"/>
                <a:gd name="connsiteY216" fmla="*/ 3575 h 10025"/>
                <a:gd name="connsiteX217" fmla="*/ 5470 w 10283"/>
                <a:gd name="connsiteY217" fmla="*/ 2777 h 10025"/>
                <a:gd name="connsiteX218" fmla="*/ 5553 w 10283"/>
                <a:gd name="connsiteY218" fmla="*/ 3473 h 10025"/>
                <a:gd name="connsiteX219" fmla="*/ 5543 w 10283"/>
                <a:gd name="connsiteY219" fmla="*/ 3054 h 10025"/>
                <a:gd name="connsiteX220" fmla="*/ 5563 w 10283"/>
                <a:gd name="connsiteY220" fmla="*/ 3729 h 10025"/>
                <a:gd name="connsiteX221" fmla="*/ 5298 w 10283"/>
                <a:gd name="connsiteY221" fmla="*/ 2107 h 10025"/>
                <a:gd name="connsiteX222" fmla="*/ 5416 w 10283"/>
                <a:gd name="connsiteY222" fmla="*/ 2487 h 10025"/>
                <a:gd name="connsiteX223" fmla="*/ 5557 w 10283"/>
                <a:gd name="connsiteY223" fmla="*/ 3150 h 10025"/>
                <a:gd name="connsiteX224" fmla="*/ 5487 w 10283"/>
                <a:gd name="connsiteY224" fmla="*/ 2879 h 10025"/>
                <a:gd name="connsiteX225" fmla="*/ 5328 w 10283"/>
                <a:gd name="connsiteY225" fmla="*/ 2218 h 10025"/>
                <a:gd name="connsiteX226" fmla="*/ 5380 w 10283"/>
                <a:gd name="connsiteY226" fmla="*/ 2161 h 10025"/>
                <a:gd name="connsiteX227" fmla="*/ 5540 w 10283"/>
                <a:gd name="connsiteY227" fmla="*/ 3751 h 10025"/>
                <a:gd name="connsiteX228" fmla="*/ 5543 w 10283"/>
                <a:gd name="connsiteY228" fmla="*/ 3011 h 10025"/>
                <a:gd name="connsiteX229" fmla="*/ 5414 w 10283"/>
                <a:gd name="connsiteY229" fmla="*/ 2367 h 10025"/>
                <a:gd name="connsiteX230" fmla="*/ 5547 w 10283"/>
                <a:gd name="connsiteY230" fmla="*/ 3337 h 10025"/>
                <a:gd name="connsiteX231" fmla="*/ 5557 w 10283"/>
                <a:gd name="connsiteY231" fmla="*/ 3403 h 10025"/>
                <a:gd name="connsiteX232" fmla="*/ 5557 w 10283"/>
                <a:gd name="connsiteY232" fmla="*/ 3077 h 10025"/>
                <a:gd name="connsiteX233" fmla="*/ 5547 w 10283"/>
                <a:gd name="connsiteY233" fmla="*/ 3479 h 10025"/>
                <a:gd name="connsiteX234" fmla="*/ 5677 w 10283"/>
                <a:gd name="connsiteY234" fmla="*/ 3584 h 10025"/>
                <a:gd name="connsiteX235" fmla="*/ 5647 w 10283"/>
                <a:gd name="connsiteY235" fmla="*/ 3541 h 10025"/>
                <a:gd name="connsiteX236" fmla="*/ 5605 w 10283"/>
                <a:gd name="connsiteY236" fmla="*/ 3295 h 10025"/>
                <a:gd name="connsiteX237" fmla="*/ 5618 w 10283"/>
                <a:gd name="connsiteY237" fmla="*/ 3762 h 10025"/>
                <a:gd name="connsiteX238" fmla="*/ 5626 w 10283"/>
                <a:gd name="connsiteY238" fmla="*/ 3914 h 10025"/>
                <a:gd name="connsiteX239" fmla="*/ 5667 w 10283"/>
                <a:gd name="connsiteY239" fmla="*/ 3766 h 10025"/>
                <a:gd name="connsiteX240" fmla="*/ 5619 w 10283"/>
                <a:gd name="connsiteY240" fmla="*/ 3002 h 10025"/>
                <a:gd name="connsiteX241" fmla="*/ 5591 w 10283"/>
                <a:gd name="connsiteY241" fmla="*/ 3605 h 10025"/>
                <a:gd name="connsiteX242" fmla="*/ 5585 w 10283"/>
                <a:gd name="connsiteY242" fmla="*/ 3122 h 10025"/>
                <a:gd name="connsiteX243" fmla="*/ 5580 w 10283"/>
                <a:gd name="connsiteY243" fmla="*/ 3599 h 10025"/>
                <a:gd name="connsiteX244" fmla="*/ 5609 w 10283"/>
                <a:gd name="connsiteY244" fmla="*/ 3671 h 10025"/>
                <a:gd name="connsiteX245" fmla="*/ 5646 w 10283"/>
                <a:gd name="connsiteY245" fmla="*/ 3332 h 10025"/>
                <a:gd name="connsiteX246" fmla="*/ 5705 w 10283"/>
                <a:gd name="connsiteY246" fmla="*/ 3644 h 10025"/>
                <a:gd name="connsiteX247" fmla="*/ 5560 w 10283"/>
                <a:gd name="connsiteY247" fmla="*/ 3519 h 10025"/>
                <a:gd name="connsiteX248" fmla="*/ 5573 w 10283"/>
                <a:gd name="connsiteY248" fmla="*/ 3494 h 10025"/>
                <a:gd name="connsiteX249" fmla="*/ 5762 w 10283"/>
                <a:gd name="connsiteY249" fmla="*/ 4061 h 10025"/>
                <a:gd name="connsiteX250" fmla="*/ 5719 w 10283"/>
                <a:gd name="connsiteY250" fmla="*/ 3752 h 10025"/>
                <a:gd name="connsiteX251" fmla="*/ 5740 w 10283"/>
                <a:gd name="connsiteY251" fmla="*/ 4009 h 10025"/>
                <a:gd name="connsiteX252" fmla="*/ 5775 w 10283"/>
                <a:gd name="connsiteY252" fmla="*/ 4051 h 10025"/>
                <a:gd name="connsiteX253" fmla="*/ 5844 w 10283"/>
                <a:gd name="connsiteY253" fmla="*/ 4260 h 10025"/>
                <a:gd name="connsiteX254" fmla="*/ 5829 w 10283"/>
                <a:gd name="connsiteY254" fmla="*/ 4274 h 10025"/>
                <a:gd name="connsiteX255" fmla="*/ 5876 w 10283"/>
                <a:gd name="connsiteY255" fmla="*/ 4309 h 10025"/>
                <a:gd name="connsiteX256" fmla="*/ 5881 w 10283"/>
                <a:gd name="connsiteY256" fmla="*/ 4442 h 10025"/>
                <a:gd name="connsiteX257" fmla="*/ 5907 w 10283"/>
                <a:gd name="connsiteY257" fmla="*/ 4569 h 10025"/>
                <a:gd name="connsiteX258" fmla="*/ 5936 w 10283"/>
                <a:gd name="connsiteY258" fmla="*/ 4644 h 10025"/>
                <a:gd name="connsiteX259" fmla="*/ 5974 w 10283"/>
                <a:gd name="connsiteY259" fmla="*/ 4579 h 10025"/>
                <a:gd name="connsiteX260" fmla="*/ 6000 w 10283"/>
                <a:gd name="connsiteY260" fmla="*/ 4702 h 10025"/>
                <a:gd name="connsiteX261" fmla="*/ 6059 w 10283"/>
                <a:gd name="connsiteY261" fmla="*/ 4899 h 10025"/>
                <a:gd name="connsiteX262" fmla="*/ 6126 w 10283"/>
                <a:gd name="connsiteY262" fmla="*/ 5002 h 10025"/>
                <a:gd name="connsiteX263" fmla="*/ 6153 w 10283"/>
                <a:gd name="connsiteY263" fmla="*/ 5302 h 10025"/>
                <a:gd name="connsiteX264" fmla="*/ 6201 w 10283"/>
                <a:gd name="connsiteY264" fmla="*/ 5548 h 10025"/>
                <a:gd name="connsiteX265" fmla="*/ 6251 w 10283"/>
                <a:gd name="connsiteY265" fmla="*/ 5683 h 10025"/>
                <a:gd name="connsiteX266" fmla="*/ 6297 w 10283"/>
                <a:gd name="connsiteY266" fmla="*/ 6000 h 10025"/>
                <a:gd name="connsiteX267" fmla="*/ 6316 w 10283"/>
                <a:gd name="connsiteY267" fmla="*/ 5979 h 10025"/>
                <a:gd name="connsiteX268" fmla="*/ 6330 w 10283"/>
                <a:gd name="connsiteY268" fmla="*/ 5875 h 10025"/>
                <a:gd name="connsiteX269" fmla="*/ 6371 w 10283"/>
                <a:gd name="connsiteY269" fmla="*/ 5942 h 10025"/>
                <a:gd name="connsiteX270" fmla="*/ 6413 w 10283"/>
                <a:gd name="connsiteY270" fmla="*/ 5974 h 10025"/>
                <a:gd name="connsiteX271" fmla="*/ 6372 w 10283"/>
                <a:gd name="connsiteY271" fmla="*/ 5980 h 10025"/>
                <a:gd name="connsiteX272" fmla="*/ 6404 w 10283"/>
                <a:gd name="connsiteY272" fmla="*/ 6220 h 10025"/>
                <a:gd name="connsiteX273" fmla="*/ 6499 w 10283"/>
                <a:gd name="connsiteY273" fmla="*/ 6540 h 10025"/>
                <a:gd name="connsiteX274" fmla="*/ 6533 w 10283"/>
                <a:gd name="connsiteY274" fmla="*/ 6589 h 10025"/>
                <a:gd name="connsiteX275" fmla="*/ 6566 w 10283"/>
                <a:gd name="connsiteY275" fmla="*/ 6556 h 10025"/>
                <a:gd name="connsiteX276" fmla="*/ 6580 w 10283"/>
                <a:gd name="connsiteY276" fmla="*/ 6938 h 10025"/>
                <a:gd name="connsiteX277" fmla="*/ 6636 w 10283"/>
                <a:gd name="connsiteY277" fmla="*/ 7046 h 10025"/>
                <a:gd name="connsiteX278" fmla="*/ 6649 w 10283"/>
                <a:gd name="connsiteY278" fmla="*/ 7395 h 10025"/>
                <a:gd name="connsiteX279" fmla="*/ 6720 w 10283"/>
                <a:gd name="connsiteY279" fmla="*/ 7792 h 10025"/>
                <a:gd name="connsiteX280" fmla="*/ 6787 w 10283"/>
                <a:gd name="connsiteY280" fmla="*/ 8145 h 10025"/>
                <a:gd name="connsiteX281" fmla="*/ 6819 w 10283"/>
                <a:gd name="connsiteY281" fmla="*/ 8363 h 10025"/>
                <a:gd name="connsiteX282" fmla="*/ 6888 w 10283"/>
                <a:gd name="connsiteY282" fmla="*/ 8282 h 10025"/>
                <a:gd name="connsiteX283" fmla="*/ 6926 w 10283"/>
                <a:gd name="connsiteY283" fmla="*/ 8139 h 10025"/>
                <a:gd name="connsiteX284" fmla="*/ 7051 w 10283"/>
                <a:gd name="connsiteY284" fmla="*/ 7815 h 10025"/>
                <a:gd name="connsiteX285" fmla="*/ 7058 w 10283"/>
                <a:gd name="connsiteY285" fmla="*/ 7814 h 10025"/>
                <a:gd name="connsiteX286" fmla="*/ 7114 w 10283"/>
                <a:gd name="connsiteY286" fmla="*/ 7408 h 10025"/>
                <a:gd name="connsiteX287" fmla="*/ 7170 w 10283"/>
                <a:gd name="connsiteY287" fmla="*/ 6901 h 10025"/>
                <a:gd name="connsiteX288" fmla="*/ 7232 w 10283"/>
                <a:gd name="connsiteY288" fmla="*/ 6434 h 10025"/>
                <a:gd name="connsiteX289" fmla="*/ 7360 w 10283"/>
                <a:gd name="connsiteY289" fmla="*/ 5521 h 10025"/>
                <a:gd name="connsiteX290" fmla="*/ 7316 w 10283"/>
                <a:gd name="connsiteY290" fmla="*/ 5535 h 10025"/>
                <a:gd name="connsiteX291" fmla="*/ 7287 w 10283"/>
                <a:gd name="connsiteY291" fmla="*/ 5870 h 10025"/>
                <a:gd name="connsiteX292" fmla="*/ 7287 w 10283"/>
                <a:gd name="connsiteY292" fmla="*/ 6236 h 10025"/>
                <a:gd name="connsiteX293" fmla="*/ 7303 w 10283"/>
                <a:gd name="connsiteY293" fmla="*/ 6042 h 10025"/>
                <a:gd name="connsiteX294" fmla="*/ 7316 w 10283"/>
                <a:gd name="connsiteY294" fmla="*/ 5687 h 10025"/>
                <a:gd name="connsiteX295" fmla="*/ 7318 w 10283"/>
                <a:gd name="connsiteY295" fmla="*/ 5480 h 10025"/>
                <a:gd name="connsiteX296" fmla="*/ 7332 w 10283"/>
                <a:gd name="connsiteY296" fmla="*/ 5362 h 10025"/>
                <a:gd name="connsiteX297" fmla="*/ 7368 w 10283"/>
                <a:gd name="connsiteY297" fmla="*/ 5348 h 10025"/>
                <a:gd name="connsiteX298" fmla="*/ 7353 w 10283"/>
                <a:gd name="connsiteY298" fmla="*/ 5282 h 10025"/>
                <a:gd name="connsiteX299" fmla="*/ 7373 w 10283"/>
                <a:gd name="connsiteY299" fmla="*/ 5095 h 10025"/>
                <a:gd name="connsiteX300" fmla="*/ 7381 w 10283"/>
                <a:gd name="connsiteY300" fmla="*/ 5224 h 10025"/>
                <a:gd name="connsiteX301" fmla="*/ 7403 w 10283"/>
                <a:gd name="connsiteY301" fmla="*/ 4954 h 10025"/>
                <a:gd name="connsiteX302" fmla="*/ 7417 w 10283"/>
                <a:gd name="connsiteY302" fmla="*/ 4999 h 10025"/>
                <a:gd name="connsiteX303" fmla="*/ 7499 w 10283"/>
                <a:gd name="connsiteY303" fmla="*/ 4836 h 10025"/>
                <a:gd name="connsiteX304" fmla="*/ 7524 w 10283"/>
                <a:gd name="connsiteY304" fmla="*/ 4793 h 10025"/>
                <a:gd name="connsiteX305" fmla="*/ 7563 w 10283"/>
                <a:gd name="connsiteY305" fmla="*/ 4639 h 10025"/>
                <a:gd name="connsiteX306" fmla="*/ 7625 w 10283"/>
                <a:gd name="connsiteY306" fmla="*/ 4512 h 10025"/>
                <a:gd name="connsiteX307" fmla="*/ 7679 w 10283"/>
                <a:gd name="connsiteY307" fmla="*/ 4406 h 10025"/>
                <a:gd name="connsiteX308" fmla="*/ 7711 w 10283"/>
                <a:gd name="connsiteY308" fmla="*/ 4380 h 10025"/>
                <a:gd name="connsiteX309" fmla="*/ 7757 w 10283"/>
                <a:gd name="connsiteY309" fmla="*/ 4197 h 10025"/>
                <a:gd name="connsiteX310" fmla="*/ 7788 w 10283"/>
                <a:gd name="connsiteY310" fmla="*/ 4261 h 10025"/>
                <a:gd name="connsiteX311" fmla="*/ 7820 w 10283"/>
                <a:gd name="connsiteY311" fmla="*/ 4263 h 10025"/>
                <a:gd name="connsiteX312" fmla="*/ 7849 w 10283"/>
                <a:gd name="connsiteY312" fmla="*/ 4265 h 10025"/>
                <a:gd name="connsiteX313" fmla="*/ 7886 w 10283"/>
                <a:gd name="connsiteY313" fmla="*/ 3944 h 10025"/>
                <a:gd name="connsiteX314" fmla="*/ 7968 w 10283"/>
                <a:gd name="connsiteY314" fmla="*/ 4025 h 10025"/>
                <a:gd name="connsiteX315" fmla="*/ 7903 w 10283"/>
                <a:gd name="connsiteY315" fmla="*/ 3951 h 10025"/>
                <a:gd name="connsiteX316" fmla="*/ 7969 w 10283"/>
                <a:gd name="connsiteY316" fmla="*/ 4127 h 10025"/>
                <a:gd name="connsiteX317" fmla="*/ 7999 w 10283"/>
                <a:gd name="connsiteY317" fmla="*/ 4219 h 10025"/>
                <a:gd name="connsiteX318" fmla="*/ 8014 w 10283"/>
                <a:gd name="connsiteY318" fmla="*/ 4246 h 10025"/>
                <a:gd name="connsiteX319" fmla="*/ 8074 w 10283"/>
                <a:gd name="connsiteY319" fmla="*/ 4269 h 10025"/>
                <a:gd name="connsiteX320" fmla="*/ 8051 w 10283"/>
                <a:gd name="connsiteY320" fmla="*/ 4089 h 10025"/>
                <a:gd name="connsiteX321" fmla="*/ 8100 w 10283"/>
                <a:gd name="connsiteY321" fmla="*/ 4206 h 10025"/>
                <a:gd name="connsiteX322" fmla="*/ 8149 w 10283"/>
                <a:gd name="connsiteY322" fmla="*/ 4323 h 10025"/>
                <a:gd name="connsiteX323" fmla="*/ 8177 w 10283"/>
                <a:gd name="connsiteY323" fmla="*/ 4468 h 10025"/>
                <a:gd name="connsiteX324" fmla="*/ 8198 w 10283"/>
                <a:gd name="connsiteY324" fmla="*/ 4275 h 10025"/>
                <a:gd name="connsiteX325" fmla="*/ 8279 w 10283"/>
                <a:gd name="connsiteY325" fmla="*/ 4718 h 10025"/>
                <a:gd name="connsiteX326" fmla="*/ 8234 w 10283"/>
                <a:gd name="connsiteY326" fmla="*/ 4373 h 10025"/>
                <a:gd name="connsiteX327" fmla="*/ 8369 w 10283"/>
                <a:gd name="connsiteY327" fmla="*/ 4968 h 10025"/>
                <a:gd name="connsiteX328" fmla="*/ 8328 w 10283"/>
                <a:gd name="connsiteY328" fmla="*/ 4883 h 10025"/>
                <a:gd name="connsiteX329" fmla="*/ 8401 w 10283"/>
                <a:gd name="connsiteY329" fmla="*/ 5128 h 10025"/>
                <a:gd name="connsiteX330" fmla="*/ 8403 w 10283"/>
                <a:gd name="connsiteY330" fmla="*/ 5229 h 10025"/>
                <a:gd name="connsiteX331" fmla="*/ 8442 w 10283"/>
                <a:gd name="connsiteY331" fmla="*/ 5227 h 10025"/>
                <a:gd name="connsiteX332" fmla="*/ 8512 w 10283"/>
                <a:gd name="connsiteY332" fmla="*/ 5361 h 10025"/>
                <a:gd name="connsiteX333" fmla="*/ 8563 w 10283"/>
                <a:gd name="connsiteY333" fmla="*/ 5519 h 10025"/>
                <a:gd name="connsiteX334" fmla="*/ 8604 w 10283"/>
                <a:gd name="connsiteY334" fmla="*/ 5740 h 10025"/>
                <a:gd name="connsiteX335" fmla="*/ 8617 w 10283"/>
                <a:gd name="connsiteY335" fmla="*/ 5833 h 10025"/>
                <a:gd name="connsiteX336" fmla="*/ 8654 w 10283"/>
                <a:gd name="connsiteY336" fmla="*/ 5806 h 10025"/>
                <a:gd name="connsiteX337" fmla="*/ 8667 w 10283"/>
                <a:gd name="connsiteY337" fmla="*/ 5939 h 10025"/>
                <a:gd name="connsiteX338" fmla="*/ 8720 w 10283"/>
                <a:gd name="connsiteY338" fmla="*/ 6244 h 10025"/>
                <a:gd name="connsiteX339" fmla="*/ 8763 w 10283"/>
                <a:gd name="connsiteY339" fmla="*/ 6400 h 10025"/>
                <a:gd name="connsiteX340" fmla="*/ 8724 w 10283"/>
                <a:gd name="connsiteY340" fmla="*/ 6372 h 10025"/>
                <a:gd name="connsiteX341" fmla="*/ 8688 w 10283"/>
                <a:gd name="connsiteY341" fmla="*/ 5995 h 10025"/>
                <a:gd name="connsiteX342" fmla="*/ 8775 w 10283"/>
                <a:gd name="connsiteY342" fmla="*/ 6903 h 10025"/>
                <a:gd name="connsiteX343" fmla="*/ 8778 w 10283"/>
                <a:gd name="connsiteY343" fmla="*/ 6820 h 10025"/>
                <a:gd name="connsiteX344" fmla="*/ 8783 w 10283"/>
                <a:gd name="connsiteY344" fmla="*/ 6217 h 10025"/>
                <a:gd name="connsiteX345" fmla="*/ 8788 w 10283"/>
                <a:gd name="connsiteY345" fmla="*/ 6616 h 10025"/>
                <a:gd name="connsiteX346" fmla="*/ 8790 w 10283"/>
                <a:gd name="connsiteY346" fmla="*/ 6175 h 10025"/>
                <a:gd name="connsiteX347" fmla="*/ 8684 w 10283"/>
                <a:gd name="connsiteY347" fmla="*/ 5972 h 10025"/>
                <a:gd name="connsiteX348" fmla="*/ 8801 w 10283"/>
                <a:gd name="connsiteY348" fmla="*/ 6589 h 10025"/>
                <a:gd name="connsiteX349" fmla="*/ 8836 w 10283"/>
                <a:gd name="connsiteY349" fmla="*/ 6734 h 10025"/>
                <a:gd name="connsiteX350" fmla="*/ 8808 w 10283"/>
                <a:gd name="connsiteY350" fmla="*/ 6753 h 10025"/>
                <a:gd name="connsiteX351" fmla="*/ 8813 w 10283"/>
                <a:gd name="connsiteY351" fmla="*/ 6252 h 10025"/>
                <a:gd name="connsiteX352" fmla="*/ 8767 w 10283"/>
                <a:gd name="connsiteY352" fmla="*/ 6181 h 10025"/>
                <a:gd name="connsiteX353" fmla="*/ 8723 w 10283"/>
                <a:gd name="connsiteY353" fmla="*/ 6058 h 10025"/>
                <a:gd name="connsiteX354" fmla="*/ 8826 w 10283"/>
                <a:gd name="connsiteY354" fmla="*/ 6501 h 10025"/>
                <a:gd name="connsiteX355" fmla="*/ 8828 w 10283"/>
                <a:gd name="connsiteY355" fmla="*/ 6623 h 10025"/>
                <a:gd name="connsiteX356" fmla="*/ 8833 w 10283"/>
                <a:gd name="connsiteY356" fmla="*/ 6859 h 10025"/>
                <a:gd name="connsiteX357" fmla="*/ 8876 w 10283"/>
                <a:gd name="connsiteY357" fmla="*/ 7128 h 10025"/>
                <a:gd name="connsiteX358" fmla="*/ 8843 w 10283"/>
                <a:gd name="connsiteY358" fmla="*/ 6623 h 10025"/>
                <a:gd name="connsiteX359" fmla="*/ 8847 w 10283"/>
                <a:gd name="connsiteY359" fmla="*/ 6746 h 10025"/>
                <a:gd name="connsiteX360" fmla="*/ 8852 w 10283"/>
                <a:gd name="connsiteY360" fmla="*/ 6616 h 10025"/>
                <a:gd name="connsiteX361" fmla="*/ 8857 w 10283"/>
                <a:gd name="connsiteY361" fmla="*/ 6525 h 10025"/>
                <a:gd name="connsiteX362" fmla="*/ 8788 w 10283"/>
                <a:gd name="connsiteY362" fmla="*/ 6588 h 10025"/>
                <a:gd name="connsiteX363" fmla="*/ 8793 w 10283"/>
                <a:gd name="connsiteY363" fmla="*/ 6372 h 10025"/>
                <a:gd name="connsiteX364" fmla="*/ 8749 w 10283"/>
                <a:gd name="connsiteY364" fmla="*/ 6315 h 10025"/>
                <a:gd name="connsiteX365" fmla="*/ 8725 w 10283"/>
                <a:gd name="connsiteY365" fmla="*/ 6600 h 10025"/>
                <a:gd name="connsiteX366" fmla="*/ 8861 w 10283"/>
                <a:gd name="connsiteY366" fmla="*/ 6408 h 10025"/>
                <a:gd name="connsiteX367" fmla="*/ 8898 w 10283"/>
                <a:gd name="connsiteY367" fmla="*/ 7180 h 10025"/>
                <a:gd name="connsiteX368" fmla="*/ 9020 w 10283"/>
                <a:gd name="connsiteY368" fmla="*/ 7812 h 10025"/>
                <a:gd name="connsiteX369" fmla="*/ 9058 w 10283"/>
                <a:gd name="connsiteY369" fmla="*/ 8601 h 10025"/>
                <a:gd name="connsiteX370" fmla="*/ 9079 w 10283"/>
                <a:gd name="connsiteY370" fmla="*/ 9076 h 10025"/>
                <a:gd name="connsiteX371" fmla="*/ 9263 w 10283"/>
                <a:gd name="connsiteY371" fmla="*/ 9715 h 10025"/>
                <a:gd name="connsiteX372" fmla="*/ 9273 w 10283"/>
                <a:gd name="connsiteY372" fmla="*/ 9317 h 10025"/>
                <a:gd name="connsiteX373" fmla="*/ 9371 w 10283"/>
                <a:gd name="connsiteY373" fmla="*/ 9675 h 10025"/>
                <a:gd name="connsiteX374" fmla="*/ 9340 w 10283"/>
                <a:gd name="connsiteY374" fmla="*/ 9621 h 10025"/>
                <a:gd name="connsiteX375" fmla="*/ 9192 w 10283"/>
                <a:gd name="connsiteY375" fmla="*/ 9033 h 10025"/>
                <a:gd name="connsiteX376" fmla="*/ 9022 w 10283"/>
                <a:gd name="connsiteY376" fmla="*/ 7940 h 10025"/>
                <a:gd name="connsiteX377" fmla="*/ 9020 w 10283"/>
                <a:gd name="connsiteY377" fmla="*/ 8984 h 10025"/>
                <a:gd name="connsiteX378" fmla="*/ 9391 w 10283"/>
                <a:gd name="connsiteY378" fmla="*/ 9671 h 10025"/>
                <a:gd name="connsiteX379" fmla="*/ 9283 w 10283"/>
                <a:gd name="connsiteY379" fmla="*/ 9499 h 10025"/>
                <a:gd name="connsiteX380" fmla="*/ 9048 w 10283"/>
                <a:gd name="connsiteY380" fmla="*/ 8094 h 10025"/>
                <a:gd name="connsiteX381" fmla="*/ 9358 w 10283"/>
                <a:gd name="connsiteY381" fmla="*/ 9601 h 10025"/>
                <a:gd name="connsiteX382" fmla="*/ 9005 w 10283"/>
                <a:gd name="connsiteY382" fmla="*/ 7921 h 10025"/>
                <a:gd name="connsiteX383" fmla="*/ 8949 w 10283"/>
                <a:gd name="connsiteY383" fmla="*/ 7332 h 10025"/>
                <a:gd name="connsiteX384" fmla="*/ 8900 w 10283"/>
                <a:gd name="connsiteY384" fmla="*/ 7214 h 10025"/>
                <a:gd name="connsiteX385" fmla="*/ 8949 w 10283"/>
                <a:gd name="connsiteY385" fmla="*/ 7709 h 10025"/>
                <a:gd name="connsiteX386" fmla="*/ 9003 w 10283"/>
                <a:gd name="connsiteY386" fmla="*/ 7731 h 10025"/>
                <a:gd name="connsiteX387" fmla="*/ 8976 w 10283"/>
                <a:gd name="connsiteY387" fmla="*/ 7585 h 10025"/>
                <a:gd name="connsiteX388" fmla="*/ 9426 w 10283"/>
                <a:gd name="connsiteY388" fmla="*/ 9424 h 10025"/>
                <a:gd name="connsiteX389" fmla="*/ 9461 w 10283"/>
                <a:gd name="connsiteY389" fmla="*/ 9250 h 10025"/>
                <a:gd name="connsiteX390" fmla="*/ 9150 w 10283"/>
                <a:gd name="connsiteY390" fmla="*/ 9113 h 10025"/>
                <a:gd name="connsiteX391" fmla="*/ 9295 w 10283"/>
                <a:gd name="connsiteY391" fmla="*/ 9330 h 10025"/>
                <a:gd name="connsiteX392" fmla="*/ 9499 w 10283"/>
                <a:gd name="connsiteY392" fmla="*/ 9543 h 10025"/>
                <a:gd name="connsiteX393" fmla="*/ 9305 w 10283"/>
                <a:gd name="connsiteY393" fmla="*/ 9787 h 10025"/>
                <a:gd name="connsiteX394" fmla="*/ 9327 w 10283"/>
                <a:gd name="connsiteY394" fmla="*/ 9236 h 10025"/>
                <a:gd name="connsiteX395" fmla="*/ 9357 w 10283"/>
                <a:gd name="connsiteY395" fmla="*/ 9273 h 10025"/>
                <a:gd name="connsiteX396" fmla="*/ 9194 w 10283"/>
                <a:gd name="connsiteY396" fmla="*/ 8838 h 10025"/>
                <a:gd name="connsiteX397" fmla="*/ 8999 w 10283"/>
                <a:gd name="connsiteY397" fmla="*/ 8938 h 10025"/>
                <a:gd name="connsiteX398" fmla="*/ 9146 w 10283"/>
                <a:gd name="connsiteY398" fmla="*/ 8708 h 10025"/>
                <a:gd name="connsiteX399" fmla="*/ 9009 w 10283"/>
                <a:gd name="connsiteY399" fmla="*/ 8741 h 10025"/>
                <a:gd name="connsiteX400" fmla="*/ 9112 w 10283"/>
                <a:gd name="connsiteY400" fmla="*/ 8674 h 10025"/>
                <a:gd name="connsiteX401" fmla="*/ 9330 w 10283"/>
                <a:gd name="connsiteY401" fmla="*/ 9652 h 10025"/>
                <a:gd name="connsiteX402" fmla="*/ 9027 w 10283"/>
                <a:gd name="connsiteY402" fmla="*/ 8638 h 10025"/>
                <a:gd name="connsiteX403" fmla="*/ 9032 w 10283"/>
                <a:gd name="connsiteY403" fmla="*/ 8551 h 10025"/>
                <a:gd name="connsiteX404" fmla="*/ 9010 w 10283"/>
                <a:gd name="connsiteY404" fmla="*/ 7681 h 10025"/>
                <a:gd name="connsiteX405" fmla="*/ 9042 w 10283"/>
                <a:gd name="connsiteY405" fmla="*/ 7929 h 10025"/>
                <a:gd name="connsiteX406" fmla="*/ 9260 w 10283"/>
                <a:gd name="connsiteY406" fmla="*/ 9654 h 10025"/>
                <a:gd name="connsiteX407" fmla="*/ 9575 w 10283"/>
                <a:gd name="connsiteY407" fmla="*/ 9375 h 10025"/>
                <a:gd name="connsiteX408" fmla="*/ 9193 w 10283"/>
                <a:gd name="connsiteY408" fmla="*/ 9350 h 10025"/>
                <a:gd name="connsiteX409" fmla="*/ 9292 w 10283"/>
                <a:gd name="connsiteY409" fmla="*/ 9506 h 10025"/>
                <a:gd name="connsiteX410" fmla="*/ 9062 w 10283"/>
                <a:gd name="connsiteY410" fmla="*/ 8326 h 10025"/>
                <a:gd name="connsiteX411" fmla="*/ 9069 w 10283"/>
                <a:gd name="connsiteY411" fmla="*/ 8673 h 10025"/>
                <a:gd name="connsiteX412" fmla="*/ 9145 w 10283"/>
                <a:gd name="connsiteY412" fmla="*/ 8889 h 10025"/>
                <a:gd name="connsiteX413" fmla="*/ 9079 w 10283"/>
                <a:gd name="connsiteY413" fmla="*/ 8196 h 10025"/>
                <a:gd name="connsiteX414" fmla="*/ 9084 w 10283"/>
                <a:gd name="connsiteY414" fmla="*/ 8145 h 10025"/>
                <a:gd name="connsiteX415" fmla="*/ 9089 w 10283"/>
                <a:gd name="connsiteY415" fmla="*/ 8388 h 10025"/>
                <a:gd name="connsiteX416" fmla="*/ 9094 w 10283"/>
                <a:gd name="connsiteY416" fmla="*/ 8475 h 10025"/>
                <a:gd name="connsiteX417" fmla="*/ 9099 w 10283"/>
                <a:gd name="connsiteY417" fmla="*/ 9231 h 10025"/>
                <a:gd name="connsiteX418" fmla="*/ 9104 w 10283"/>
                <a:gd name="connsiteY418" fmla="*/ 9175 h 10025"/>
                <a:gd name="connsiteX419" fmla="*/ 9311 w 10283"/>
                <a:gd name="connsiteY419" fmla="*/ 9810 h 10025"/>
                <a:gd name="connsiteX420" fmla="*/ 9117 w 10283"/>
                <a:gd name="connsiteY420" fmla="*/ 9189 h 10025"/>
                <a:gd name="connsiteX421" fmla="*/ 9231 w 10283"/>
                <a:gd name="connsiteY421" fmla="*/ 9503 h 10025"/>
                <a:gd name="connsiteX422" fmla="*/ 9129 w 10283"/>
                <a:gd name="connsiteY422" fmla="*/ 9197 h 10025"/>
                <a:gd name="connsiteX423" fmla="*/ 9227 w 10283"/>
                <a:gd name="connsiteY423" fmla="*/ 9161 h 10025"/>
                <a:gd name="connsiteX424" fmla="*/ 9139 w 10283"/>
                <a:gd name="connsiteY424" fmla="*/ 8949 h 10025"/>
                <a:gd name="connsiteX425" fmla="*/ 9144 w 10283"/>
                <a:gd name="connsiteY425" fmla="*/ 9449 h 10025"/>
                <a:gd name="connsiteX426" fmla="*/ 9329 w 10283"/>
                <a:gd name="connsiteY426" fmla="*/ 9668 h 10025"/>
                <a:gd name="connsiteX427" fmla="*/ 9209 w 10283"/>
                <a:gd name="connsiteY427" fmla="*/ 8933 h 10025"/>
                <a:gd name="connsiteX428" fmla="*/ 9317 w 10283"/>
                <a:gd name="connsiteY428" fmla="*/ 9471 h 10025"/>
                <a:gd name="connsiteX429" fmla="*/ 9131 w 10283"/>
                <a:gd name="connsiteY429" fmla="*/ 9079 h 10025"/>
                <a:gd name="connsiteX430" fmla="*/ 9240 w 10283"/>
                <a:gd name="connsiteY430" fmla="*/ 9615 h 10025"/>
                <a:gd name="connsiteX431" fmla="*/ 9264 w 10283"/>
                <a:gd name="connsiteY431" fmla="*/ 9368 h 10025"/>
                <a:gd name="connsiteX432" fmla="*/ 9286 w 10283"/>
                <a:gd name="connsiteY432" fmla="*/ 9439 h 10025"/>
                <a:gd name="connsiteX433" fmla="*/ 9483 w 10283"/>
                <a:gd name="connsiteY433" fmla="*/ 9451 h 10025"/>
                <a:gd name="connsiteX434" fmla="*/ 9227 w 10283"/>
                <a:gd name="connsiteY434" fmla="*/ 9526 h 10025"/>
                <a:gd name="connsiteX435" fmla="*/ 9250 w 10283"/>
                <a:gd name="connsiteY435" fmla="*/ 9449 h 10025"/>
                <a:gd name="connsiteX436" fmla="*/ 9447 w 10283"/>
                <a:gd name="connsiteY436" fmla="*/ 9748 h 10025"/>
                <a:gd name="connsiteX437" fmla="*/ 9374 w 10283"/>
                <a:gd name="connsiteY437" fmla="*/ 9879 h 10025"/>
                <a:gd name="connsiteX438" fmla="*/ 9374 w 10283"/>
                <a:gd name="connsiteY438" fmla="*/ 9687 h 10025"/>
                <a:gd name="connsiteX439" fmla="*/ 9471 w 10283"/>
                <a:gd name="connsiteY439" fmla="*/ 9521 h 10025"/>
                <a:gd name="connsiteX440" fmla="*/ 9492 w 10283"/>
                <a:gd name="connsiteY440" fmla="*/ 9640 h 10025"/>
                <a:gd name="connsiteX441" fmla="*/ 9570 w 10283"/>
                <a:gd name="connsiteY441" fmla="*/ 8912 h 10025"/>
                <a:gd name="connsiteX442" fmla="*/ 9550 w 10283"/>
                <a:gd name="connsiteY442" fmla="*/ 9225 h 10025"/>
                <a:gd name="connsiteX443" fmla="*/ 9581 w 10283"/>
                <a:gd name="connsiteY443" fmla="*/ 8688 h 10025"/>
                <a:gd name="connsiteX444" fmla="*/ 9587 w 10283"/>
                <a:gd name="connsiteY444" fmla="*/ 8394 h 10025"/>
                <a:gd name="connsiteX445" fmla="*/ 9596 w 10283"/>
                <a:gd name="connsiteY445" fmla="*/ 8058 h 10025"/>
                <a:gd name="connsiteX446" fmla="*/ 9634 w 10283"/>
                <a:gd name="connsiteY446" fmla="*/ 7517 h 10025"/>
                <a:gd name="connsiteX447" fmla="*/ 9614 w 10283"/>
                <a:gd name="connsiteY447" fmla="*/ 7765 h 10025"/>
                <a:gd name="connsiteX448" fmla="*/ 9682 w 10283"/>
                <a:gd name="connsiteY448" fmla="*/ 7259 h 10025"/>
                <a:gd name="connsiteX449" fmla="*/ 9673 w 10283"/>
                <a:gd name="connsiteY449" fmla="*/ 7095 h 10025"/>
                <a:gd name="connsiteX450" fmla="*/ 9682 w 10283"/>
                <a:gd name="connsiteY450" fmla="*/ 7006 h 10025"/>
                <a:gd name="connsiteX451" fmla="*/ 9708 w 10283"/>
                <a:gd name="connsiteY451" fmla="*/ 6798 h 10025"/>
                <a:gd name="connsiteX452" fmla="*/ 9747 w 10283"/>
                <a:gd name="connsiteY452" fmla="*/ 6635 h 10025"/>
                <a:gd name="connsiteX453" fmla="*/ 9705 w 10283"/>
                <a:gd name="connsiteY453" fmla="*/ 6911 h 10025"/>
                <a:gd name="connsiteX454" fmla="*/ 9722 w 10283"/>
                <a:gd name="connsiteY454" fmla="*/ 5943 h 10025"/>
                <a:gd name="connsiteX455" fmla="*/ 9740 w 10283"/>
                <a:gd name="connsiteY455" fmla="*/ 6883 h 10025"/>
                <a:gd name="connsiteX456" fmla="*/ 9774 w 10283"/>
                <a:gd name="connsiteY456" fmla="*/ 5693 h 10025"/>
                <a:gd name="connsiteX457" fmla="*/ 9753 w 10283"/>
                <a:gd name="connsiteY457" fmla="*/ 6363 h 10025"/>
                <a:gd name="connsiteX458" fmla="*/ 9805 w 10283"/>
                <a:gd name="connsiteY458" fmla="*/ 5537 h 10025"/>
                <a:gd name="connsiteX459" fmla="*/ 9838 w 10283"/>
                <a:gd name="connsiteY459" fmla="*/ 5345 h 10025"/>
                <a:gd name="connsiteX460" fmla="*/ 9852 w 10283"/>
                <a:gd name="connsiteY460" fmla="*/ 5174 h 10025"/>
                <a:gd name="connsiteX461" fmla="*/ 9914 w 10283"/>
                <a:gd name="connsiteY461" fmla="*/ 4831 h 10025"/>
                <a:gd name="connsiteX462" fmla="*/ 9990 w 10283"/>
                <a:gd name="connsiteY462" fmla="*/ 4594 h 10025"/>
                <a:gd name="connsiteX463" fmla="*/ 10140 w 10283"/>
                <a:gd name="connsiteY463" fmla="*/ 4846 h 10025"/>
                <a:gd name="connsiteX464" fmla="*/ 10283 w 10283"/>
                <a:gd name="connsiteY464" fmla="*/ 4968 h 10025"/>
                <a:gd name="connsiteX0" fmla="*/ 38 w 10283"/>
                <a:gd name="connsiteY0" fmla="*/ 2950 h 9964"/>
                <a:gd name="connsiteX1" fmla="*/ 1 w 10283"/>
                <a:gd name="connsiteY1" fmla="*/ 3244 h 9964"/>
                <a:gd name="connsiteX2" fmla="*/ 73 w 10283"/>
                <a:gd name="connsiteY2" fmla="*/ 2739 h 9964"/>
                <a:gd name="connsiteX3" fmla="*/ 89 w 10283"/>
                <a:gd name="connsiteY3" fmla="*/ 2595 h 9964"/>
                <a:gd name="connsiteX4" fmla="*/ 158 w 10283"/>
                <a:gd name="connsiteY4" fmla="*/ 2197 h 9964"/>
                <a:gd name="connsiteX5" fmla="*/ 126 w 10283"/>
                <a:gd name="connsiteY5" fmla="*/ 2448 h 9964"/>
                <a:gd name="connsiteX6" fmla="*/ 144 w 10283"/>
                <a:gd name="connsiteY6" fmla="*/ 2300 h 9964"/>
                <a:gd name="connsiteX7" fmla="*/ 122 w 10283"/>
                <a:gd name="connsiteY7" fmla="*/ 2568 h 9964"/>
                <a:gd name="connsiteX8" fmla="*/ 152 w 10283"/>
                <a:gd name="connsiteY8" fmla="*/ 2229 h 9964"/>
                <a:gd name="connsiteX9" fmla="*/ 178 w 10283"/>
                <a:gd name="connsiteY9" fmla="*/ 2062 h 9964"/>
                <a:gd name="connsiteX10" fmla="*/ 250 w 10283"/>
                <a:gd name="connsiteY10" fmla="*/ 1793 h 9964"/>
                <a:gd name="connsiteX11" fmla="*/ 276 w 10283"/>
                <a:gd name="connsiteY11" fmla="*/ 1604 h 9964"/>
                <a:gd name="connsiteX12" fmla="*/ 224 w 10283"/>
                <a:gd name="connsiteY12" fmla="*/ 1933 h 9964"/>
                <a:gd name="connsiteX13" fmla="*/ 313 w 10283"/>
                <a:gd name="connsiteY13" fmla="*/ 1438 h 9964"/>
                <a:gd name="connsiteX14" fmla="*/ 375 w 10283"/>
                <a:gd name="connsiteY14" fmla="*/ 1341 h 9964"/>
                <a:gd name="connsiteX15" fmla="*/ 352 w 10283"/>
                <a:gd name="connsiteY15" fmla="*/ 1367 h 9964"/>
                <a:gd name="connsiteX16" fmla="*/ 414 w 10283"/>
                <a:gd name="connsiteY16" fmla="*/ 1220 h 9964"/>
                <a:gd name="connsiteX17" fmla="*/ 394 w 10283"/>
                <a:gd name="connsiteY17" fmla="*/ 1251 h 9964"/>
                <a:gd name="connsiteX18" fmla="*/ 434 w 10283"/>
                <a:gd name="connsiteY18" fmla="*/ 1137 h 9964"/>
                <a:gd name="connsiteX19" fmla="*/ 448 w 10283"/>
                <a:gd name="connsiteY19" fmla="*/ 1145 h 9964"/>
                <a:gd name="connsiteX20" fmla="*/ 470 w 10283"/>
                <a:gd name="connsiteY20" fmla="*/ 1098 h 9964"/>
                <a:gd name="connsiteX21" fmla="*/ 516 w 10283"/>
                <a:gd name="connsiteY21" fmla="*/ 980 h 9964"/>
                <a:gd name="connsiteX22" fmla="*/ 467 w 10283"/>
                <a:gd name="connsiteY22" fmla="*/ 1084 h 9964"/>
                <a:gd name="connsiteX23" fmla="*/ 547 w 10283"/>
                <a:gd name="connsiteY23" fmla="*/ 907 h 9964"/>
                <a:gd name="connsiteX24" fmla="*/ 488 w 10283"/>
                <a:gd name="connsiteY24" fmla="*/ 1060 h 9964"/>
                <a:gd name="connsiteX25" fmla="*/ 585 w 10283"/>
                <a:gd name="connsiteY25" fmla="*/ 809 h 9964"/>
                <a:gd name="connsiteX26" fmla="*/ 615 w 10283"/>
                <a:gd name="connsiteY26" fmla="*/ 671 h 9964"/>
                <a:gd name="connsiteX27" fmla="*/ 656 w 10283"/>
                <a:gd name="connsiteY27" fmla="*/ 692 h 9964"/>
                <a:gd name="connsiteX28" fmla="*/ 669 w 10283"/>
                <a:gd name="connsiteY28" fmla="*/ 521 h 9964"/>
                <a:gd name="connsiteX29" fmla="*/ 697 w 10283"/>
                <a:gd name="connsiteY29" fmla="*/ 712 h 9964"/>
                <a:gd name="connsiteX30" fmla="*/ 733 w 10283"/>
                <a:gd name="connsiteY30" fmla="*/ 450 h 9964"/>
                <a:gd name="connsiteX31" fmla="*/ 780 w 10283"/>
                <a:gd name="connsiteY31" fmla="*/ 433 h 9964"/>
                <a:gd name="connsiteX32" fmla="*/ 803 w 10283"/>
                <a:gd name="connsiteY32" fmla="*/ 356 h 9964"/>
                <a:gd name="connsiteX33" fmla="*/ 852 w 10283"/>
                <a:gd name="connsiteY33" fmla="*/ 166 h 9964"/>
                <a:gd name="connsiteX34" fmla="*/ 835 w 10283"/>
                <a:gd name="connsiteY34" fmla="*/ 243 h 9964"/>
                <a:gd name="connsiteX35" fmla="*/ 895 w 10283"/>
                <a:gd name="connsiteY35" fmla="*/ 233 h 9964"/>
                <a:gd name="connsiteX36" fmla="*/ 922 w 10283"/>
                <a:gd name="connsiteY36" fmla="*/ 126 h 9964"/>
                <a:gd name="connsiteX37" fmla="*/ 961 w 10283"/>
                <a:gd name="connsiteY37" fmla="*/ 203 h 9964"/>
                <a:gd name="connsiteX38" fmla="*/ 1003 w 10283"/>
                <a:gd name="connsiteY38" fmla="*/ 232 h 9964"/>
                <a:gd name="connsiteX39" fmla="*/ 1039 w 10283"/>
                <a:gd name="connsiteY39" fmla="*/ 102 h 9964"/>
                <a:gd name="connsiteX40" fmla="*/ 1096 w 10283"/>
                <a:gd name="connsiteY40" fmla="*/ 99 h 9964"/>
                <a:gd name="connsiteX41" fmla="*/ 1124 w 10283"/>
                <a:gd name="connsiteY41" fmla="*/ 191 h 9964"/>
                <a:gd name="connsiteX42" fmla="*/ 1183 w 10283"/>
                <a:gd name="connsiteY42" fmla="*/ 123 h 9964"/>
                <a:gd name="connsiteX43" fmla="*/ 1204 w 10283"/>
                <a:gd name="connsiteY43" fmla="*/ 202 h 9964"/>
                <a:gd name="connsiteX44" fmla="*/ 1229 w 10283"/>
                <a:gd name="connsiteY44" fmla="*/ 249 h 9964"/>
                <a:gd name="connsiteX45" fmla="*/ 1265 w 10283"/>
                <a:gd name="connsiteY45" fmla="*/ 341 h 9964"/>
                <a:gd name="connsiteX46" fmla="*/ 1298 w 10283"/>
                <a:gd name="connsiteY46" fmla="*/ 483 h 9964"/>
                <a:gd name="connsiteX47" fmla="*/ 1341 w 10283"/>
                <a:gd name="connsiteY47" fmla="*/ 582 h 9964"/>
                <a:gd name="connsiteX48" fmla="*/ 1379 w 10283"/>
                <a:gd name="connsiteY48" fmla="*/ 664 h 9964"/>
                <a:gd name="connsiteX49" fmla="*/ 1424 w 10283"/>
                <a:gd name="connsiteY49" fmla="*/ 863 h 9964"/>
                <a:gd name="connsiteX50" fmla="*/ 1464 w 10283"/>
                <a:gd name="connsiteY50" fmla="*/ 941 h 9964"/>
                <a:gd name="connsiteX51" fmla="*/ 1502 w 10283"/>
                <a:gd name="connsiteY51" fmla="*/ 1237 h 9964"/>
                <a:gd name="connsiteX52" fmla="*/ 1491 w 10283"/>
                <a:gd name="connsiteY52" fmla="*/ 1100 h 9964"/>
                <a:gd name="connsiteX53" fmla="*/ 1533 w 10283"/>
                <a:gd name="connsiteY53" fmla="*/ 1309 h 9964"/>
                <a:gd name="connsiteX54" fmla="*/ 1535 w 10283"/>
                <a:gd name="connsiteY54" fmla="*/ 1530 h 9964"/>
                <a:gd name="connsiteX55" fmla="*/ 1577 w 10283"/>
                <a:gd name="connsiteY55" fmla="*/ 1627 h 9964"/>
                <a:gd name="connsiteX56" fmla="*/ 1579 w 10283"/>
                <a:gd name="connsiteY56" fmla="*/ 1881 h 9964"/>
                <a:gd name="connsiteX57" fmla="*/ 1643 w 10283"/>
                <a:gd name="connsiteY57" fmla="*/ 2229 h 9964"/>
                <a:gd name="connsiteX58" fmla="*/ 1643 w 10283"/>
                <a:gd name="connsiteY58" fmla="*/ 1781 h 9964"/>
                <a:gd name="connsiteX59" fmla="*/ 1651 w 10283"/>
                <a:gd name="connsiteY59" fmla="*/ 2602 h 9964"/>
                <a:gd name="connsiteX60" fmla="*/ 1711 w 10283"/>
                <a:gd name="connsiteY60" fmla="*/ 2959 h 9964"/>
                <a:gd name="connsiteX61" fmla="*/ 1686 w 10283"/>
                <a:gd name="connsiteY61" fmla="*/ 2383 h 9964"/>
                <a:gd name="connsiteX62" fmla="*/ 1701 w 10283"/>
                <a:gd name="connsiteY62" fmla="*/ 3196 h 9964"/>
                <a:gd name="connsiteX63" fmla="*/ 1713 w 10283"/>
                <a:gd name="connsiteY63" fmla="*/ 2624 h 9964"/>
                <a:gd name="connsiteX64" fmla="*/ 1736 w 10283"/>
                <a:gd name="connsiteY64" fmla="*/ 3602 h 9964"/>
                <a:gd name="connsiteX65" fmla="*/ 1753 w 10283"/>
                <a:gd name="connsiteY65" fmla="*/ 3275 h 9964"/>
                <a:gd name="connsiteX66" fmla="*/ 1771 w 10283"/>
                <a:gd name="connsiteY66" fmla="*/ 3137 h 9964"/>
                <a:gd name="connsiteX67" fmla="*/ 1765 w 10283"/>
                <a:gd name="connsiteY67" fmla="*/ 3547 h 9964"/>
                <a:gd name="connsiteX68" fmla="*/ 1811 w 10283"/>
                <a:gd name="connsiteY68" fmla="*/ 3879 h 9964"/>
                <a:gd name="connsiteX69" fmla="*/ 1823 w 10283"/>
                <a:gd name="connsiteY69" fmla="*/ 4069 h 9964"/>
                <a:gd name="connsiteX70" fmla="*/ 1841 w 10283"/>
                <a:gd name="connsiteY70" fmla="*/ 4026 h 9964"/>
                <a:gd name="connsiteX71" fmla="*/ 1863 w 10283"/>
                <a:gd name="connsiteY71" fmla="*/ 4331 h 9964"/>
                <a:gd name="connsiteX72" fmla="*/ 1893 w 10283"/>
                <a:gd name="connsiteY72" fmla="*/ 4431 h 9964"/>
                <a:gd name="connsiteX73" fmla="*/ 1929 w 10283"/>
                <a:gd name="connsiteY73" fmla="*/ 4563 h 9964"/>
                <a:gd name="connsiteX74" fmla="*/ 1948 w 10283"/>
                <a:gd name="connsiteY74" fmla="*/ 4610 h 9964"/>
                <a:gd name="connsiteX75" fmla="*/ 1994 w 10283"/>
                <a:gd name="connsiteY75" fmla="*/ 5089 h 9964"/>
                <a:gd name="connsiteX76" fmla="*/ 1974 w 10283"/>
                <a:gd name="connsiteY76" fmla="*/ 4857 h 9964"/>
                <a:gd name="connsiteX77" fmla="*/ 2030 w 10283"/>
                <a:gd name="connsiteY77" fmla="*/ 5266 h 9964"/>
                <a:gd name="connsiteX78" fmla="*/ 2068 w 10283"/>
                <a:gd name="connsiteY78" fmla="*/ 5645 h 9964"/>
                <a:gd name="connsiteX79" fmla="*/ 2106 w 10283"/>
                <a:gd name="connsiteY79" fmla="*/ 6022 h 9964"/>
                <a:gd name="connsiteX80" fmla="*/ 2118 w 10283"/>
                <a:gd name="connsiteY80" fmla="*/ 6073 h 9964"/>
                <a:gd name="connsiteX81" fmla="*/ 2140 w 10283"/>
                <a:gd name="connsiteY81" fmla="*/ 6354 h 9964"/>
                <a:gd name="connsiteX82" fmla="*/ 2168 w 10283"/>
                <a:gd name="connsiteY82" fmla="*/ 6642 h 9964"/>
                <a:gd name="connsiteX83" fmla="*/ 2241 w 10283"/>
                <a:gd name="connsiteY83" fmla="*/ 6814 h 9964"/>
                <a:gd name="connsiteX84" fmla="*/ 2351 w 10283"/>
                <a:gd name="connsiteY84" fmla="*/ 6460 h 9964"/>
                <a:gd name="connsiteX85" fmla="*/ 2394 w 10283"/>
                <a:gd name="connsiteY85" fmla="*/ 6232 h 9964"/>
                <a:gd name="connsiteX86" fmla="*/ 2282 w 10283"/>
                <a:gd name="connsiteY86" fmla="*/ 6812 h 9964"/>
                <a:gd name="connsiteX87" fmla="*/ 2436 w 10283"/>
                <a:gd name="connsiteY87" fmla="*/ 5971 h 9964"/>
                <a:gd name="connsiteX88" fmla="*/ 2440 w 10283"/>
                <a:gd name="connsiteY88" fmla="*/ 5807 h 9964"/>
                <a:gd name="connsiteX89" fmla="*/ 2487 w 10283"/>
                <a:gd name="connsiteY89" fmla="*/ 5496 h 9964"/>
                <a:gd name="connsiteX90" fmla="*/ 2474 w 10283"/>
                <a:gd name="connsiteY90" fmla="*/ 5850 h 9964"/>
                <a:gd name="connsiteX91" fmla="*/ 2498 w 10283"/>
                <a:gd name="connsiteY91" fmla="*/ 5221 h 9964"/>
                <a:gd name="connsiteX92" fmla="*/ 2537 w 10283"/>
                <a:gd name="connsiteY92" fmla="*/ 5043 h 9964"/>
                <a:gd name="connsiteX93" fmla="*/ 2555 w 10283"/>
                <a:gd name="connsiteY93" fmla="*/ 4697 h 9964"/>
                <a:gd name="connsiteX94" fmla="*/ 2604 w 10283"/>
                <a:gd name="connsiteY94" fmla="*/ 4367 h 9964"/>
                <a:gd name="connsiteX95" fmla="*/ 2601 w 10283"/>
                <a:gd name="connsiteY95" fmla="*/ 4494 h 9964"/>
                <a:gd name="connsiteX96" fmla="*/ 2530 w 10283"/>
                <a:gd name="connsiteY96" fmla="*/ 4846 h 9964"/>
                <a:gd name="connsiteX97" fmla="*/ 2609 w 10283"/>
                <a:gd name="connsiteY97" fmla="*/ 4136 h 9964"/>
                <a:gd name="connsiteX98" fmla="*/ 2626 w 10283"/>
                <a:gd name="connsiteY98" fmla="*/ 4234 h 9964"/>
                <a:gd name="connsiteX99" fmla="*/ 2649 w 10283"/>
                <a:gd name="connsiteY99" fmla="*/ 4037 h 9964"/>
                <a:gd name="connsiteX100" fmla="*/ 2661 w 10283"/>
                <a:gd name="connsiteY100" fmla="*/ 3594 h 9964"/>
                <a:gd name="connsiteX101" fmla="*/ 2652 w 10283"/>
                <a:gd name="connsiteY101" fmla="*/ 3826 h 9964"/>
                <a:gd name="connsiteX102" fmla="*/ 2610 w 10283"/>
                <a:gd name="connsiteY102" fmla="*/ 4052 h 9964"/>
                <a:gd name="connsiteX103" fmla="*/ 2725 w 10283"/>
                <a:gd name="connsiteY103" fmla="*/ 3240 h 9964"/>
                <a:gd name="connsiteX104" fmla="*/ 2712 w 10283"/>
                <a:gd name="connsiteY104" fmla="*/ 3246 h 9964"/>
                <a:gd name="connsiteX105" fmla="*/ 2689 w 10283"/>
                <a:gd name="connsiteY105" fmla="*/ 3389 h 9964"/>
                <a:gd name="connsiteX106" fmla="*/ 2708 w 10283"/>
                <a:gd name="connsiteY106" fmla="*/ 3286 h 9964"/>
                <a:gd name="connsiteX107" fmla="*/ 2775 w 10283"/>
                <a:gd name="connsiteY107" fmla="*/ 2653 h 9964"/>
                <a:gd name="connsiteX108" fmla="*/ 2748 w 10283"/>
                <a:gd name="connsiteY108" fmla="*/ 2946 h 9964"/>
                <a:gd name="connsiteX109" fmla="*/ 2792 w 10283"/>
                <a:gd name="connsiteY109" fmla="*/ 2491 h 9964"/>
                <a:gd name="connsiteX110" fmla="*/ 2827 w 10283"/>
                <a:gd name="connsiteY110" fmla="*/ 2266 h 9964"/>
                <a:gd name="connsiteX111" fmla="*/ 2868 w 10283"/>
                <a:gd name="connsiteY111" fmla="*/ 2034 h 9964"/>
                <a:gd name="connsiteX112" fmla="*/ 2927 w 10283"/>
                <a:gd name="connsiteY112" fmla="*/ 1840 h 9964"/>
                <a:gd name="connsiteX113" fmla="*/ 2969 w 10283"/>
                <a:gd name="connsiteY113" fmla="*/ 1685 h 9964"/>
                <a:gd name="connsiteX114" fmla="*/ 3000 w 10283"/>
                <a:gd name="connsiteY114" fmla="*/ 1730 h 9964"/>
                <a:gd name="connsiteX115" fmla="*/ 3020 w 10283"/>
                <a:gd name="connsiteY115" fmla="*/ 1602 h 9964"/>
                <a:gd name="connsiteX116" fmla="*/ 3101 w 10283"/>
                <a:gd name="connsiteY116" fmla="*/ 1780 h 9964"/>
                <a:gd name="connsiteX117" fmla="*/ 3066 w 10283"/>
                <a:gd name="connsiteY117" fmla="*/ 1571 h 9964"/>
                <a:gd name="connsiteX118" fmla="*/ 3080 w 10283"/>
                <a:gd name="connsiteY118" fmla="*/ 1630 h 9964"/>
                <a:gd name="connsiteX119" fmla="*/ 3170 w 10283"/>
                <a:gd name="connsiteY119" fmla="*/ 1824 h 9964"/>
                <a:gd name="connsiteX120" fmla="*/ 3136 w 10283"/>
                <a:gd name="connsiteY120" fmla="*/ 1691 h 9964"/>
                <a:gd name="connsiteX121" fmla="*/ 3240 w 10283"/>
                <a:gd name="connsiteY121" fmla="*/ 1900 h 9964"/>
                <a:gd name="connsiteX122" fmla="*/ 3256 w 10283"/>
                <a:gd name="connsiteY122" fmla="*/ 2041 h 9964"/>
                <a:gd name="connsiteX123" fmla="*/ 3199 w 10283"/>
                <a:gd name="connsiteY123" fmla="*/ 1775 h 9964"/>
                <a:gd name="connsiteX124" fmla="*/ 3276 w 10283"/>
                <a:gd name="connsiteY124" fmla="*/ 2102 h 9964"/>
                <a:gd name="connsiteX125" fmla="*/ 3306 w 10283"/>
                <a:gd name="connsiteY125" fmla="*/ 2234 h 9964"/>
                <a:gd name="connsiteX126" fmla="*/ 3269 w 10283"/>
                <a:gd name="connsiteY126" fmla="*/ 2005 h 9964"/>
                <a:gd name="connsiteX127" fmla="*/ 3332 w 10283"/>
                <a:gd name="connsiteY127" fmla="*/ 2337 h 9964"/>
                <a:gd name="connsiteX128" fmla="*/ 3354 w 10283"/>
                <a:gd name="connsiteY128" fmla="*/ 2635 h 9964"/>
                <a:gd name="connsiteX129" fmla="*/ 3383 w 10283"/>
                <a:gd name="connsiteY129" fmla="*/ 2461 h 9964"/>
                <a:gd name="connsiteX130" fmla="*/ 3417 w 10283"/>
                <a:gd name="connsiteY130" fmla="*/ 2816 h 9964"/>
                <a:gd name="connsiteX131" fmla="*/ 3449 w 10283"/>
                <a:gd name="connsiteY131" fmla="*/ 3158 h 9964"/>
                <a:gd name="connsiteX132" fmla="*/ 3492 w 10283"/>
                <a:gd name="connsiteY132" fmla="*/ 3246 h 9964"/>
                <a:gd name="connsiteX133" fmla="*/ 3506 w 10283"/>
                <a:gd name="connsiteY133" fmla="*/ 3438 h 9964"/>
                <a:gd name="connsiteX134" fmla="*/ 3533 w 10283"/>
                <a:gd name="connsiteY134" fmla="*/ 3551 h 9964"/>
                <a:gd name="connsiteX135" fmla="*/ 3571 w 10283"/>
                <a:gd name="connsiteY135" fmla="*/ 3843 h 9964"/>
                <a:gd name="connsiteX136" fmla="*/ 3585 w 10283"/>
                <a:gd name="connsiteY136" fmla="*/ 3920 h 9964"/>
                <a:gd name="connsiteX137" fmla="*/ 3655 w 10283"/>
                <a:gd name="connsiteY137" fmla="*/ 4315 h 9964"/>
                <a:gd name="connsiteX138" fmla="*/ 3622 w 10283"/>
                <a:gd name="connsiteY138" fmla="*/ 4123 h 9964"/>
                <a:gd name="connsiteX139" fmla="*/ 3666 w 10283"/>
                <a:gd name="connsiteY139" fmla="*/ 4362 h 9964"/>
                <a:gd name="connsiteX140" fmla="*/ 3688 w 10283"/>
                <a:gd name="connsiteY140" fmla="*/ 4198 h 9964"/>
                <a:gd name="connsiteX141" fmla="*/ 3694 w 10283"/>
                <a:gd name="connsiteY141" fmla="*/ 4627 h 9964"/>
                <a:gd name="connsiteX142" fmla="*/ 3743 w 10283"/>
                <a:gd name="connsiteY142" fmla="*/ 4535 h 9964"/>
                <a:gd name="connsiteX143" fmla="*/ 3793 w 10283"/>
                <a:gd name="connsiteY143" fmla="*/ 4909 h 9964"/>
                <a:gd name="connsiteX144" fmla="*/ 3843 w 10283"/>
                <a:gd name="connsiteY144" fmla="*/ 5253 h 9964"/>
                <a:gd name="connsiteX145" fmla="*/ 3795 w 10283"/>
                <a:gd name="connsiteY145" fmla="*/ 4722 h 9964"/>
                <a:gd name="connsiteX146" fmla="*/ 3817 w 10283"/>
                <a:gd name="connsiteY146" fmla="*/ 5083 h 9964"/>
                <a:gd name="connsiteX147" fmla="*/ 3880 w 10283"/>
                <a:gd name="connsiteY147" fmla="*/ 5549 h 9964"/>
                <a:gd name="connsiteX148" fmla="*/ 3925 w 10283"/>
                <a:gd name="connsiteY148" fmla="*/ 5441 h 9964"/>
                <a:gd name="connsiteX149" fmla="*/ 3950 w 10283"/>
                <a:gd name="connsiteY149" fmla="*/ 5787 h 9964"/>
                <a:gd name="connsiteX150" fmla="*/ 3983 w 10283"/>
                <a:gd name="connsiteY150" fmla="*/ 5908 h 9964"/>
                <a:gd name="connsiteX151" fmla="*/ 3951 w 10283"/>
                <a:gd name="connsiteY151" fmla="*/ 5634 h 9964"/>
                <a:gd name="connsiteX152" fmla="*/ 4036 w 10283"/>
                <a:gd name="connsiteY152" fmla="*/ 6227 h 9964"/>
                <a:gd name="connsiteX153" fmla="*/ 3989 w 10283"/>
                <a:gd name="connsiteY153" fmla="*/ 6088 h 9964"/>
                <a:gd name="connsiteX154" fmla="*/ 4006 w 10283"/>
                <a:gd name="connsiteY154" fmla="*/ 5806 h 9964"/>
                <a:gd name="connsiteX155" fmla="*/ 4026 w 10283"/>
                <a:gd name="connsiteY155" fmla="*/ 5841 h 9964"/>
                <a:gd name="connsiteX156" fmla="*/ 4046 w 10283"/>
                <a:gd name="connsiteY156" fmla="*/ 6011 h 9964"/>
                <a:gd name="connsiteX157" fmla="*/ 4066 w 10283"/>
                <a:gd name="connsiteY157" fmla="*/ 6191 h 9964"/>
                <a:gd name="connsiteX158" fmla="*/ 4084 w 10283"/>
                <a:gd name="connsiteY158" fmla="*/ 6589 h 9964"/>
                <a:gd name="connsiteX159" fmla="*/ 4104 w 10283"/>
                <a:gd name="connsiteY159" fmla="*/ 6434 h 9964"/>
                <a:gd name="connsiteX160" fmla="*/ 4121 w 10283"/>
                <a:gd name="connsiteY160" fmla="*/ 6798 h 9964"/>
                <a:gd name="connsiteX161" fmla="*/ 4166 w 10283"/>
                <a:gd name="connsiteY161" fmla="*/ 6974 h 9964"/>
                <a:gd name="connsiteX162" fmla="*/ 4225 w 10283"/>
                <a:gd name="connsiteY162" fmla="*/ 7148 h 9964"/>
                <a:gd name="connsiteX163" fmla="*/ 4261 w 10283"/>
                <a:gd name="connsiteY163" fmla="*/ 7299 h 9964"/>
                <a:gd name="connsiteX164" fmla="*/ 4302 w 10283"/>
                <a:gd name="connsiteY164" fmla="*/ 7498 h 9964"/>
                <a:gd name="connsiteX165" fmla="*/ 4400 w 10283"/>
                <a:gd name="connsiteY165" fmla="*/ 7800 h 9964"/>
                <a:gd name="connsiteX166" fmla="*/ 4452 w 10283"/>
                <a:gd name="connsiteY166" fmla="*/ 7907 h 9964"/>
                <a:gd name="connsiteX167" fmla="*/ 4481 w 10283"/>
                <a:gd name="connsiteY167" fmla="*/ 8076 h 9964"/>
                <a:gd name="connsiteX168" fmla="*/ 4530 w 10283"/>
                <a:gd name="connsiteY168" fmla="*/ 8055 h 9964"/>
                <a:gd name="connsiteX169" fmla="*/ 4576 w 10283"/>
                <a:gd name="connsiteY169" fmla="*/ 7852 h 9964"/>
                <a:gd name="connsiteX170" fmla="*/ 4610 w 10283"/>
                <a:gd name="connsiteY170" fmla="*/ 7435 h 9964"/>
                <a:gd name="connsiteX171" fmla="*/ 4657 w 10283"/>
                <a:gd name="connsiteY171" fmla="*/ 6855 h 9964"/>
                <a:gd name="connsiteX172" fmla="*/ 4664 w 10283"/>
                <a:gd name="connsiteY172" fmla="*/ 6453 h 9964"/>
                <a:gd name="connsiteX173" fmla="*/ 4650 w 10283"/>
                <a:gd name="connsiteY173" fmla="*/ 6629 h 9964"/>
                <a:gd name="connsiteX174" fmla="*/ 4656 w 10283"/>
                <a:gd name="connsiteY174" fmla="*/ 6683 h 9964"/>
                <a:gd name="connsiteX175" fmla="*/ 4672 w 10283"/>
                <a:gd name="connsiteY175" fmla="*/ 6613 h 9964"/>
                <a:gd name="connsiteX176" fmla="*/ 4663 w 10283"/>
                <a:gd name="connsiteY176" fmla="*/ 7045 h 9964"/>
                <a:gd name="connsiteX177" fmla="*/ 4633 w 10283"/>
                <a:gd name="connsiteY177" fmla="*/ 7208 h 9964"/>
                <a:gd name="connsiteX178" fmla="*/ 4673 w 10283"/>
                <a:gd name="connsiteY178" fmla="*/ 6201 h 9964"/>
                <a:gd name="connsiteX179" fmla="*/ 4662 w 10283"/>
                <a:gd name="connsiteY179" fmla="*/ 5947 h 9964"/>
                <a:gd name="connsiteX180" fmla="*/ 4727 w 10283"/>
                <a:gd name="connsiteY180" fmla="*/ 5139 h 9964"/>
                <a:gd name="connsiteX181" fmla="*/ 4779 w 10283"/>
                <a:gd name="connsiteY181" fmla="*/ 4949 h 9964"/>
                <a:gd name="connsiteX182" fmla="*/ 4714 w 10283"/>
                <a:gd name="connsiteY182" fmla="*/ 5438 h 9964"/>
                <a:gd name="connsiteX183" fmla="*/ 4777 w 10283"/>
                <a:gd name="connsiteY183" fmla="*/ 4927 h 9964"/>
                <a:gd name="connsiteX184" fmla="*/ 4794 w 10283"/>
                <a:gd name="connsiteY184" fmla="*/ 4899 h 9964"/>
                <a:gd name="connsiteX185" fmla="*/ 4771 w 10283"/>
                <a:gd name="connsiteY185" fmla="*/ 4650 h 9964"/>
                <a:gd name="connsiteX186" fmla="*/ 4682 w 10283"/>
                <a:gd name="connsiteY186" fmla="*/ 5638 h 9964"/>
                <a:gd name="connsiteX187" fmla="*/ 4772 w 10283"/>
                <a:gd name="connsiteY187" fmla="*/ 4753 h 9964"/>
                <a:gd name="connsiteX188" fmla="*/ 4766 w 10283"/>
                <a:gd name="connsiteY188" fmla="*/ 4532 h 9964"/>
                <a:gd name="connsiteX189" fmla="*/ 4781 w 10283"/>
                <a:gd name="connsiteY189" fmla="*/ 4355 h 9964"/>
                <a:gd name="connsiteX190" fmla="*/ 4820 w 10283"/>
                <a:gd name="connsiteY190" fmla="*/ 3923 h 9964"/>
                <a:gd name="connsiteX191" fmla="*/ 4802 w 10283"/>
                <a:gd name="connsiteY191" fmla="*/ 4160 h 9964"/>
                <a:gd name="connsiteX192" fmla="*/ 4855 w 10283"/>
                <a:gd name="connsiteY192" fmla="*/ 3822 h 9964"/>
                <a:gd name="connsiteX193" fmla="*/ 4861 w 10283"/>
                <a:gd name="connsiteY193" fmla="*/ 3551 h 9964"/>
                <a:gd name="connsiteX194" fmla="*/ 4894 w 10283"/>
                <a:gd name="connsiteY194" fmla="*/ 3425 h 9964"/>
                <a:gd name="connsiteX195" fmla="*/ 4922 w 10283"/>
                <a:gd name="connsiteY195" fmla="*/ 3174 h 9964"/>
                <a:gd name="connsiteX196" fmla="*/ 4954 w 10283"/>
                <a:gd name="connsiteY196" fmla="*/ 2898 h 9964"/>
                <a:gd name="connsiteX197" fmla="*/ 5146 w 10283"/>
                <a:gd name="connsiteY197" fmla="*/ 2354 h 9964"/>
                <a:gd name="connsiteX198" fmla="*/ 5039 w 10283"/>
                <a:gd name="connsiteY198" fmla="*/ 2545 h 9964"/>
                <a:gd name="connsiteX199" fmla="*/ 4987 w 10283"/>
                <a:gd name="connsiteY199" fmla="*/ 2772 h 9964"/>
                <a:gd name="connsiteX200" fmla="*/ 5086 w 10283"/>
                <a:gd name="connsiteY200" fmla="*/ 2391 h 9964"/>
                <a:gd name="connsiteX201" fmla="*/ 5146 w 10283"/>
                <a:gd name="connsiteY201" fmla="*/ 2335 h 9964"/>
                <a:gd name="connsiteX202" fmla="*/ 5174 w 10283"/>
                <a:gd name="connsiteY202" fmla="*/ 2244 h 9964"/>
                <a:gd name="connsiteX203" fmla="*/ 5204 w 10283"/>
                <a:gd name="connsiteY203" fmla="*/ 2085 h 9964"/>
                <a:gd name="connsiteX204" fmla="*/ 5267 w 10283"/>
                <a:gd name="connsiteY204" fmla="*/ 2030 h 9964"/>
                <a:gd name="connsiteX205" fmla="*/ 5235 w 10283"/>
                <a:gd name="connsiteY205" fmla="*/ 1994 h 9964"/>
                <a:gd name="connsiteX206" fmla="*/ 5448 w 10283"/>
                <a:gd name="connsiteY206" fmla="*/ 2642 h 9964"/>
                <a:gd name="connsiteX207" fmla="*/ 5461 w 10283"/>
                <a:gd name="connsiteY207" fmla="*/ 2862 h 9964"/>
                <a:gd name="connsiteX208" fmla="*/ 5500 w 10283"/>
                <a:gd name="connsiteY208" fmla="*/ 2967 h 9964"/>
                <a:gd name="connsiteX209" fmla="*/ 5505 w 10283"/>
                <a:gd name="connsiteY209" fmla="*/ 3253 h 9964"/>
                <a:gd name="connsiteX210" fmla="*/ 5469 w 10283"/>
                <a:gd name="connsiteY210" fmla="*/ 2885 h 9964"/>
                <a:gd name="connsiteX211" fmla="*/ 5498 w 10283"/>
                <a:gd name="connsiteY211" fmla="*/ 2979 h 9964"/>
                <a:gd name="connsiteX212" fmla="*/ 5488 w 10283"/>
                <a:gd name="connsiteY212" fmla="*/ 3496 h 9964"/>
                <a:gd name="connsiteX213" fmla="*/ 5536 w 10283"/>
                <a:gd name="connsiteY213" fmla="*/ 3160 h 9964"/>
                <a:gd name="connsiteX214" fmla="*/ 5513 w 10283"/>
                <a:gd name="connsiteY214" fmla="*/ 3157 h 9964"/>
                <a:gd name="connsiteX215" fmla="*/ 5514 w 10283"/>
                <a:gd name="connsiteY215" fmla="*/ 3550 h 9964"/>
                <a:gd name="connsiteX216" fmla="*/ 5473 w 10283"/>
                <a:gd name="connsiteY216" fmla="*/ 3575 h 9964"/>
                <a:gd name="connsiteX217" fmla="*/ 5470 w 10283"/>
                <a:gd name="connsiteY217" fmla="*/ 2777 h 9964"/>
                <a:gd name="connsiteX218" fmla="*/ 5553 w 10283"/>
                <a:gd name="connsiteY218" fmla="*/ 3473 h 9964"/>
                <a:gd name="connsiteX219" fmla="*/ 5543 w 10283"/>
                <a:gd name="connsiteY219" fmla="*/ 3054 h 9964"/>
                <a:gd name="connsiteX220" fmla="*/ 5563 w 10283"/>
                <a:gd name="connsiteY220" fmla="*/ 3729 h 9964"/>
                <a:gd name="connsiteX221" fmla="*/ 5298 w 10283"/>
                <a:gd name="connsiteY221" fmla="*/ 2107 h 9964"/>
                <a:gd name="connsiteX222" fmla="*/ 5416 w 10283"/>
                <a:gd name="connsiteY222" fmla="*/ 2487 h 9964"/>
                <a:gd name="connsiteX223" fmla="*/ 5557 w 10283"/>
                <a:gd name="connsiteY223" fmla="*/ 3150 h 9964"/>
                <a:gd name="connsiteX224" fmla="*/ 5487 w 10283"/>
                <a:gd name="connsiteY224" fmla="*/ 2879 h 9964"/>
                <a:gd name="connsiteX225" fmla="*/ 5328 w 10283"/>
                <a:gd name="connsiteY225" fmla="*/ 2218 h 9964"/>
                <a:gd name="connsiteX226" fmla="*/ 5380 w 10283"/>
                <a:gd name="connsiteY226" fmla="*/ 2161 h 9964"/>
                <a:gd name="connsiteX227" fmla="*/ 5540 w 10283"/>
                <a:gd name="connsiteY227" fmla="*/ 3751 h 9964"/>
                <a:gd name="connsiteX228" fmla="*/ 5543 w 10283"/>
                <a:gd name="connsiteY228" fmla="*/ 3011 h 9964"/>
                <a:gd name="connsiteX229" fmla="*/ 5414 w 10283"/>
                <a:gd name="connsiteY229" fmla="*/ 2367 h 9964"/>
                <a:gd name="connsiteX230" fmla="*/ 5547 w 10283"/>
                <a:gd name="connsiteY230" fmla="*/ 3337 h 9964"/>
                <a:gd name="connsiteX231" fmla="*/ 5557 w 10283"/>
                <a:gd name="connsiteY231" fmla="*/ 3403 h 9964"/>
                <a:gd name="connsiteX232" fmla="*/ 5557 w 10283"/>
                <a:gd name="connsiteY232" fmla="*/ 3077 h 9964"/>
                <a:gd name="connsiteX233" fmla="*/ 5547 w 10283"/>
                <a:gd name="connsiteY233" fmla="*/ 3479 h 9964"/>
                <a:gd name="connsiteX234" fmla="*/ 5677 w 10283"/>
                <a:gd name="connsiteY234" fmla="*/ 3584 h 9964"/>
                <a:gd name="connsiteX235" fmla="*/ 5647 w 10283"/>
                <a:gd name="connsiteY235" fmla="*/ 3541 h 9964"/>
                <a:gd name="connsiteX236" fmla="*/ 5605 w 10283"/>
                <a:gd name="connsiteY236" fmla="*/ 3295 h 9964"/>
                <a:gd name="connsiteX237" fmla="*/ 5618 w 10283"/>
                <a:gd name="connsiteY237" fmla="*/ 3762 h 9964"/>
                <a:gd name="connsiteX238" fmla="*/ 5626 w 10283"/>
                <a:gd name="connsiteY238" fmla="*/ 3914 h 9964"/>
                <a:gd name="connsiteX239" fmla="*/ 5667 w 10283"/>
                <a:gd name="connsiteY239" fmla="*/ 3766 h 9964"/>
                <a:gd name="connsiteX240" fmla="*/ 5619 w 10283"/>
                <a:gd name="connsiteY240" fmla="*/ 3002 h 9964"/>
                <a:gd name="connsiteX241" fmla="*/ 5591 w 10283"/>
                <a:gd name="connsiteY241" fmla="*/ 3605 h 9964"/>
                <a:gd name="connsiteX242" fmla="*/ 5585 w 10283"/>
                <a:gd name="connsiteY242" fmla="*/ 3122 h 9964"/>
                <a:gd name="connsiteX243" fmla="*/ 5580 w 10283"/>
                <a:gd name="connsiteY243" fmla="*/ 3599 h 9964"/>
                <a:gd name="connsiteX244" fmla="*/ 5609 w 10283"/>
                <a:gd name="connsiteY244" fmla="*/ 3671 h 9964"/>
                <a:gd name="connsiteX245" fmla="*/ 5646 w 10283"/>
                <a:gd name="connsiteY245" fmla="*/ 3332 h 9964"/>
                <a:gd name="connsiteX246" fmla="*/ 5705 w 10283"/>
                <a:gd name="connsiteY246" fmla="*/ 3644 h 9964"/>
                <a:gd name="connsiteX247" fmla="*/ 5560 w 10283"/>
                <a:gd name="connsiteY247" fmla="*/ 3519 h 9964"/>
                <a:gd name="connsiteX248" fmla="*/ 5573 w 10283"/>
                <a:gd name="connsiteY248" fmla="*/ 3494 h 9964"/>
                <a:gd name="connsiteX249" fmla="*/ 5762 w 10283"/>
                <a:gd name="connsiteY249" fmla="*/ 4061 h 9964"/>
                <a:gd name="connsiteX250" fmla="*/ 5719 w 10283"/>
                <a:gd name="connsiteY250" fmla="*/ 3752 h 9964"/>
                <a:gd name="connsiteX251" fmla="*/ 5740 w 10283"/>
                <a:gd name="connsiteY251" fmla="*/ 4009 h 9964"/>
                <a:gd name="connsiteX252" fmla="*/ 5775 w 10283"/>
                <a:gd name="connsiteY252" fmla="*/ 4051 h 9964"/>
                <a:gd name="connsiteX253" fmla="*/ 5844 w 10283"/>
                <a:gd name="connsiteY253" fmla="*/ 4260 h 9964"/>
                <a:gd name="connsiteX254" fmla="*/ 5829 w 10283"/>
                <a:gd name="connsiteY254" fmla="*/ 4274 h 9964"/>
                <a:gd name="connsiteX255" fmla="*/ 5876 w 10283"/>
                <a:gd name="connsiteY255" fmla="*/ 4309 h 9964"/>
                <a:gd name="connsiteX256" fmla="*/ 5881 w 10283"/>
                <a:gd name="connsiteY256" fmla="*/ 4442 h 9964"/>
                <a:gd name="connsiteX257" fmla="*/ 5907 w 10283"/>
                <a:gd name="connsiteY257" fmla="*/ 4569 h 9964"/>
                <a:gd name="connsiteX258" fmla="*/ 5936 w 10283"/>
                <a:gd name="connsiteY258" fmla="*/ 4644 h 9964"/>
                <a:gd name="connsiteX259" fmla="*/ 5974 w 10283"/>
                <a:gd name="connsiteY259" fmla="*/ 4579 h 9964"/>
                <a:gd name="connsiteX260" fmla="*/ 6000 w 10283"/>
                <a:gd name="connsiteY260" fmla="*/ 4702 h 9964"/>
                <a:gd name="connsiteX261" fmla="*/ 6059 w 10283"/>
                <a:gd name="connsiteY261" fmla="*/ 4899 h 9964"/>
                <a:gd name="connsiteX262" fmla="*/ 6126 w 10283"/>
                <a:gd name="connsiteY262" fmla="*/ 5002 h 9964"/>
                <a:gd name="connsiteX263" fmla="*/ 6153 w 10283"/>
                <a:gd name="connsiteY263" fmla="*/ 5302 h 9964"/>
                <a:gd name="connsiteX264" fmla="*/ 6201 w 10283"/>
                <a:gd name="connsiteY264" fmla="*/ 5548 h 9964"/>
                <a:gd name="connsiteX265" fmla="*/ 6251 w 10283"/>
                <a:gd name="connsiteY265" fmla="*/ 5683 h 9964"/>
                <a:gd name="connsiteX266" fmla="*/ 6297 w 10283"/>
                <a:gd name="connsiteY266" fmla="*/ 6000 h 9964"/>
                <a:gd name="connsiteX267" fmla="*/ 6316 w 10283"/>
                <a:gd name="connsiteY267" fmla="*/ 5979 h 9964"/>
                <a:gd name="connsiteX268" fmla="*/ 6330 w 10283"/>
                <a:gd name="connsiteY268" fmla="*/ 5875 h 9964"/>
                <a:gd name="connsiteX269" fmla="*/ 6371 w 10283"/>
                <a:gd name="connsiteY269" fmla="*/ 5942 h 9964"/>
                <a:gd name="connsiteX270" fmla="*/ 6413 w 10283"/>
                <a:gd name="connsiteY270" fmla="*/ 5974 h 9964"/>
                <a:gd name="connsiteX271" fmla="*/ 6372 w 10283"/>
                <a:gd name="connsiteY271" fmla="*/ 5980 h 9964"/>
                <a:gd name="connsiteX272" fmla="*/ 6404 w 10283"/>
                <a:gd name="connsiteY272" fmla="*/ 6220 h 9964"/>
                <a:gd name="connsiteX273" fmla="*/ 6499 w 10283"/>
                <a:gd name="connsiteY273" fmla="*/ 6540 h 9964"/>
                <a:gd name="connsiteX274" fmla="*/ 6533 w 10283"/>
                <a:gd name="connsiteY274" fmla="*/ 6589 h 9964"/>
                <a:gd name="connsiteX275" fmla="*/ 6566 w 10283"/>
                <a:gd name="connsiteY275" fmla="*/ 6556 h 9964"/>
                <a:gd name="connsiteX276" fmla="*/ 6580 w 10283"/>
                <a:gd name="connsiteY276" fmla="*/ 6938 h 9964"/>
                <a:gd name="connsiteX277" fmla="*/ 6636 w 10283"/>
                <a:gd name="connsiteY277" fmla="*/ 7046 h 9964"/>
                <a:gd name="connsiteX278" fmla="*/ 6649 w 10283"/>
                <a:gd name="connsiteY278" fmla="*/ 7395 h 9964"/>
                <a:gd name="connsiteX279" fmla="*/ 6720 w 10283"/>
                <a:gd name="connsiteY279" fmla="*/ 7792 h 9964"/>
                <a:gd name="connsiteX280" fmla="*/ 6787 w 10283"/>
                <a:gd name="connsiteY280" fmla="*/ 8145 h 9964"/>
                <a:gd name="connsiteX281" fmla="*/ 6819 w 10283"/>
                <a:gd name="connsiteY281" fmla="*/ 8363 h 9964"/>
                <a:gd name="connsiteX282" fmla="*/ 6888 w 10283"/>
                <a:gd name="connsiteY282" fmla="*/ 8282 h 9964"/>
                <a:gd name="connsiteX283" fmla="*/ 6926 w 10283"/>
                <a:gd name="connsiteY283" fmla="*/ 8139 h 9964"/>
                <a:gd name="connsiteX284" fmla="*/ 7051 w 10283"/>
                <a:gd name="connsiteY284" fmla="*/ 7815 h 9964"/>
                <a:gd name="connsiteX285" fmla="*/ 7058 w 10283"/>
                <a:gd name="connsiteY285" fmla="*/ 7814 h 9964"/>
                <a:gd name="connsiteX286" fmla="*/ 7114 w 10283"/>
                <a:gd name="connsiteY286" fmla="*/ 7408 h 9964"/>
                <a:gd name="connsiteX287" fmla="*/ 7170 w 10283"/>
                <a:gd name="connsiteY287" fmla="*/ 6901 h 9964"/>
                <a:gd name="connsiteX288" fmla="*/ 7232 w 10283"/>
                <a:gd name="connsiteY288" fmla="*/ 6434 h 9964"/>
                <a:gd name="connsiteX289" fmla="*/ 7360 w 10283"/>
                <a:gd name="connsiteY289" fmla="*/ 5521 h 9964"/>
                <a:gd name="connsiteX290" fmla="*/ 7316 w 10283"/>
                <a:gd name="connsiteY290" fmla="*/ 5535 h 9964"/>
                <a:gd name="connsiteX291" fmla="*/ 7287 w 10283"/>
                <a:gd name="connsiteY291" fmla="*/ 5870 h 9964"/>
                <a:gd name="connsiteX292" fmla="*/ 7287 w 10283"/>
                <a:gd name="connsiteY292" fmla="*/ 6236 h 9964"/>
                <a:gd name="connsiteX293" fmla="*/ 7303 w 10283"/>
                <a:gd name="connsiteY293" fmla="*/ 6042 h 9964"/>
                <a:gd name="connsiteX294" fmla="*/ 7316 w 10283"/>
                <a:gd name="connsiteY294" fmla="*/ 5687 h 9964"/>
                <a:gd name="connsiteX295" fmla="*/ 7318 w 10283"/>
                <a:gd name="connsiteY295" fmla="*/ 5480 h 9964"/>
                <a:gd name="connsiteX296" fmla="*/ 7332 w 10283"/>
                <a:gd name="connsiteY296" fmla="*/ 5362 h 9964"/>
                <a:gd name="connsiteX297" fmla="*/ 7368 w 10283"/>
                <a:gd name="connsiteY297" fmla="*/ 5348 h 9964"/>
                <a:gd name="connsiteX298" fmla="*/ 7353 w 10283"/>
                <a:gd name="connsiteY298" fmla="*/ 5282 h 9964"/>
                <a:gd name="connsiteX299" fmla="*/ 7373 w 10283"/>
                <a:gd name="connsiteY299" fmla="*/ 5095 h 9964"/>
                <a:gd name="connsiteX300" fmla="*/ 7381 w 10283"/>
                <a:gd name="connsiteY300" fmla="*/ 5224 h 9964"/>
                <a:gd name="connsiteX301" fmla="*/ 7403 w 10283"/>
                <a:gd name="connsiteY301" fmla="*/ 4954 h 9964"/>
                <a:gd name="connsiteX302" fmla="*/ 7417 w 10283"/>
                <a:gd name="connsiteY302" fmla="*/ 4999 h 9964"/>
                <a:gd name="connsiteX303" fmla="*/ 7499 w 10283"/>
                <a:gd name="connsiteY303" fmla="*/ 4836 h 9964"/>
                <a:gd name="connsiteX304" fmla="*/ 7524 w 10283"/>
                <a:gd name="connsiteY304" fmla="*/ 4793 h 9964"/>
                <a:gd name="connsiteX305" fmla="*/ 7563 w 10283"/>
                <a:gd name="connsiteY305" fmla="*/ 4639 h 9964"/>
                <a:gd name="connsiteX306" fmla="*/ 7625 w 10283"/>
                <a:gd name="connsiteY306" fmla="*/ 4512 h 9964"/>
                <a:gd name="connsiteX307" fmla="*/ 7679 w 10283"/>
                <a:gd name="connsiteY307" fmla="*/ 4406 h 9964"/>
                <a:gd name="connsiteX308" fmla="*/ 7711 w 10283"/>
                <a:gd name="connsiteY308" fmla="*/ 4380 h 9964"/>
                <a:gd name="connsiteX309" fmla="*/ 7757 w 10283"/>
                <a:gd name="connsiteY309" fmla="*/ 4197 h 9964"/>
                <a:gd name="connsiteX310" fmla="*/ 7788 w 10283"/>
                <a:gd name="connsiteY310" fmla="*/ 4261 h 9964"/>
                <a:gd name="connsiteX311" fmla="*/ 7820 w 10283"/>
                <a:gd name="connsiteY311" fmla="*/ 4263 h 9964"/>
                <a:gd name="connsiteX312" fmla="*/ 7849 w 10283"/>
                <a:gd name="connsiteY312" fmla="*/ 4265 h 9964"/>
                <a:gd name="connsiteX313" fmla="*/ 7886 w 10283"/>
                <a:gd name="connsiteY313" fmla="*/ 3944 h 9964"/>
                <a:gd name="connsiteX314" fmla="*/ 7968 w 10283"/>
                <a:gd name="connsiteY314" fmla="*/ 4025 h 9964"/>
                <a:gd name="connsiteX315" fmla="*/ 7903 w 10283"/>
                <a:gd name="connsiteY315" fmla="*/ 3951 h 9964"/>
                <a:gd name="connsiteX316" fmla="*/ 7969 w 10283"/>
                <a:gd name="connsiteY316" fmla="*/ 4127 h 9964"/>
                <a:gd name="connsiteX317" fmla="*/ 7999 w 10283"/>
                <a:gd name="connsiteY317" fmla="*/ 4219 h 9964"/>
                <a:gd name="connsiteX318" fmla="*/ 8014 w 10283"/>
                <a:gd name="connsiteY318" fmla="*/ 4246 h 9964"/>
                <a:gd name="connsiteX319" fmla="*/ 8074 w 10283"/>
                <a:gd name="connsiteY319" fmla="*/ 4269 h 9964"/>
                <a:gd name="connsiteX320" fmla="*/ 8051 w 10283"/>
                <a:gd name="connsiteY320" fmla="*/ 4089 h 9964"/>
                <a:gd name="connsiteX321" fmla="*/ 8100 w 10283"/>
                <a:gd name="connsiteY321" fmla="*/ 4206 h 9964"/>
                <a:gd name="connsiteX322" fmla="*/ 8149 w 10283"/>
                <a:gd name="connsiteY322" fmla="*/ 4323 h 9964"/>
                <a:gd name="connsiteX323" fmla="*/ 8177 w 10283"/>
                <a:gd name="connsiteY323" fmla="*/ 4468 h 9964"/>
                <a:gd name="connsiteX324" fmla="*/ 8198 w 10283"/>
                <a:gd name="connsiteY324" fmla="*/ 4275 h 9964"/>
                <a:gd name="connsiteX325" fmla="*/ 8279 w 10283"/>
                <a:gd name="connsiteY325" fmla="*/ 4718 h 9964"/>
                <a:gd name="connsiteX326" fmla="*/ 8234 w 10283"/>
                <a:gd name="connsiteY326" fmla="*/ 4373 h 9964"/>
                <a:gd name="connsiteX327" fmla="*/ 8369 w 10283"/>
                <a:gd name="connsiteY327" fmla="*/ 4968 h 9964"/>
                <a:gd name="connsiteX328" fmla="*/ 8328 w 10283"/>
                <a:gd name="connsiteY328" fmla="*/ 4883 h 9964"/>
                <a:gd name="connsiteX329" fmla="*/ 8401 w 10283"/>
                <a:gd name="connsiteY329" fmla="*/ 5128 h 9964"/>
                <a:gd name="connsiteX330" fmla="*/ 8403 w 10283"/>
                <a:gd name="connsiteY330" fmla="*/ 5229 h 9964"/>
                <a:gd name="connsiteX331" fmla="*/ 8442 w 10283"/>
                <a:gd name="connsiteY331" fmla="*/ 5227 h 9964"/>
                <a:gd name="connsiteX332" fmla="*/ 8512 w 10283"/>
                <a:gd name="connsiteY332" fmla="*/ 5361 h 9964"/>
                <a:gd name="connsiteX333" fmla="*/ 8563 w 10283"/>
                <a:gd name="connsiteY333" fmla="*/ 5519 h 9964"/>
                <a:gd name="connsiteX334" fmla="*/ 8604 w 10283"/>
                <a:gd name="connsiteY334" fmla="*/ 5740 h 9964"/>
                <a:gd name="connsiteX335" fmla="*/ 8617 w 10283"/>
                <a:gd name="connsiteY335" fmla="*/ 5833 h 9964"/>
                <a:gd name="connsiteX336" fmla="*/ 8654 w 10283"/>
                <a:gd name="connsiteY336" fmla="*/ 5806 h 9964"/>
                <a:gd name="connsiteX337" fmla="*/ 8667 w 10283"/>
                <a:gd name="connsiteY337" fmla="*/ 5939 h 9964"/>
                <a:gd name="connsiteX338" fmla="*/ 8720 w 10283"/>
                <a:gd name="connsiteY338" fmla="*/ 6244 h 9964"/>
                <a:gd name="connsiteX339" fmla="*/ 8763 w 10283"/>
                <a:gd name="connsiteY339" fmla="*/ 6400 h 9964"/>
                <a:gd name="connsiteX340" fmla="*/ 8724 w 10283"/>
                <a:gd name="connsiteY340" fmla="*/ 6372 h 9964"/>
                <a:gd name="connsiteX341" fmla="*/ 8688 w 10283"/>
                <a:gd name="connsiteY341" fmla="*/ 5995 h 9964"/>
                <a:gd name="connsiteX342" fmla="*/ 8775 w 10283"/>
                <a:gd name="connsiteY342" fmla="*/ 6903 h 9964"/>
                <a:gd name="connsiteX343" fmla="*/ 8778 w 10283"/>
                <a:gd name="connsiteY343" fmla="*/ 6820 h 9964"/>
                <a:gd name="connsiteX344" fmla="*/ 8783 w 10283"/>
                <a:gd name="connsiteY344" fmla="*/ 6217 h 9964"/>
                <a:gd name="connsiteX345" fmla="*/ 8788 w 10283"/>
                <a:gd name="connsiteY345" fmla="*/ 6616 h 9964"/>
                <a:gd name="connsiteX346" fmla="*/ 8790 w 10283"/>
                <a:gd name="connsiteY346" fmla="*/ 6175 h 9964"/>
                <a:gd name="connsiteX347" fmla="*/ 8684 w 10283"/>
                <a:gd name="connsiteY347" fmla="*/ 5972 h 9964"/>
                <a:gd name="connsiteX348" fmla="*/ 8801 w 10283"/>
                <a:gd name="connsiteY348" fmla="*/ 6589 h 9964"/>
                <a:gd name="connsiteX349" fmla="*/ 8836 w 10283"/>
                <a:gd name="connsiteY349" fmla="*/ 6734 h 9964"/>
                <a:gd name="connsiteX350" fmla="*/ 8808 w 10283"/>
                <a:gd name="connsiteY350" fmla="*/ 6753 h 9964"/>
                <a:gd name="connsiteX351" fmla="*/ 8813 w 10283"/>
                <a:gd name="connsiteY351" fmla="*/ 6252 h 9964"/>
                <a:gd name="connsiteX352" fmla="*/ 8767 w 10283"/>
                <a:gd name="connsiteY352" fmla="*/ 6181 h 9964"/>
                <a:gd name="connsiteX353" fmla="*/ 8723 w 10283"/>
                <a:gd name="connsiteY353" fmla="*/ 6058 h 9964"/>
                <a:gd name="connsiteX354" fmla="*/ 8826 w 10283"/>
                <a:gd name="connsiteY354" fmla="*/ 6501 h 9964"/>
                <a:gd name="connsiteX355" fmla="*/ 8828 w 10283"/>
                <a:gd name="connsiteY355" fmla="*/ 6623 h 9964"/>
                <a:gd name="connsiteX356" fmla="*/ 8833 w 10283"/>
                <a:gd name="connsiteY356" fmla="*/ 6859 h 9964"/>
                <a:gd name="connsiteX357" fmla="*/ 8876 w 10283"/>
                <a:gd name="connsiteY357" fmla="*/ 7128 h 9964"/>
                <a:gd name="connsiteX358" fmla="*/ 8843 w 10283"/>
                <a:gd name="connsiteY358" fmla="*/ 6623 h 9964"/>
                <a:gd name="connsiteX359" fmla="*/ 8847 w 10283"/>
                <a:gd name="connsiteY359" fmla="*/ 6746 h 9964"/>
                <a:gd name="connsiteX360" fmla="*/ 8852 w 10283"/>
                <a:gd name="connsiteY360" fmla="*/ 6616 h 9964"/>
                <a:gd name="connsiteX361" fmla="*/ 8857 w 10283"/>
                <a:gd name="connsiteY361" fmla="*/ 6525 h 9964"/>
                <a:gd name="connsiteX362" fmla="*/ 8788 w 10283"/>
                <a:gd name="connsiteY362" fmla="*/ 6588 h 9964"/>
                <a:gd name="connsiteX363" fmla="*/ 8793 w 10283"/>
                <a:gd name="connsiteY363" fmla="*/ 6372 h 9964"/>
                <a:gd name="connsiteX364" fmla="*/ 8749 w 10283"/>
                <a:gd name="connsiteY364" fmla="*/ 6315 h 9964"/>
                <a:gd name="connsiteX365" fmla="*/ 8725 w 10283"/>
                <a:gd name="connsiteY365" fmla="*/ 6600 h 9964"/>
                <a:gd name="connsiteX366" fmla="*/ 8861 w 10283"/>
                <a:gd name="connsiteY366" fmla="*/ 6408 h 9964"/>
                <a:gd name="connsiteX367" fmla="*/ 8898 w 10283"/>
                <a:gd name="connsiteY367" fmla="*/ 7180 h 9964"/>
                <a:gd name="connsiteX368" fmla="*/ 9020 w 10283"/>
                <a:gd name="connsiteY368" fmla="*/ 7812 h 9964"/>
                <a:gd name="connsiteX369" fmla="*/ 9058 w 10283"/>
                <a:gd name="connsiteY369" fmla="*/ 8601 h 9964"/>
                <a:gd name="connsiteX370" fmla="*/ 9079 w 10283"/>
                <a:gd name="connsiteY370" fmla="*/ 9076 h 9964"/>
                <a:gd name="connsiteX371" fmla="*/ 9263 w 10283"/>
                <a:gd name="connsiteY371" fmla="*/ 9715 h 9964"/>
                <a:gd name="connsiteX372" fmla="*/ 9273 w 10283"/>
                <a:gd name="connsiteY372" fmla="*/ 9317 h 9964"/>
                <a:gd name="connsiteX373" fmla="*/ 9371 w 10283"/>
                <a:gd name="connsiteY373" fmla="*/ 9675 h 9964"/>
                <a:gd name="connsiteX374" fmla="*/ 9340 w 10283"/>
                <a:gd name="connsiteY374" fmla="*/ 9621 h 9964"/>
                <a:gd name="connsiteX375" fmla="*/ 9192 w 10283"/>
                <a:gd name="connsiteY375" fmla="*/ 9033 h 9964"/>
                <a:gd name="connsiteX376" fmla="*/ 9022 w 10283"/>
                <a:gd name="connsiteY376" fmla="*/ 7940 h 9964"/>
                <a:gd name="connsiteX377" fmla="*/ 9020 w 10283"/>
                <a:gd name="connsiteY377" fmla="*/ 8984 h 9964"/>
                <a:gd name="connsiteX378" fmla="*/ 9391 w 10283"/>
                <a:gd name="connsiteY378" fmla="*/ 9671 h 9964"/>
                <a:gd name="connsiteX379" fmla="*/ 9283 w 10283"/>
                <a:gd name="connsiteY379" fmla="*/ 9499 h 9964"/>
                <a:gd name="connsiteX380" fmla="*/ 9048 w 10283"/>
                <a:gd name="connsiteY380" fmla="*/ 8094 h 9964"/>
                <a:gd name="connsiteX381" fmla="*/ 9358 w 10283"/>
                <a:gd name="connsiteY381" fmla="*/ 9601 h 9964"/>
                <a:gd name="connsiteX382" fmla="*/ 9005 w 10283"/>
                <a:gd name="connsiteY382" fmla="*/ 7921 h 9964"/>
                <a:gd name="connsiteX383" fmla="*/ 8949 w 10283"/>
                <a:gd name="connsiteY383" fmla="*/ 7332 h 9964"/>
                <a:gd name="connsiteX384" fmla="*/ 8900 w 10283"/>
                <a:gd name="connsiteY384" fmla="*/ 7214 h 9964"/>
                <a:gd name="connsiteX385" fmla="*/ 8949 w 10283"/>
                <a:gd name="connsiteY385" fmla="*/ 7709 h 9964"/>
                <a:gd name="connsiteX386" fmla="*/ 9003 w 10283"/>
                <a:gd name="connsiteY386" fmla="*/ 7731 h 9964"/>
                <a:gd name="connsiteX387" fmla="*/ 8976 w 10283"/>
                <a:gd name="connsiteY387" fmla="*/ 7585 h 9964"/>
                <a:gd name="connsiteX388" fmla="*/ 9426 w 10283"/>
                <a:gd name="connsiteY388" fmla="*/ 9424 h 9964"/>
                <a:gd name="connsiteX389" fmla="*/ 9461 w 10283"/>
                <a:gd name="connsiteY389" fmla="*/ 9250 h 9964"/>
                <a:gd name="connsiteX390" fmla="*/ 9150 w 10283"/>
                <a:gd name="connsiteY390" fmla="*/ 9113 h 9964"/>
                <a:gd name="connsiteX391" fmla="*/ 9295 w 10283"/>
                <a:gd name="connsiteY391" fmla="*/ 9330 h 9964"/>
                <a:gd name="connsiteX392" fmla="*/ 9499 w 10283"/>
                <a:gd name="connsiteY392" fmla="*/ 9543 h 9964"/>
                <a:gd name="connsiteX393" fmla="*/ 9305 w 10283"/>
                <a:gd name="connsiteY393" fmla="*/ 9787 h 9964"/>
                <a:gd name="connsiteX394" fmla="*/ 9327 w 10283"/>
                <a:gd name="connsiteY394" fmla="*/ 9236 h 9964"/>
                <a:gd name="connsiteX395" fmla="*/ 9357 w 10283"/>
                <a:gd name="connsiteY395" fmla="*/ 9273 h 9964"/>
                <a:gd name="connsiteX396" fmla="*/ 9194 w 10283"/>
                <a:gd name="connsiteY396" fmla="*/ 8838 h 9964"/>
                <a:gd name="connsiteX397" fmla="*/ 8999 w 10283"/>
                <a:gd name="connsiteY397" fmla="*/ 8938 h 9964"/>
                <a:gd name="connsiteX398" fmla="*/ 9146 w 10283"/>
                <a:gd name="connsiteY398" fmla="*/ 8708 h 9964"/>
                <a:gd name="connsiteX399" fmla="*/ 9009 w 10283"/>
                <a:gd name="connsiteY399" fmla="*/ 8741 h 9964"/>
                <a:gd name="connsiteX400" fmla="*/ 9112 w 10283"/>
                <a:gd name="connsiteY400" fmla="*/ 8674 h 9964"/>
                <a:gd name="connsiteX401" fmla="*/ 9330 w 10283"/>
                <a:gd name="connsiteY401" fmla="*/ 9652 h 9964"/>
                <a:gd name="connsiteX402" fmla="*/ 9027 w 10283"/>
                <a:gd name="connsiteY402" fmla="*/ 8638 h 9964"/>
                <a:gd name="connsiteX403" fmla="*/ 9032 w 10283"/>
                <a:gd name="connsiteY403" fmla="*/ 8551 h 9964"/>
                <a:gd name="connsiteX404" fmla="*/ 9010 w 10283"/>
                <a:gd name="connsiteY404" fmla="*/ 7681 h 9964"/>
                <a:gd name="connsiteX405" fmla="*/ 9042 w 10283"/>
                <a:gd name="connsiteY405" fmla="*/ 7929 h 9964"/>
                <a:gd name="connsiteX406" fmla="*/ 9260 w 10283"/>
                <a:gd name="connsiteY406" fmla="*/ 9654 h 9964"/>
                <a:gd name="connsiteX407" fmla="*/ 9575 w 10283"/>
                <a:gd name="connsiteY407" fmla="*/ 9375 h 9964"/>
                <a:gd name="connsiteX408" fmla="*/ 9193 w 10283"/>
                <a:gd name="connsiteY408" fmla="*/ 9350 h 9964"/>
                <a:gd name="connsiteX409" fmla="*/ 9292 w 10283"/>
                <a:gd name="connsiteY409" fmla="*/ 9506 h 9964"/>
                <a:gd name="connsiteX410" fmla="*/ 9062 w 10283"/>
                <a:gd name="connsiteY410" fmla="*/ 8326 h 9964"/>
                <a:gd name="connsiteX411" fmla="*/ 9069 w 10283"/>
                <a:gd name="connsiteY411" fmla="*/ 8673 h 9964"/>
                <a:gd name="connsiteX412" fmla="*/ 9145 w 10283"/>
                <a:gd name="connsiteY412" fmla="*/ 8889 h 9964"/>
                <a:gd name="connsiteX413" fmla="*/ 9079 w 10283"/>
                <a:gd name="connsiteY413" fmla="*/ 8196 h 9964"/>
                <a:gd name="connsiteX414" fmla="*/ 9084 w 10283"/>
                <a:gd name="connsiteY414" fmla="*/ 8145 h 9964"/>
                <a:gd name="connsiteX415" fmla="*/ 9089 w 10283"/>
                <a:gd name="connsiteY415" fmla="*/ 8388 h 9964"/>
                <a:gd name="connsiteX416" fmla="*/ 9094 w 10283"/>
                <a:gd name="connsiteY416" fmla="*/ 8475 h 9964"/>
                <a:gd name="connsiteX417" fmla="*/ 9099 w 10283"/>
                <a:gd name="connsiteY417" fmla="*/ 9231 h 9964"/>
                <a:gd name="connsiteX418" fmla="*/ 9104 w 10283"/>
                <a:gd name="connsiteY418" fmla="*/ 9175 h 9964"/>
                <a:gd name="connsiteX419" fmla="*/ 9311 w 10283"/>
                <a:gd name="connsiteY419" fmla="*/ 9810 h 9964"/>
                <a:gd name="connsiteX420" fmla="*/ 9117 w 10283"/>
                <a:gd name="connsiteY420" fmla="*/ 9189 h 9964"/>
                <a:gd name="connsiteX421" fmla="*/ 9231 w 10283"/>
                <a:gd name="connsiteY421" fmla="*/ 9503 h 9964"/>
                <a:gd name="connsiteX422" fmla="*/ 9129 w 10283"/>
                <a:gd name="connsiteY422" fmla="*/ 9197 h 9964"/>
                <a:gd name="connsiteX423" fmla="*/ 9227 w 10283"/>
                <a:gd name="connsiteY423" fmla="*/ 9161 h 9964"/>
                <a:gd name="connsiteX424" fmla="*/ 9139 w 10283"/>
                <a:gd name="connsiteY424" fmla="*/ 8949 h 9964"/>
                <a:gd name="connsiteX425" fmla="*/ 9144 w 10283"/>
                <a:gd name="connsiteY425" fmla="*/ 9449 h 9964"/>
                <a:gd name="connsiteX426" fmla="*/ 9329 w 10283"/>
                <a:gd name="connsiteY426" fmla="*/ 9668 h 9964"/>
                <a:gd name="connsiteX427" fmla="*/ 9209 w 10283"/>
                <a:gd name="connsiteY427" fmla="*/ 8933 h 9964"/>
                <a:gd name="connsiteX428" fmla="*/ 9317 w 10283"/>
                <a:gd name="connsiteY428" fmla="*/ 9471 h 9964"/>
                <a:gd name="connsiteX429" fmla="*/ 9131 w 10283"/>
                <a:gd name="connsiteY429" fmla="*/ 9079 h 9964"/>
                <a:gd name="connsiteX430" fmla="*/ 9240 w 10283"/>
                <a:gd name="connsiteY430" fmla="*/ 9615 h 9964"/>
                <a:gd name="connsiteX431" fmla="*/ 9264 w 10283"/>
                <a:gd name="connsiteY431" fmla="*/ 9368 h 9964"/>
                <a:gd name="connsiteX432" fmla="*/ 9286 w 10283"/>
                <a:gd name="connsiteY432" fmla="*/ 9439 h 9964"/>
                <a:gd name="connsiteX433" fmla="*/ 9483 w 10283"/>
                <a:gd name="connsiteY433" fmla="*/ 9451 h 9964"/>
                <a:gd name="connsiteX434" fmla="*/ 9227 w 10283"/>
                <a:gd name="connsiteY434" fmla="*/ 9526 h 9964"/>
                <a:gd name="connsiteX435" fmla="*/ 9250 w 10283"/>
                <a:gd name="connsiteY435" fmla="*/ 9449 h 9964"/>
                <a:gd name="connsiteX436" fmla="*/ 9447 w 10283"/>
                <a:gd name="connsiteY436" fmla="*/ 9748 h 9964"/>
                <a:gd name="connsiteX437" fmla="*/ 9466 w 10283"/>
                <a:gd name="connsiteY437" fmla="*/ 9355 h 9964"/>
                <a:gd name="connsiteX438" fmla="*/ 9374 w 10283"/>
                <a:gd name="connsiteY438" fmla="*/ 9687 h 9964"/>
                <a:gd name="connsiteX439" fmla="*/ 9471 w 10283"/>
                <a:gd name="connsiteY439" fmla="*/ 9521 h 9964"/>
                <a:gd name="connsiteX440" fmla="*/ 9492 w 10283"/>
                <a:gd name="connsiteY440" fmla="*/ 9640 h 9964"/>
                <a:gd name="connsiteX441" fmla="*/ 9570 w 10283"/>
                <a:gd name="connsiteY441" fmla="*/ 8912 h 9964"/>
                <a:gd name="connsiteX442" fmla="*/ 9550 w 10283"/>
                <a:gd name="connsiteY442" fmla="*/ 9225 h 9964"/>
                <a:gd name="connsiteX443" fmla="*/ 9581 w 10283"/>
                <a:gd name="connsiteY443" fmla="*/ 8688 h 9964"/>
                <a:gd name="connsiteX444" fmla="*/ 9587 w 10283"/>
                <a:gd name="connsiteY444" fmla="*/ 8394 h 9964"/>
                <a:gd name="connsiteX445" fmla="*/ 9596 w 10283"/>
                <a:gd name="connsiteY445" fmla="*/ 8058 h 9964"/>
                <a:gd name="connsiteX446" fmla="*/ 9634 w 10283"/>
                <a:gd name="connsiteY446" fmla="*/ 7517 h 9964"/>
                <a:gd name="connsiteX447" fmla="*/ 9614 w 10283"/>
                <a:gd name="connsiteY447" fmla="*/ 7765 h 9964"/>
                <a:gd name="connsiteX448" fmla="*/ 9682 w 10283"/>
                <a:gd name="connsiteY448" fmla="*/ 7259 h 9964"/>
                <a:gd name="connsiteX449" fmla="*/ 9673 w 10283"/>
                <a:gd name="connsiteY449" fmla="*/ 7095 h 9964"/>
                <a:gd name="connsiteX450" fmla="*/ 9682 w 10283"/>
                <a:gd name="connsiteY450" fmla="*/ 7006 h 9964"/>
                <a:gd name="connsiteX451" fmla="*/ 9708 w 10283"/>
                <a:gd name="connsiteY451" fmla="*/ 6798 h 9964"/>
                <a:gd name="connsiteX452" fmla="*/ 9747 w 10283"/>
                <a:gd name="connsiteY452" fmla="*/ 6635 h 9964"/>
                <a:gd name="connsiteX453" fmla="*/ 9705 w 10283"/>
                <a:gd name="connsiteY453" fmla="*/ 6911 h 9964"/>
                <a:gd name="connsiteX454" fmla="*/ 9722 w 10283"/>
                <a:gd name="connsiteY454" fmla="*/ 5943 h 9964"/>
                <a:gd name="connsiteX455" fmla="*/ 9740 w 10283"/>
                <a:gd name="connsiteY455" fmla="*/ 6883 h 9964"/>
                <a:gd name="connsiteX456" fmla="*/ 9774 w 10283"/>
                <a:gd name="connsiteY456" fmla="*/ 5693 h 9964"/>
                <a:gd name="connsiteX457" fmla="*/ 9753 w 10283"/>
                <a:gd name="connsiteY457" fmla="*/ 6363 h 9964"/>
                <a:gd name="connsiteX458" fmla="*/ 9805 w 10283"/>
                <a:gd name="connsiteY458" fmla="*/ 5537 h 9964"/>
                <a:gd name="connsiteX459" fmla="*/ 9838 w 10283"/>
                <a:gd name="connsiteY459" fmla="*/ 5345 h 9964"/>
                <a:gd name="connsiteX460" fmla="*/ 9852 w 10283"/>
                <a:gd name="connsiteY460" fmla="*/ 5174 h 9964"/>
                <a:gd name="connsiteX461" fmla="*/ 9914 w 10283"/>
                <a:gd name="connsiteY461" fmla="*/ 4831 h 9964"/>
                <a:gd name="connsiteX462" fmla="*/ 9990 w 10283"/>
                <a:gd name="connsiteY462" fmla="*/ 4594 h 9964"/>
                <a:gd name="connsiteX463" fmla="*/ 10140 w 10283"/>
                <a:gd name="connsiteY463" fmla="*/ 4846 h 9964"/>
                <a:gd name="connsiteX464" fmla="*/ 10283 w 10283"/>
                <a:gd name="connsiteY464" fmla="*/ 4968 h 9964"/>
                <a:gd name="connsiteX0" fmla="*/ 37 w 10000"/>
                <a:gd name="connsiteY0" fmla="*/ 2961 h 10000"/>
                <a:gd name="connsiteX1" fmla="*/ 1 w 10000"/>
                <a:gd name="connsiteY1" fmla="*/ 3256 h 10000"/>
                <a:gd name="connsiteX2" fmla="*/ 71 w 10000"/>
                <a:gd name="connsiteY2" fmla="*/ 2749 h 10000"/>
                <a:gd name="connsiteX3" fmla="*/ 87 w 10000"/>
                <a:gd name="connsiteY3" fmla="*/ 2604 h 10000"/>
                <a:gd name="connsiteX4" fmla="*/ 154 w 10000"/>
                <a:gd name="connsiteY4" fmla="*/ 2205 h 10000"/>
                <a:gd name="connsiteX5" fmla="*/ 123 w 10000"/>
                <a:gd name="connsiteY5" fmla="*/ 2457 h 10000"/>
                <a:gd name="connsiteX6" fmla="*/ 140 w 10000"/>
                <a:gd name="connsiteY6" fmla="*/ 2308 h 10000"/>
                <a:gd name="connsiteX7" fmla="*/ 119 w 10000"/>
                <a:gd name="connsiteY7" fmla="*/ 2577 h 10000"/>
                <a:gd name="connsiteX8" fmla="*/ 148 w 10000"/>
                <a:gd name="connsiteY8" fmla="*/ 2237 h 10000"/>
                <a:gd name="connsiteX9" fmla="*/ 173 w 10000"/>
                <a:gd name="connsiteY9" fmla="*/ 2069 h 10000"/>
                <a:gd name="connsiteX10" fmla="*/ 243 w 10000"/>
                <a:gd name="connsiteY10" fmla="*/ 1799 h 10000"/>
                <a:gd name="connsiteX11" fmla="*/ 268 w 10000"/>
                <a:gd name="connsiteY11" fmla="*/ 1610 h 10000"/>
                <a:gd name="connsiteX12" fmla="*/ 218 w 10000"/>
                <a:gd name="connsiteY12" fmla="*/ 1940 h 10000"/>
                <a:gd name="connsiteX13" fmla="*/ 304 w 10000"/>
                <a:gd name="connsiteY13" fmla="*/ 1443 h 10000"/>
                <a:gd name="connsiteX14" fmla="*/ 365 w 10000"/>
                <a:gd name="connsiteY14" fmla="*/ 1346 h 10000"/>
                <a:gd name="connsiteX15" fmla="*/ 342 w 10000"/>
                <a:gd name="connsiteY15" fmla="*/ 1372 h 10000"/>
                <a:gd name="connsiteX16" fmla="*/ 403 w 10000"/>
                <a:gd name="connsiteY16" fmla="*/ 1224 h 10000"/>
                <a:gd name="connsiteX17" fmla="*/ 383 w 10000"/>
                <a:gd name="connsiteY17" fmla="*/ 1256 h 10000"/>
                <a:gd name="connsiteX18" fmla="*/ 422 w 10000"/>
                <a:gd name="connsiteY18" fmla="*/ 1141 h 10000"/>
                <a:gd name="connsiteX19" fmla="*/ 436 w 10000"/>
                <a:gd name="connsiteY19" fmla="*/ 1149 h 10000"/>
                <a:gd name="connsiteX20" fmla="*/ 457 w 10000"/>
                <a:gd name="connsiteY20" fmla="*/ 1102 h 10000"/>
                <a:gd name="connsiteX21" fmla="*/ 502 w 10000"/>
                <a:gd name="connsiteY21" fmla="*/ 984 h 10000"/>
                <a:gd name="connsiteX22" fmla="*/ 454 w 10000"/>
                <a:gd name="connsiteY22" fmla="*/ 1088 h 10000"/>
                <a:gd name="connsiteX23" fmla="*/ 532 w 10000"/>
                <a:gd name="connsiteY23" fmla="*/ 910 h 10000"/>
                <a:gd name="connsiteX24" fmla="*/ 475 w 10000"/>
                <a:gd name="connsiteY24" fmla="*/ 1064 h 10000"/>
                <a:gd name="connsiteX25" fmla="*/ 569 w 10000"/>
                <a:gd name="connsiteY25" fmla="*/ 812 h 10000"/>
                <a:gd name="connsiteX26" fmla="*/ 598 w 10000"/>
                <a:gd name="connsiteY26" fmla="*/ 673 h 10000"/>
                <a:gd name="connsiteX27" fmla="*/ 638 w 10000"/>
                <a:gd name="connsiteY27" fmla="*/ 695 h 10000"/>
                <a:gd name="connsiteX28" fmla="*/ 651 w 10000"/>
                <a:gd name="connsiteY28" fmla="*/ 523 h 10000"/>
                <a:gd name="connsiteX29" fmla="*/ 678 w 10000"/>
                <a:gd name="connsiteY29" fmla="*/ 715 h 10000"/>
                <a:gd name="connsiteX30" fmla="*/ 713 w 10000"/>
                <a:gd name="connsiteY30" fmla="*/ 452 h 10000"/>
                <a:gd name="connsiteX31" fmla="*/ 759 w 10000"/>
                <a:gd name="connsiteY31" fmla="*/ 435 h 10000"/>
                <a:gd name="connsiteX32" fmla="*/ 781 w 10000"/>
                <a:gd name="connsiteY32" fmla="*/ 357 h 10000"/>
                <a:gd name="connsiteX33" fmla="*/ 829 w 10000"/>
                <a:gd name="connsiteY33" fmla="*/ 167 h 10000"/>
                <a:gd name="connsiteX34" fmla="*/ 812 w 10000"/>
                <a:gd name="connsiteY34" fmla="*/ 244 h 10000"/>
                <a:gd name="connsiteX35" fmla="*/ 870 w 10000"/>
                <a:gd name="connsiteY35" fmla="*/ 234 h 10000"/>
                <a:gd name="connsiteX36" fmla="*/ 897 w 10000"/>
                <a:gd name="connsiteY36" fmla="*/ 126 h 10000"/>
                <a:gd name="connsiteX37" fmla="*/ 935 w 10000"/>
                <a:gd name="connsiteY37" fmla="*/ 204 h 10000"/>
                <a:gd name="connsiteX38" fmla="*/ 975 w 10000"/>
                <a:gd name="connsiteY38" fmla="*/ 233 h 10000"/>
                <a:gd name="connsiteX39" fmla="*/ 1010 w 10000"/>
                <a:gd name="connsiteY39" fmla="*/ 102 h 10000"/>
                <a:gd name="connsiteX40" fmla="*/ 1066 w 10000"/>
                <a:gd name="connsiteY40" fmla="*/ 99 h 10000"/>
                <a:gd name="connsiteX41" fmla="*/ 1093 w 10000"/>
                <a:gd name="connsiteY41" fmla="*/ 192 h 10000"/>
                <a:gd name="connsiteX42" fmla="*/ 1150 w 10000"/>
                <a:gd name="connsiteY42" fmla="*/ 123 h 10000"/>
                <a:gd name="connsiteX43" fmla="*/ 1171 w 10000"/>
                <a:gd name="connsiteY43" fmla="*/ 203 h 10000"/>
                <a:gd name="connsiteX44" fmla="*/ 1195 w 10000"/>
                <a:gd name="connsiteY44" fmla="*/ 250 h 10000"/>
                <a:gd name="connsiteX45" fmla="*/ 1230 w 10000"/>
                <a:gd name="connsiteY45" fmla="*/ 342 h 10000"/>
                <a:gd name="connsiteX46" fmla="*/ 1262 w 10000"/>
                <a:gd name="connsiteY46" fmla="*/ 485 h 10000"/>
                <a:gd name="connsiteX47" fmla="*/ 1304 w 10000"/>
                <a:gd name="connsiteY47" fmla="*/ 584 h 10000"/>
                <a:gd name="connsiteX48" fmla="*/ 1341 w 10000"/>
                <a:gd name="connsiteY48" fmla="*/ 666 h 10000"/>
                <a:gd name="connsiteX49" fmla="*/ 1385 w 10000"/>
                <a:gd name="connsiteY49" fmla="*/ 866 h 10000"/>
                <a:gd name="connsiteX50" fmla="*/ 1424 w 10000"/>
                <a:gd name="connsiteY50" fmla="*/ 944 h 10000"/>
                <a:gd name="connsiteX51" fmla="*/ 1461 w 10000"/>
                <a:gd name="connsiteY51" fmla="*/ 1241 h 10000"/>
                <a:gd name="connsiteX52" fmla="*/ 1450 w 10000"/>
                <a:gd name="connsiteY52" fmla="*/ 1104 h 10000"/>
                <a:gd name="connsiteX53" fmla="*/ 1491 w 10000"/>
                <a:gd name="connsiteY53" fmla="*/ 1314 h 10000"/>
                <a:gd name="connsiteX54" fmla="*/ 1493 w 10000"/>
                <a:gd name="connsiteY54" fmla="*/ 1536 h 10000"/>
                <a:gd name="connsiteX55" fmla="*/ 1534 w 10000"/>
                <a:gd name="connsiteY55" fmla="*/ 1633 h 10000"/>
                <a:gd name="connsiteX56" fmla="*/ 1536 w 10000"/>
                <a:gd name="connsiteY56" fmla="*/ 1888 h 10000"/>
                <a:gd name="connsiteX57" fmla="*/ 1598 w 10000"/>
                <a:gd name="connsiteY57" fmla="*/ 2237 h 10000"/>
                <a:gd name="connsiteX58" fmla="*/ 1598 w 10000"/>
                <a:gd name="connsiteY58" fmla="*/ 1787 h 10000"/>
                <a:gd name="connsiteX59" fmla="*/ 1606 w 10000"/>
                <a:gd name="connsiteY59" fmla="*/ 2611 h 10000"/>
                <a:gd name="connsiteX60" fmla="*/ 1664 w 10000"/>
                <a:gd name="connsiteY60" fmla="*/ 2970 h 10000"/>
                <a:gd name="connsiteX61" fmla="*/ 1640 w 10000"/>
                <a:gd name="connsiteY61" fmla="*/ 2392 h 10000"/>
                <a:gd name="connsiteX62" fmla="*/ 1654 w 10000"/>
                <a:gd name="connsiteY62" fmla="*/ 3208 h 10000"/>
                <a:gd name="connsiteX63" fmla="*/ 1666 w 10000"/>
                <a:gd name="connsiteY63" fmla="*/ 2633 h 10000"/>
                <a:gd name="connsiteX64" fmla="*/ 1688 w 10000"/>
                <a:gd name="connsiteY64" fmla="*/ 3615 h 10000"/>
                <a:gd name="connsiteX65" fmla="*/ 1705 w 10000"/>
                <a:gd name="connsiteY65" fmla="*/ 3287 h 10000"/>
                <a:gd name="connsiteX66" fmla="*/ 1722 w 10000"/>
                <a:gd name="connsiteY66" fmla="*/ 3148 h 10000"/>
                <a:gd name="connsiteX67" fmla="*/ 1716 w 10000"/>
                <a:gd name="connsiteY67" fmla="*/ 3560 h 10000"/>
                <a:gd name="connsiteX68" fmla="*/ 1761 w 10000"/>
                <a:gd name="connsiteY68" fmla="*/ 3893 h 10000"/>
                <a:gd name="connsiteX69" fmla="*/ 1773 w 10000"/>
                <a:gd name="connsiteY69" fmla="*/ 4084 h 10000"/>
                <a:gd name="connsiteX70" fmla="*/ 1790 w 10000"/>
                <a:gd name="connsiteY70" fmla="*/ 4041 h 10000"/>
                <a:gd name="connsiteX71" fmla="*/ 1812 w 10000"/>
                <a:gd name="connsiteY71" fmla="*/ 4347 h 10000"/>
                <a:gd name="connsiteX72" fmla="*/ 1841 w 10000"/>
                <a:gd name="connsiteY72" fmla="*/ 4447 h 10000"/>
                <a:gd name="connsiteX73" fmla="*/ 1876 w 10000"/>
                <a:gd name="connsiteY73" fmla="*/ 4579 h 10000"/>
                <a:gd name="connsiteX74" fmla="*/ 1894 w 10000"/>
                <a:gd name="connsiteY74" fmla="*/ 4627 h 10000"/>
                <a:gd name="connsiteX75" fmla="*/ 1939 w 10000"/>
                <a:gd name="connsiteY75" fmla="*/ 5107 h 10000"/>
                <a:gd name="connsiteX76" fmla="*/ 1920 w 10000"/>
                <a:gd name="connsiteY76" fmla="*/ 4875 h 10000"/>
                <a:gd name="connsiteX77" fmla="*/ 1974 w 10000"/>
                <a:gd name="connsiteY77" fmla="*/ 5285 h 10000"/>
                <a:gd name="connsiteX78" fmla="*/ 2011 w 10000"/>
                <a:gd name="connsiteY78" fmla="*/ 5665 h 10000"/>
                <a:gd name="connsiteX79" fmla="*/ 2048 w 10000"/>
                <a:gd name="connsiteY79" fmla="*/ 6044 h 10000"/>
                <a:gd name="connsiteX80" fmla="*/ 2060 w 10000"/>
                <a:gd name="connsiteY80" fmla="*/ 6095 h 10000"/>
                <a:gd name="connsiteX81" fmla="*/ 2081 w 10000"/>
                <a:gd name="connsiteY81" fmla="*/ 6377 h 10000"/>
                <a:gd name="connsiteX82" fmla="*/ 2108 w 10000"/>
                <a:gd name="connsiteY82" fmla="*/ 6666 h 10000"/>
                <a:gd name="connsiteX83" fmla="*/ 2179 w 10000"/>
                <a:gd name="connsiteY83" fmla="*/ 6839 h 10000"/>
                <a:gd name="connsiteX84" fmla="*/ 2286 w 10000"/>
                <a:gd name="connsiteY84" fmla="*/ 6483 h 10000"/>
                <a:gd name="connsiteX85" fmla="*/ 2328 w 10000"/>
                <a:gd name="connsiteY85" fmla="*/ 6255 h 10000"/>
                <a:gd name="connsiteX86" fmla="*/ 2219 w 10000"/>
                <a:gd name="connsiteY86" fmla="*/ 6837 h 10000"/>
                <a:gd name="connsiteX87" fmla="*/ 2369 w 10000"/>
                <a:gd name="connsiteY87" fmla="*/ 5993 h 10000"/>
                <a:gd name="connsiteX88" fmla="*/ 2373 w 10000"/>
                <a:gd name="connsiteY88" fmla="*/ 5828 h 10000"/>
                <a:gd name="connsiteX89" fmla="*/ 2419 w 10000"/>
                <a:gd name="connsiteY89" fmla="*/ 5516 h 10000"/>
                <a:gd name="connsiteX90" fmla="*/ 2406 w 10000"/>
                <a:gd name="connsiteY90" fmla="*/ 5871 h 10000"/>
                <a:gd name="connsiteX91" fmla="*/ 2429 w 10000"/>
                <a:gd name="connsiteY91" fmla="*/ 5240 h 10000"/>
                <a:gd name="connsiteX92" fmla="*/ 2467 w 10000"/>
                <a:gd name="connsiteY92" fmla="*/ 5061 h 10000"/>
                <a:gd name="connsiteX93" fmla="*/ 2485 w 10000"/>
                <a:gd name="connsiteY93" fmla="*/ 4714 h 10000"/>
                <a:gd name="connsiteX94" fmla="*/ 2532 w 10000"/>
                <a:gd name="connsiteY94" fmla="*/ 4383 h 10000"/>
                <a:gd name="connsiteX95" fmla="*/ 2529 w 10000"/>
                <a:gd name="connsiteY95" fmla="*/ 4510 h 10000"/>
                <a:gd name="connsiteX96" fmla="*/ 2460 w 10000"/>
                <a:gd name="connsiteY96" fmla="*/ 4864 h 10000"/>
                <a:gd name="connsiteX97" fmla="*/ 2537 w 10000"/>
                <a:gd name="connsiteY97" fmla="*/ 4151 h 10000"/>
                <a:gd name="connsiteX98" fmla="*/ 2554 w 10000"/>
                <a:gd name="connsiteY98" fmla="*/ 4249 h 10000"/>
                <a:gd name="connsiteX99" fmla="*/ 2576 w 10000"/>
                <a:gd name="connsiteY99" fmla="*/ 4052 h 10000"/>
                <a:gd name="connsiteX100" fmla="*/ 2588 w 10000"/>
                <a:gd name="connsiteY100" fmla="*/ 3607 h 10000"/>
                <a:gd name="connsiteX101" fmla="*/ 2579 w 10000"/>
                <a:gd name="connsiteY101" fmla="*/ 3840 h 10000"/>
                <a:gd name="connsiteX102" fmla="*/ 2538 w 10000"/>
                <a:gd name="connsiteY102" fmla="*/ 4067 h 10000"/>
                <a:gd name="connsiteX103" fmla="*/ 2650 w 10000"/>
                <a:gd name="connsiteY103" fmla="*/ 3252 h 10000"/>
                <a:gd name="connsiteX104" fmla="*/ 2637 w 10000"/>
                <a:gd name="connsiteY104" fmla="*/ 3258 h 10000"/>
                <a:gd name="connsiteX105" fmla="*/ 2615 w 10000"/>
                <a:gd name="connsiteY105" fmla="*/ 3401 h 10000"/>
                <a:gd name="connsiteX106" fmla="*/ 2633 w 10000"/>
                <a:gd name="connsiteY106" fmla="*/ 3298 h 10000"/>
                <a:gd name="connsiteX107" fmla="*/ 2699 w 10000"/>
                <a:gd name="connsiteY107" fmla="*/ 2663 h 10000"/>
                <a:gd name="connsiteX108" fmla="*/ 2672 w 10000"/>
                <a:gd name="connsiteY108" fmla="*/ 2957 h 10000"/>
                <a:gd name="connsiteX109" fmla="*/ 2715 w 10000"/>
                <a:gd name="connsiteY109" fmla="*/ 2500 h 10000"/>
                <a:gd name="connsiteX110" fmla="*/ 2749 w 10000"/>
                <a:gd name="connsiteY110" fmla="*/ 2274 h 10000"/>
                <a:gd name="connsiteX111" fmla="*/ 2789 w 10000"/>
                <a:gd name="connsiteY111" fmla="*/ 2041 h 10000"/>
                <a:gd name="connsiteX112" fmla="*/ 2846 w 10000"/>
                <a:gd name="connsiteY112" fmla="*/ 1847 h 10000"/>
                <a:gd name="connsiteX113" fmla="*/ 2887 w 10000"/>
                <a:gd name="connsiteY113" fmla="*/ 1691 h 10000"/>
                <a:gd name="connsiteX114" fmla="*/ 2917 w 10000"/>
                <a:gd name="connsiteY114" fmla="*/ 1736 h 10000"/>
                <a:gd name="connsiteX115" fmla="*/ 2937 w 10000"/>
                <a:gd name="connsiteY115" fmla="*/ 1608 h 10000"/>
                <a:gd name="connsiteX116" fmla="*/ 3016 w 10000"/>
                <a:gd name="connsiteY116" fmla="*/ 1786 h 10000"/>
                <a:gd name="connsiteX117" fmla="*/ 2982 w 10000"/>
                <a:gd name="connsiteY117" fmla="*/ 1577 h 10000"/>
                <a:gd name="connsiteX118" fmla="*/ 2995 w 10000"/>
                <a:gd name="connsiteY118" fmla="*/ 1636 h 10000"/>
                <a:gd name="connsiteX119" fmla="*/ 3083 w 10000"/>
                <a:gd name="connsiteY119" fmla="*/ 1831 h 10000"/>
                <a:gd name="connsiteX120" fmla="*/ 3050 w 10000"/>
                <a:gd name="connsiteY120" fmla="*/ 1697 h 10000"/>
                <a:gd name="connsiteX121" fmla="*/ 3151 w 10000"/>
                <a:gd name="connsiteY121" fmla="*/ 1907 h 10000"/>
                <a:gd name="connsiteX122" fmla="*/ 3166 w 10000"/>
                <a:gd name="connsiteY122" fmla="*/ 2048 h 10000"/>
                <a:gd name="connsiteX123" fmla="*/ 3111 w 10000"/>
                <a:gd name="connsiteY123" fmla="*/ 1781 h 10000"/>
                <a:gd name="connsiteX124" fmla="*/ 3186 w 10000"/>
                <a:gd name="connsiteY124" fmla="*/ 2110 h 10000"/>
                <a:gd name="connsiteX125" fmla="*/ 3215 w 10000"/>
                <a:gd name="connsiteY125" fmla="*/ 2242 h 10000"/>
                <a:gd name="connsiteX126" fmla="*/ 3179 w 10000"/>
                <a:gd name="connsiteY126" fmla="*/ 2012 h 10000"/>
                <a:gd name="connsiteX127" fmla="*/ 3240 w 10000"/>
                <a:gd name="connsiteY127" fmla="*/ 2345 h 10000"/>
                <a:gd name="connsiteX128" fmla="*/ 3262 w 10000"/>
                <a:gd name="connsiteY128" fmla="*/ 2645 h 10000"/>
                <a:gd name="connsiteX129" fmla="*/ 3290 w 10000"/>
                <a:gd name="connsiteY129" fmla="*/ 2470 h 10000"/>
                <a:gd name="connsiteX130" fmla="*/ 3323 w 10000"/>
                <a:gd name="connsiteY130" fmla="*/ 2826 h 10000"/>
                <a:gd name="connsiteX131" fmla="*/ 3354 w 10000"/>
                <a:gd name="connsiteY131" fmla="*/ 3169 h 10000"/>
                <a:gd name="connsiteX132" fmla="*/ 3396 w 10000"/>
                <a:gd name="connsiteY132" fmla="*/ 3258 h 10000"/>
                <a:gd name="connsiteX133" fmla="*/ 3410 w 10000"/>
                <a:gd name="connsiteY133" fmla="*/ 3450 h 10000"/>
                <a:gd name="connsiteX134" fmla="*/ 3436 w 10000"/>
                <a:gd name="connsiteY134" fmla="*/ 3564 h 10000"/>
                <a:gd name="connsiteX135" fmla="*/ 3473 w 10000"/>
                <a:gd name="connsiteY135" fmla="*/ 3857 h 10000"/>
                <a:gd name="connsiteX136" fmla="*/ 3486 w 10000"/>
                <a:gd name="connsiteY136" fmla="*/ 3934 h 10000"/>
                <a:gd name="connsiteX137" fmla="*/ 3554 w 10000"/>
                <a:gd name="connsiteY137" fmla="*/ 4331 h 10000"/>
                <a:gd name="connsiteX138" fmla="*/ 3522 w 10000"/>
                <a:gd name="connsiteY138" fmla="*/ 4138 h 10000"/>
                <a:gd name="connsiteX139" fmla="*/ 3565 w 10000"/>
                <a:gd name="connsiteY139" fmla="*/ 4378 h 10000"/>
                <a:gd name="connsiteX140" fmla="*/ 3587 w 10000"/>
                <a:gd name="connsiteY140" fmla="*/ 4213 h 10000"/>
                <a:gd name="connsiteX141" fmla="*/ 3592 w 10000"/>
                <a:gd name="connsiteY141" fmla="*/ 4644 h 10000"/>
                <a:gd name="connsiteX142" fmla="*/ 3640 w 10000"/>
                <a:gd name="connsiteY142" fmla="*/ 4551 h 10000"/>
                <a:gd name="connsiteX143" fmla="*/ 3689 w 10000"/>
                <a:gd name="connsiteY143" fmla="*/ 4927 h 10000"/>
                <a:gd name="connsiteX144" fmla="*/ 3737 w 10000"/>
                <a:gd name="connsiteY144" fmla="*/ 5272 h 10000"/>
                <a:gd name="connsiteX145" fmla="*/ 3691 w 10000"/>
                <a:gd name="connsiteY145" fmla="*/ 4739 h 10000"/>
                <a:gd name="connsiteX146" fmla="*/ 3712 w 10000"/>
                <a:gd name="connsiteY146" fmla="*/ 5101 h 10000"/>
                <a:gd name="connsiteX147" fmla="*/ 3773 w 10000"/>
                <a:gd name="connsiteY147" fmla="*/ 5569 h 10000"/>
                <a:gd name="connsiteX148" fmla="*/ 3817 w 10000"/>
                <a:gd name="connsiteY148" fmla="*/ 5461 h 10000"/>
                <a:gd name="connsiteX149" fmla="*/ 3841 w 10000"/>
                <a:gd name="connsiteY149" fmla="*/ 5808 h 10000"/>
                <a:gd name="connsiteX150" fmla="*/ 3873 w 10000"/>
                <a:gd name="connsiteY150" fmla="*/ 5929 h 10000"/>
                <a:gd name="connsiteX151" fmla="*/ 3842 w 10000"/>
                <a:gd name="connsiteY151" fmla="*/ 5654 h 10000"/>
                <a:gd name="connsiteX152" fmla="*/ 3925 w 10000"/>
                <a:gd name="connsiteY152" fmla="*/ 6249 h 10000"/>
                <a:gd name="connsiteX153" fmla="*/ 3879 w 10000"/>
                <a:gd name="connsiteY153" fmla="*/ 6110 h 10000"/>
                <a:gd name="connsiteX154" fmla="*/ 3896 w 10000"/>
                <a:gd name="connsiteY154" fmla="*/ 5827 h 10000"/>
                <a:gd name="connsiteX155" fmla="*/ 3915 w 10000"/>
                <a:gd name="connsiteY155" fmla="*/ 5862 h 10000"/>
                <a:gd name="connsiteX156" fmla="*/ 3935 w 10000"/>
                <a:gd name="connsiteY156" fmla="*/ 6033 h 10000"/>
                <a:gd name="connsiteX157" fmla="*/ 3954 w 10000"/>
                <a:gd name="connsiteY157" fmla="*/ 6213 h 10000"/>
                <a:gd name="connsiteX158" fmla="*/ 3972 w 10000"/>
                <a:gd name="connsiteY158" fmla="*/ 6613 h 10000"/>
                <a:gd name="connsiteX159" fmla="*/ 3991 w 10000"/>
                <a:gd name="connsiteY159" fmla="*/ 6457 h 10000"/>
                <a:gd name="connsiteX160" fmla="*/ 4008 w 10000"/>
                <a:gd name="connsiteY160" fmla="*/ 6823 h 10000"/>
                <a:gd name="connsiteX161" fmla="*/ 4051 w 10000"/>
                <a:gd name="connsiteY161" fmla="*/ 6999 h 10000"/>
                <a:gd name="connsiteX162" fmla="*/ 4109 w 10000"/>
                <a:gd name="connsiteY162" fmla="*/ 7174 h 10000"/>
                <a:gd name="connsiteX163" fmla="*/ 4144 w 10000"/>
                <a:gd name="connsiteY163" fmla="*/ 7325 h 10000"/>
                <a:gd name="connsiteX164" fmla="*/ 4184 w 10000"/>
                <a:gd name="connsiteY164" fmla="*/ 7525 h 10000"/>
                <a:gd name="connsiteX165" fmla="*/ 4279 w 10000"/>
                <a:gd name="connsiteY165" fmla="*/ 7828 h 10000"/>
                <a:gd name="connsiteX166" fmla="*/ 4329 w 10000"/>
                <a:gd name="connsiteY166" fmla="*/ 7936 h 10000"/>
                <a:gd name="connsiteX167" fmla="*/ 4358 w 10000"/>
                <a:gd name="connsiteY167" fmla="*/ 8105 h 10000"/>
                <a:gd name="connsiteX168" fmla="*/ 4405 w 10000"/>
                <a:gd name="connsiteY168" fmla="*/ 8084 h 10000"/>
                <a:gd name="connsiteX169" fmla="*/ 4450 w 10000"/>
                <a:gd name="connsiteY169" fmla="*/ 7880 h 10000"/>
                <a:gd name="connsiteX170" fmla="*/ 4483 w 10000"/>
                <a:gd name="connsiteY170" fmla="*/ 7462 h 10000"/>
                <a:gd name="connsiteX171" fmla="*/ 4529 w 10000"/>
                <a:gd name="connsiteY171" fmla="*/ 6880 h 10000"/>
                <a:gd name="connsiteX172" fmla="*/ 4536 w 10000"/>
                <a:gd name="connsiteY172" fmla="*/ 6476 h 10000"/>
                <a:gd name="connsiteX173" fmla="*/ 4522 w 10000"/>
                <a:gd name="connsiteY173" fmla="*/ 6653 h 10000"/>
                <a:gd name="connsiteX174" fmla="*/ 4528 w 10000"/>
                <a:gd name="connsiteY174" fmla="*/ 6707 h 10000"/>
                <a:gd name="connsiteX175" fmla="*/ 4543 w 10000"/>
                <a:gd name="connsiteY175" fmla="*/ 6637 h 10000"/>
                <a:gd name="connsiteX176" fmla="*/ 4535 w 10000"/>
                <a:gd name="connsiteY176" fmla="*/ 7070 h 10000"/>
                <a:gd name="connsiteX177" fmla="*/ 4505 w 10000"/>
                <a:gd name="connsiteY177" fmla="*/ 7234 h 10000"/>
                <a:gd name="connsiteX178" fmla="*/ 4544 w 10000"/>
                <a:gd name="connsiteY178" fmla="*/ 6223 h 10000"/>
                <a:gd name="connsiteX179" fmla="*/ 4534 w 10000"/>
                <a:gd name="connsiteY179" fmla="*/ 5968 h 10000"/>
                <a:gd name="connsiteX180" fmla="*/ 4597 w 10000"/>
                <a:gd name="connsiteY180" fmla="*/ 5158 h 10000"/>
                <a:gd name="connsiteX181" fmla="*/ 4647 w 10000"/>
                <a:gd name="connsiteY181" fmla="*/ 4967 h 10000"/>
                <a:gd name="connsiteX182" fmla="*/ 4584 w 10000"/>
                <a:gd name="connsiteY182" fmla="*/ 5458 h 10000"/>
                <a:gd name="connsiteX183" fmla="*/ 4646 w 10000"/>
                <a:gd name="connsiteY183" fmla="*/ 4945 h 10000"/>
                <a:gd name="connsiteX184" fmla="*/ 4662 w 10000"/>
                <a:gd name="connsiteY184" fmla="*/ 4917 h 10000"/>
                <a:gd name="connsiteX185" fmla="*/ 4640 w 10000"/>
                <a:gd name="connsiteY185" fmla="*/ 4667 h 10000"/>
                <a:gd name="connsiteX186" fmla="*/ 4553 w 10000"/>
                <a:gd name="connsiteY186" fmla="*/ 5658 h 10000"/>
                <a:gd name="connsiteX187" fmla="*/ 4641 w 10000"/>
                <a:gd name="connsiteY187" fmla="*/ 4770 h 10000"/>
                <a:gd name="connsiteX188" fmla="*/ 4635 w 10000"/>
                <a:gd name="connsiteY188" fmla="*/ 4548 h 10000"/>
                <a:gd name="connsiteX189" fmla="*/ 4649 w 10000"/>
                <a:gd name="connsiteY189" fmla="*/ 4371 h 10000"/>
                <a:gd name="connsiteX190" fmla="*/ 4687 w 10000"/>
                <a:gd name="connsiteY190" fmla="*/ 3937 h 10000"/>
                <a:gd name="connsiteX191" fmla="*/ 4670 w 10000"/>
                <a:gd name="connsiteY191" fmla="*/ 4175 h 10000"/>
                <a:gd name="connsiteX192" fmla="*/ 4721 w 10000"/>
                <a:gd name="connsiteY192" fmla="*/ 3836 h 10000"/>
                <a:gd name="connsiteX193" fmla="*/ 4727 w 10000"/>
                <a:gd name="connsiteY193" fmla="*/ 3564 h 10000"/>
                <a:gd name="connsiteX194" fmla="*/ 4759 w 10000"/>
                <a:gd name="connsiteY194" fmla="*/ 3437 h 10000"/>
                <a:gd name="connsiteX195" fmla="*/ 4787 w 10000"/>
                <a:gd name="connsiteY195" fmla="*/ 3185 h 10000"/>
                <a:gd name="connsiteX196" fmla="*/ 4818 w 10000"/>
                <a:gd name="connsiteY196" fmla="*/ 2908 h 10000"/>
                <a:gd name="connsiteX197" fmla="*/ 5004 w 10000"/>
                <a:gd name="connsiteY197" fmla="*/ 2363 h 10000"/>
                <a:gd name="connsiteX198" fmla="*/ 4900 w 10000"/>
                <a:gd name="connsiteY198" fmla="*/ 2554 h 10000"/>
                <a:gd name="connsiteX199" fmla="*/ 4850 w 10000"/>
                <a:gd name="connsiteY199" fmla="*/ 2782 h 10000"/>
                <a:gd name="connsiteX200" fmla="*/ 4946 w 10000"/>
                <a:gd name="connsiteY200" fmla="*/ 2400 h 10000"/>
                <a:gd name="connsiteX201" fmla="*/ 5004 w 10000"/>
                <a:gd name="connsiteY201" fmla="*/ 2343 h 10000"/>
                <a:gd name="connsiteX202" fmla="*/ 5032 w 10000"/>
                <a:gd name="connsiteY202" fmla="*/ 2252 h 10000"/>
                <a:gd name="connsiteX203" fmla="*/ 5061 w 10000"/>
                <a:gd name="connsiteY203" fmla="*/ 2093 h 10000"/>
                <a:gd name="connsiteX204" fmla="*/ 5122 w 10000"/>
                <a:gd name="connsiteY204" fmla="*/ 2037 h 10000"/>
                <a:gd name="connsiteX205" fmla="*/ 5091 w 10000"/>
                <a:gd name="connsiteY205" fmla="*/ 2001 h 10000"/>
                <a:gd name="connsiteX206" fmla="*/ 5298 w 10000"/>
                <a:gd name="connsiteY206" fmla="*/ 2652 h 10000"/>
                <a:gd name="connsiteX207" fmla="*/ 5311 w 10000"/>
                <a:gd name="connsiteY207" fmla="*/ 2872 h 10000"/>
                <a:gd name="connsiteX208" fmla="*/ 5349 w 10000"/>
                <a:gd name="connsiteY208" fmla="*/ 2978 h 10000"/>
                <a:gd name="connsiteX209" fmla="*/ 5353 w 10000"/>
                <a:gd name="connsiteY209" fmla="*/ 3265 h 10000"/>
                <a:gd name="connsiteX210" fmla="*/ 5318 w 10000"/>
                <a:gd name="connsiteY210" fmla="*/ 2895 h 10000"/>
                <a:gd name="connsiteX211" fmla="*/ 5347 w 10000"/>
                <a:gd name="connsiteY211" fmla="*/ 2990 h 10000"/>
                <a:gd name="connsiteX212" fmla="*/ 5337 w 10000"/>
                <a:gd name="connsiteY212" fmla="*/ 3509 h 10000"/>
                <a:gd name="connsiteX213" fmla="*/ 5384 w 10000"/>
                <a:gd name="connsiteY213" fmla="*/ 3171 h 10000"/>
                <a:gd name="connsiteX214" fmla="*/ 5361 w 10000"/>
                <a:gd name="connsiteY214" fmla="*/ 3168 h 10000"/>
                <a:gd name="connsiteX215" fmla="*/ 5362 w 10000"/>
                <a:gd name="connsiteY215" fmla="*/ 3563 h 10000"/>
                <a:gd name="connsiteX216" fmla="*/ 5322 w 10000"/>
                <a:gd name="connsiteY216" fmla="*/ 3588 h 10000"/>
                <a:gd name="connsiteX217" fmla="*/ 5319 w 10000"/>
                <a:gd name="connsiteY217" fmla="*/ 2787 h 10000"/>
                <a:gd name="connsiteX218" fmla="*/ 5400 w 10000"/>
                <a:gd name="connsiteY218" fmla="*/ 3486 h 10000"/>
                <a:gd name="connsiteX219" fmla="*/ 5390 w 10000"/>
                <a:gd name="connsiteY219" fmla="*/ 3065 h 10000"/>
                <a:gd name="connsiteX220" fmla="*/ 5410 w 10000"/>
                <a:gd name="connsiteY220" fmla="*/ 3742 h 10000"/>
                <a:gd name="connsiteX221" fmla="*/ 5152 w 10000"/>
                <a:gd name="connsiteY221" fmla="*/ 2115 h 10000"/>
                <a:gd name="connsiteX222" fmla="*/ 5267 w 10000"/>
                <a:gd name="connsiteY222" fmla="*/ 2496 h 10000"/>
                <a:gd name="connsiteX223" fmla="*/ 5404 w 10000"/>
                <a:gd name="connsiteY223" fmla="*/ 3161 h 10000"/>
                <a:gd name="connsiteX224" fmla="*/ 5336 w 10000"/>
                <a:gd name="connsiteY224" fmla="*/ 2889 h 10000"/>
                <a:gd name="connsiteX225" fmla="*/ 5181 w 10000"/>
                <a:gd name="connsiteY225" fmla="*/ 2226 h 10000"/>
                <a:gd name="connsiteX226" fmla="*/ 5232 w 10000"/>
                <a:gd name="connsiteY226" fmla="*/ 2169 h 10000"/>
                <a:gd name="connsiteX227" fmla="*/ 5388 w 10000"/>
                <a:gd name="connsiteY227" fmla="*/ 3765 h 10000"/>
                <a:gd name="connsiteX228" fmla="*/ 5390 w 10000"/>
                <a:gd name="connsiteY228" fmla="*/ 3022 h 10000"/>
                <a:gd name="connsiteX229" fmla="*/ 5265 w 10000"/>
                <a:gd name="connsiteY229" fmla="*/ 2376 h 10000"/>
                <a:gd name="connsiteX230" fmla="*/ 5394 w 10000"/>
                <a:gd name="connsiteY230" fmla="*/ 3349 h 10000"/>
                <a:gd name="connsiteX231" fmla="*/ 5404 w 10000"/>
                <a:gd name="connsiteY231" fmla="*/ 3415 h 10000"/>
                <a:gd name="connsiteX232" fmla="*/ 5404 w 10000"/>
                <a:gd name="connsiteY232" fmla="*/ 3088 h 10000"/>
                <a:gd name="connsiteX233" fmla="*/ 5394 w 10000"/>
                <a:gd name="connsiteY233" fmla="*/ 3492 h 10000"/>
                <a:gd name="connsiteX234" fmla="*/ 5521 w 10000"/>
                <a:gd name="connsiteY234" fmla="*/ 3597 h 10000"/>
                <a:gd name="connsiteX235" fmla="*/ 5492 w 10000"/>
                <a:gd name="connsiteY235" fmla="*/ 3554 h 10000"/>
                <a:gd name="connsiteX236" fmla="*/ 5451 w 10000"/>
                <a:gd name="connsiteY236" fmla="*/ 3307 h 10000"/>
                <a:gd name="connsiteX237" fmla="*/ 5463 w 10000"/>
                <a:gd name="connsiteY237" fmla="*/ 3776 h 10000"/>
                <a:gd name="connsiteX238" fmla="*/ 5471 w 10000"/>
                <a:gd name="connsiteY238" fmla="*/ 3928 h 10000"/>
                <a:gd name="connsiteX239" fmla="*/ 5511 w 10000"/>
                <a:gd name="connsiteY239" fmla="*/ 3780 h 10000"/>
                <a:gd name="connsiteX240" fmla="*/ 5464 w 10000"/>
                <a:gd name="connsiteY240" fmla="*/ 3013 h 10000"/>
                <a:gd name="connsiteX241" fmla="*/ 5437 w 10000"/>
                <a:gd name="connsiteY241" fmla="*/ 3618 h 10000"/>
                <a:gd name="connsiteX242" fmla="*/ 5431 w 10000"/>
                <a:gd name="connsiteY242" fmla="*/ 3133 h 10000"/>
                <a:gd name="connsiteX243" fmla="*/ 5426 w 10000"/>
                <a:gd name="connsiteY243" fmla="*/ 3612 h 10000"/>
                <a:gd name="connsiteX244" fmla="*/ 5455 w 10000"/>
                <a:gd name="connsiteY244" fmla="*/ 3684 h 10000"/>
                <a:gd name="connsiteX245" fmla="*/ 5491 w 10000"/>
                <a:gd name="connsiteY245" fmla="*/ 3344 h 10000"/>
                <a:gd name="connsiteX246" fmla="*/ 5548 w 10000"/>
                <a:gd name="connsiteY246" fmla="*/ 3657 h 10000"/>
                <a:gd name="connsiteX247" fmla="*/ 5407 w 10000"/>
                <a:gd name="connsiteY247" fmla="*/ 3532 h 10000"/>
                <a:gd name="connsiteX248" fmla="*/ 5420 w 10000"/>
                <a:gd name="connsiteY248" fmla="*/ 3507 h 10000"/>
                <a:gd name="connsiteX249" fmla="*/ 5603 w 10000"/>
                <a:gd name="connsiteY249" fmla="*/ 4076 h 10000"/>
                <a:gd name="connsiteX250" fmla="*/ 5562 w 10000"/>
                <a:gd name="connsiteY250" fmla="*/ 3766 h 10000"/>
                <a:gd name="connsiteX251" fmla="*/ 5582 w 10000"/>
                <a:gd name="connsiteY251" fmla="*/ 4023 h 10000"/>
                <a:gd name="connsiteX252" fmla="*/ 5616 w 10000"/>
                <a:gd name="connsiteY252" fmla="*/ 4066 h 10000"/>
                <a:gd name="connsiteX253" fmla="*/ 5683 w 10000"/>
                <a:gd name="connsiteY253" fmla="*/ 4275 h 10000"/>
                <a:gd name="connsiteX254" fmla="*/ 5669 w 10000"/>
                <a:gd name="connsiteY254" fmla="*/ 4289 h 10000"/>
                <a:gd name="connsiteX255" fmla="*/ 5714 w 10000"/>
                <a:gd name="connsiteY255" fmla="*/ 4325 h 10000"/>
                <a:gd name="connsiteX256" fmla="*/ 5719 w 10000"/>
                <a:gd name="connsiteY256" fmla="*/ 4458 h 10000"/>
                <a:gd name="connsiteX257" fmla="*/ 5744 w 10000"/>
                <a:gd name="connsiteY257" fmla="*/ 4586 h 10000"/>
                <a:gd name="connsiteX258" fmla="*/ 5773 w 10000"/>
                <a:gd name="connsiteY258" fmla="*/ 4661 h 10000"/>
                <a:gd name="connsiteX259" fmla="*/ 5810 w 10000"/>
                <a:gd name="connsiteY259" fmla="*/ 4596 h 10000"/>
                <a:gd name="connsiteX260" fmla="*/ 5835 w 10000"/>
                <a:gd name="connsiteY260" fmla="*/ 4719 h 10000"/>
                <a:gd name="connsiteX261" fmla="*/ 5892 w 10000"/>
                <a:gd name="connsiteY261" fmla="*/ 4917 h 10000"/>
                <a:gd name="connsiteX262" fmla="*/ 5957 w 10000"/>
                <a:gd name="connsiteY262" fmla="*/ 5020 h 10000"/>
                <a:gd name="connsiteX263" fmla="*/ 5984 w 10000"/>
                <a:gd name="connsiteY263" fmla="*/ 5321 h 10000"/>
                <a:gd name="connsiteX264" fmla="*/ 6030 w 10000"/>
                <a:gd name="connsiteY264" fmla="*/ 5568 h 10000"/>
                <a:gd name="connsiteX265" fmla="*/ 6079 w 10000"/>
                <a:gd name="connsiteY265" fmla="*/ 5704 h 10000"/>
                <a:gd name="connsiteX266" fmla="*/ 6124 w 10000"/>
                <a:gd name="connsiteY266" fmla="*/ 6022 h 10000"/>
                <a:gd name="connsiteX267" fmla="*/ 6142 w 10000"/>
                <a:gd name="connsiteY267" fmla="*/ 6001 h 10000"/>
                <a:gd name="connsiteX268" fmla="*/ 6156 w 10000"/>
                <a:gd name="connsiteY268" fmla="*/ 5896 h 10000"/>
                <a:gd name="connsiteX269" fmla="*/ 6196 w 10000"/>
                <a:gd name="connsiteY269" fmla="*/ 5963 h 10000"/>
                <a:gd name="connsiteX270" fmla="*/ 6237 w 10000"/>
                <a:gd name="connsiteY270" fmla="*/ 5996 h 10000"/>
                <a:gd name="connsiteX271" fmla="*/ 6197 w 10000"/>
                <a:gd name="connsiteY271" fmla="*/ 6002 h 10000"/>
                <a:gd name="connsiteX272" fmla="*/ 6228 w 10000"/>
                <a:gd name="connsiteY272" fmla="*/ 6242 h 10000"/>
                <a:gd name="connsiteX273" fmla="*/ 6320 w 10000"/>
                <a:gd name="connsiteY273" fmla="*/ 6564 h 10000"/>
                <a:gd name="connsiteX274" fmla="*/ 6353 w 10000"/>
                <a:gd name="connsiteY274" fmla="*/ 6613 h 10000"/>
                <a:gd name="connsiteX275" fmla="*/ 6385 w 10000"/>
                <a:gd name="connsiteY275" fmla="*/ 6580 h 10000"/>
                <a:gd name="connsiteX276" fmla="*/ 6399 w 10000"/>
                <a:gd name="connsiteY276" fmla="*/ 6963 h 10000"/>
                <a:gd name="connsiteX277" fmla="*/ 6453 w 10000"/>
                <a:gd name="connsiteY277" fmla="*/ 7071 h 10000"/>
                <a:gd name="connsiteX278" fmla="*/ 6466 w 10000"/>
                <a:gd name="connsiteY278" fmla="*/ 7422 h 10000"/>
                <a:gd name="connsiteX279" fmla="*/ 6535 w 10000"/>
                <a:gd name="connsiteY279" fmla="*/ 7820 h 10000"/>
                <a:gd name="connsiteX280" fmla="*/ 6600 w 10000"/>
                <a:gd name="connsiteY280" fmla="*/ 8174 h 10000"/>
                <a:gd name="connsiteX281" fmla="*/ 6631 w 10000"/>
                <a:gd name="connsiteY281" fmla="*/ 8393 h 10000"/>
                <a:gd name="connsiteX282" fmla="*/ 6698 w 10000"/>
                <a:gd name="connsiteY282" fmla="*/ 8312 h 10000"/>
                <a:gd name="connsiteX283" fmla="*/ 6735 w 10000"/>
                <a:gd name="connsiteY283" fmla="*/ 8168 h 10000"/>
                <a:gd name="connsiteX284" fmla="*/ 6857 w 10000"/>
                <a:gd name="connsiteY284" fmla="*/ 7843 h 10000"/>
                <a:gd name="connsiteX285" fmla="*/ 6864 w 10000"/>
                <a:gd name="connsiteY285" fmla="*/ 7842 h 10000"/>
                <a:gd name="connsiteX286" fmla="*/ 6918 w 10000"/>
                <a:gd name="connsiteY286" fmla="*/ 7435 h 10000"/>
                <a:gd name="connsiteX287" fmla="*/ 6973 w 10000"/>
                <a:gd name="connsiteY287" fmla="*/ 6926 h 10000"/>
                <a:gd name="connsiteX288" fmla="*/ 7033 w 10000"/>
                <a:gd name="connsiteY288" fmla="*/ 6457 h 10000"/>
                <a:gd name="connsiteX289" fmla="*/ 7157 w 10000"/>
                <a:gd name="connsiteY289" fmla="*/ 5541 h 10000"/>
                <a:gd name="connsiteX290" fmla="*/ 7115 w 10000"/>
                <a:gd name="connsiteY290" fmla="*/ 5555 h 10000"/>
                <a:gd name="connsiteX291" fmla="*/ 7086 w 10000"/>
                <a:gd name="connsiteY291" fmla="*/ 5891 h 10000"/>
                <a:gd name="connsiteX292" fmla="*/ 7086 w 10000"/>
                <a:gd name="connsiteY292" fmla="*/ 6259 h 10000"/>
                <a:gd name="connsiteX293" fmla="*/ 7102 w 10000"/>
                <a:gd name="connsiteY293" fmla="*/ 6064 h 10000"/>
                <a:gd name="connsiteX294" fmla="*/ 7115 w 10000"/>
                <a:gd name="connsiteY294" fmla="*/ 5708 h 10000"/>
                <a:gd name="connsiteX295" fmla="*/ 7117 w 10000"/>
                <a:gd name="connsiteY295" fmla="*/ 5500 h 10000"/>
                <a:gd name="connsiteX296" fmla="*/ 7130 w 10000"/>
                <a:gd name="connsiteY296" fmla="*/ 5381 h 10000"/>
                <a:gd name="connsiteX297" fmla="*/ 7165 w 10000"/>
                <a:gd name="connsiteY297" fmla="*/ 5367 h 10000"/>
                <a:gd name="connsiteX298" fmla="*/ 7151 w 10000"/>
                <a:gd name="connsiteY298" fmla="*/ 5301 h 10000"/>
                <a:gd name="connsiteX299" fmla="*/ 7170 w 10000"/>
                <a:gd name="connsiteY299" fmla="*/ 5113 h 10000"/>
                <a:gd name="connsiteX300" fmla="*/ 7178 w 10000"/>
                <a:gd name="connsiteY300" fmla="*/ 5243 h 10000"/>
                <a:gd name="connsiteX301" fmla="*/ 7199 w 10000"/>
                <a:gd name="connsiteY301" fmla="*/ 4972 h 10000"/>
                <a:gd name="connsiteX302" fmla="*/ 7213 w 10000"/>
                <a:gd name="connsiteY302" fmla="*/ 5017 h 10000"/>
                <a:gd name="connsiteX303" fmla="*/ 7293 w 10000"/>
                <a:gd name="connsiteY303" fmla="*/ 4853 h 10000"/>
                <a:gd name="connsiteX304" fmla="*/ 7317 w 10000"/>
                <a:gd name="connsiteY304" fmla="*/ 4810 h 10000"/>
                <a:gd name="connsiteX305" fmla="*/ 7355 w 10000"/>
                <a:gd name="connsiteY305" fmla="*/ 4656 h 10000"/>
                <a:gd name="connsiteX306" fmla="*/ 7415 w 10000"/>
                <a:gd name="connsiteY306" fmla="*/ 4528 h 10000"/>
                <a:gd name="connsiteX307" fmla="*/ 7468 w 10000"/>
                <a:gd name="connsiteY307" fmla="*/ 4422 h 10000"/>
                <a:gd name="connsiteX308" fmla="*/ 7499 w 10000"/>
                <a:gd name="connsiteY308" fmla="*/ 4396 h 10000"/>
                <a:gd name="connsiteX309" fmla="*/ 7544 w 10000"/>
                <a:gd name="connsiteY309" fmla="*/ 4212 h 10000"/>
                <a:gd name="connsiteX310" fmla="*/ 7574 w 10000"/>
                <a:gd name="connsiteY310" fmla="*/ 4276 h 10000"/>
                <a:gd name="connsiteX311" fmla="*/ 7605 w 10000"/>
                <a:gd name="connsiteY311" fmla="*/ 4278 h 10000"/>
                <a:gd name="connsiteX312" fmla="*/ 7633 w 10000"/>
                <a:gd name="connsiteY312" fmla="*/ 4280 h 10000"/>
                <a:gd name="connsiteX313" fmla="*/ 7669 w 10000"/>
                <a:gd name="connsiteY313" fmla="*/ 3958 h 10000"/>
                <a:gd name="connsiteX314" fmla="*/ 7749 w 10000"/>
                <a:gd name="connsiteY314" fmla="*/ 4040 h 10000"/>
                <a:gd name="connsiteX315" fmla="*/ 7686 w 10000"/>
                <a:gd name="connsiteY315" fmla="*/ 3965 h 10000"/>
                <a:gd name="connsiteX316" fmla="*/ 7750 w 10000"/>
                <a:gd name="connsiteY316" fmla="*/ 4142 h 10000"/>
                <a:gd name="connsiteX317" fmla="*/ 7779 w 10000"/>
                <a:gd name="connsiteY317" fmla="*/ 4234 h 10000"/>
                <a:gd name="connsiteX318" fmla="*/ 7793 w 10000"/>
                <a:gd name="connsiteY318" fmla="*/ 4261 h 10000"/>
                <a:gd name="connsiteX319" fmla="*/ 7852 w 10000"/>
                <a:gd name="connsiteY319" fmla="*/ 4284 h 10000"/>
                <a:gd name="connsiteX320" fmla="*/ 7829 w 10000"/>
                <a:gd name="connsiteY320" fmla="*/ 4104 h 10000"/>
                <a:gd name="connsiteX321" fmla="*/ 7877 w 10000"/>
                <a:gd name="connsiteY321" fmla="*/ 4221 h 10000"/>
                <a:gd name="connsiteX322" fmla="*/ 7925 w 10000"/>
                <a:gd name="connsiteY322" fmla="*/ 4339 h 10000"/>
                <a:gd name="connsiteX323" fmla="*/ 7952 w 10000"/>
                <a:gd name="connsiteY323" fmla="*/ 4484 h 10000"/>
                <a:gd name="connsiteX324" fmla="*/ 7972 w 10000"/>
                <a:gd name="connsiteY324" fmla="*/ 4290 h 10000"/>
                <a:gd name="connsiteX325" fmla="*/ 8051 w 10000"/>
                <a:gd name="connsiteY325" fmla="*/ 4735 h 10000"/>
                <a:gd name="connsiteX326" fmla="*/ 8007 w 10000"/>
                <a:gd name="connsiteY326" fmla="*/ 4389 h 10000"/>
                <a:gd name="connsiteX327" fmla="*/ 8139 w 10000"/>
                <a:gd name="connsiteY327" fmla="*/ 4986 h 10000"/>
                <a:gd name="connsiteX328" fmla="*/ 8099 w 10000"/>
                <a:gd name="connsiteY328" fmla="*/ 4901 h 10000"/>
                <a:gd name="connsiteX329" fmla="*/ 8170 w 10000"/>
                <a:gd name="connsiteY329" fmla="*/ 5147 h 10000"/>
                <a:gd name="connsiteX330" fmla="*/ 8172 w 10000"/>
                <a:gd name="connsiteY330" fmla="*/ 5248 h 10000"/>
                <a:gd name="connsiteX331" fmla="*/ 8210 w 10000"/>
                <a:gd name="connsiteY331" fmla="*/ 5246 h 10000"/>
                <a:gd name="connsiteX332" fmla="*/ 8278 w 10000"/>
                <a:gd name="connsiteY332" fmla="*/ 5380 h 10000"/>
                <a:gd name="connsiteX333" fmla="*/ 8327 w 10000"/>
                <a:gd name="connsiteY333" fmla="*/ 5539 h 10000"/>
                <a:gd name="connsiteX334" fmla="*/ 8367 w 10000"/>
                <a:gd name="connsiteY334" fmla="*/ 5761 h 10000"/>
                <a:gd name="connsiteX335" fmla="*/ 8380 w 10000"/>
                <a:gd name="connsiteY335" fmla="*/ 5854 h 10000"/>
                <a:gd name="connsiteX336" fmla="*/ 8416 w 10000"/>
                <a:gd name="connsiteY336" fmla="*/ 5827 h 10000"/>
                <a:gd name="connsiteX337" fmla="*/ 8428 w 10000"/>
                <a:gd name="connsiteY337" fmla="*/ 5960 h 10000"/>
                <a:gd name="connsiteX338" fmla="*/ 8480 w 10000"/>
                <a:gd name="connsiteY338" fmla="*/ 6267 h 10000"/>
                <a:gd name="connsiteX339" fmla="*/ 8522 w 10000"/>
                <a:gd name="connsiteY339" fmla="*/ 6423 h 10000"/>
                <a:gd name="connsiteX340" fmla="*/ 8484 w 10000"/>
                <a:gd name="connsiteY340" fmla="*/ 6395 h 10000"/>
                <a:gd name="connsiteX341" fmla="*/ 8449 w 10000"/>
                <a:gd name="connsiteY341" fmla="*/ 6017 h 10000"/>
                <a:gd name="connsiteX342" fmla="*/ 8534 w 10000"/>
                <a:gd name="connsiteY342" fmla="*/ 6928 h 10000"/>
                <a:gd name="connsiteX343" fmla="*/ 8536 w 10000"/>
                <a:gd name="connsiteY343" fmla="*/ 6845 h 10000"/>
                <a:gd name="connsiteX344" fmla="*/ 8541 w 10000"/>
                <a:gd name="connsiteY344" fmla="*/ 6239 h 10000"/>
                <a:gd name="connsiteX345" fmla="*/ 8546 w 10000"/>
                <a:gd name="connsiteY345" fmla="*/ 6640 h 10000"/>
                <a:gd name="connsiteX346" fmla="*/ 8548 w 10000"/>
                <a:gd name="connsiteY346" fmla="*/ 6197 h 10000"/>
                <a:gd name="connsiteX347" fmla="*/ 8445 w 10000"/>
                <a:gd name="connsiteY347" fmla="*/ 5994 h 10000"/>
                <a:gd name="connsiteX348" fmla="*/ 8559 w 10000"/>
                <a:gd name="connsiteY348" fmla="*/ 6613 h 10000"/>
                <a:gd name="connsiteX349" fmla="*/ 8593 w 10000"/>
                <a:gd name="connsiteY349" fmla="*/ 6758 h 10000"/>
                <a:gd name="connsiteX350" fmla="*/ 8566 w 10000"/>
                <a:gd name="connsiteY350" fmla="*/ 6777 h 10000"/>
                <a:gd name="connsiteX351" fmla="*/ 8570 w 10000"/>
                <a:gd name="connsiteY351" fmla="*/ 6275 h 10000"/>
                <a:gd name="connsiteX352" fmla="*/ 8526 w 10000"/>
                <a:gd name="connsiteY352" fmla="*/ 6203 h 10000"/>
                <a:gd name="connsiteX353" fmla="*/ 8483 w 10000"/>
                <a:gd name="connsiteY353" fmla="*/ 6080 h 10000"/>
                <a:gd name="connsiteX354" fmla="*/ 8583 w 10000"/>
                <a:gd name="connsiteY354" fmla="*/ 6524 h 10000"/>
                <a:gd name="connsiteX355" fmla="*/ 8585 w 10000"/>
                <a:gd name="connsiteY355" fmla="*/ 6647 h 10000"/>
                <a:gd name="connsiteX356" fmla="*/ 8590 w 10000"/>
                <a:gd name="connsiteY356" fmla="*/ 6884 h 10000"/>
                <a:gd name="connsiteX357" fmla="*/ 8632 w 10000"/>
                <a:gd name="connsiteY357" fmla="*/ 7154 h 10000"/>
                <a:gd name="connsiteX358" fmla="*/ 8600 w 10000"/>
                <a:gd name="connsiteY358" fmla="*/ 6647 h 10000"/>
                <a:gd name="connsiteX359" fmla="*/ 8604 w 10000"/>
                <a:gd name="connsiteY359" fmla="*/ 6770 h 10000"/>
                <a:gd name="connsiteX360" fmla="*/ 8608 w 10000"/>
                <a:gd name="connsiteY360" fmla="*/ 6640 h 10000"/>
                <a:gd name="connsiteX361" fmla="*/ 8613 w 10000"/>
                <a:gd name="connsiteY361" fmla="*/ 6549 h 10000"/>
                <a:gd name="connsiteX362" fmla="*/ 8546 w 10000"/>
                <a:gd name="connsiteY362" fmla="*/ 6612 h 10000"/>
                <a:gd name="connsiteX363" fmla="*/ 8551 w 10000"/>
                <a:gd name="connsiteY363" fmla="*/ 6395 h 10000"/>
                <a:gd name="connsiteX364" fmla="*/ 8508 w 10000"/>
                <a:gd name="connsiteY364" fmla="*/ 6338 h 10000"/>
                <a:gd name="connsiteX365" fmla="*/ 8485 w 10000"/>
                <a:gd name="connsiteY365" fmla="*/ 6624 h 10000"/>
                <a:gd name="connsiteX366" fmla="*/ 8617 w 10000"/>
                <a:gd name="connsiteY366" fmla="*/ 6431 h 10000"/>
                <a:gd name="connsiteX367" fmla="*/ 8653 w 10000"/>
                <a:gd name="connsiteY367" fmla="*/ 7206 h 10000"/>
                <a:gd name="connsiteX368" fmla="*/ 8772 w 10000"/>
                <a:gd name="connsiteY368" fmla="*/ 7840 h 10000"/>
                <a:gd name="connsiteX369" fmla="*/ 8809 w 10000"/>
                <a:gd name="connsiteY369" fmla="*/ 8632 h 10000"/>
                <a:gd name="connsiteX370" fmla="*/ 8829 w 10000"/>
                <a:gd name="connsiteY370" fmla="*/ 9109 h 10000"/>
                <a:gd name="connsiteX371" fmla="*/ 9008 w 10000"/>
                <a:gd name="connsiteY371" fmla="*/ 9750 h 10000"/>
                <a:gd name="connsiteX372" fmla="*/ 9018 w 10000"/>
                <a:gd name="connsiteY372" fmla="*/ 9351 h 10000"/>
                <a:gd name="connsiteX373" fmla="*/ 9113 w 10000"/>
                <a:gd name="connsiteY373" fmla="*/ 9710 h 10000"/>
                <a:gd name="connsiteX374" fmla="*/ 9083 w 10000"/>
                <a:gd name="connsiteY374" fmla="*/ 9656 h 10000"/>
                <a:gd name="connsiteX375" fmla="*/ 8939 w 10000"/>
                <a:gd name="connsiteY375" fmla="*/ 9066 h 10000"/>
                <a:gd name="connsiteX376" fmla="*/ 8774 w 10000"/>
                <a:gd name="connsiteY376" fmla="*/ 7969 h 10000"/>
                <a:gd name="connsiteX377" fmla="*/ 8772 w 10000"/>
                <a:gd name="connsiteY377" fmla="*/ 9016 h 10000"/>
                <a:gd name="connsiteX378" fmla="*/ 9133 w 10000"/>
                <a:gd name="connsiteY378" fmla="*/ 9706 h 10000"/>
                <a:gd name="connsiteX379" fmla="*/ 9028 w 10000"/>
                <a:gd name="connsiteY379" fmla="*/ 9533 h 10000"/>
                <a:gd name="connsiteX380" fmla="*/ 8799 w 10000"/>
                <a:gd name="connsiteY380" fmla="*/ 8123 h 10000"/>
                <a:gd name="connsiteX381" fmla="*/ 9100 w 10000"/>
                <a:gd name="connsiteY381" fmla="*/ 9636 h 10000"/>
                <a:gd name="connsiteX382" fmla="*/ 8757 w 10000"/>
                <a:gd name="connsiteY382" fmla="*/ 7950 h 10000"/>
                <a:gd name="connsiteX383" fmla="*/ 8703 w 10000"/>
                <a:gd name="connsiteY383" fmla="*/ 7358 h 10000"/>
                <a:gd name="connsiteX384" fmla="*/ 8655 w 10000"/>
                <a:gd name="connsiteY384" fmla="*/ 7240 h 10000"/>
                <a:gd name="connsiteX385" fmla="*/ 8703 w 10000"/>
                <a:gd name="connsiteY385" fmla="*/ 7737 h 10000"/>
                <a:gd name="connsiteX386" fmla="*/ 8755 w 10000"/>
                <a:gd name="connsiteY386" fmla="*/ 7759 h 10000"/>
                <a:gd name="connsiteX387" fmla="*/ 8729 w 10000"/>
                <a:gd name="connsiteY387" fmla="*/ 7612 h 10000"/>
                <a:gd name="connsiteX388" fmla="*/ 9167 w 10000"/>
                <a:gd name="connsiteY388" fmla="*/ 9458 h 10000"/>
                <a:gd name="connsiteX389" fmla="*/ 9201 w 10000"/>
                <a:gd name="connsiteY389" fmla="*/ 9283 h 10000"/>
                <a:gd name="connsiteX390" fmla="*/ 8898 w 10000"/>
                <a:gd name="connsiteY390" fmla="*/ 9146 h 10000"/>
                <a:gd name="connsiteX391" fmla="*/ 9039 w 10000"/>
                <a:gd name="connsiteY391" fmla="*/ 9364 h 10000"/>
                <a:gd name="connsiteX392" fmla="*/ 9238 w 10000"/>
                <a:gd name="connsiteY392" fmla="*/ 9577 h 10000"/>
                <a:gd name="connsiteX393" fmla="*/ 9049 w 10000"/>
                <a:gd name="connsiteY393" fmla="*/ 9822 h 10000"/>
                <a:gd name="connsiteX394" fmla="*/ 9070 w 10000"/>
                <a:gd name="connsiteY394" fmla="*/ 9269 h 10000"/>
                <a:gd name="connsiteX395" fmla="*/ 9099 w 10000"/>
                <a:gd name="connsiteY395" fmla="*/ 9307 h 10000"/>
                <a:gd name="connsiteX396" fmla="*/ 8941 w 10000"/>
                <a:gd name="connsiteY396" fmla="*/ 8870 h 10000"/>
                <a:gd name="connsiteX397" fmla="*/ 8751 w 10000"/>
                <a:gd name="connsiteY397" fmla="*/ 8970 h 10000"/>
                <a:gd name="connsiteX398" fmla="*/ 8894 w 10000"/>
                <a:gd name="connsiteY398" fmla="*/ 8739 h 10000"/>
                <a:gd name="connsiteX399" fmla="*/ 8761 w 10000"/>
                <a:gd name="connsiteY399" fmla="*/ 8773 h 10000"/>
                <a:gd name="connsiteX400" fmla="*/ 8861 w 10000"/>
                <a:gd name="connsiteY400" fmla="*/ 8705 h 10000"/>
                <a:gd name="connsiteX401" fmla="*/ 9073 w 10000"/>
                <a:gd name="connsiteY401" fmla="*/ 9687 h 10000"/>
                <a:gd name="connsiteX402" fmla="*/ 8779 w 10000"/>
                <a:gd name="connsiteY402" fmla="*/ 8669 h 10000"/>
                <a:gd name="connsiteX403" fmla="*/ 8783 w 10000"/>
                <a:gd name="connsiteY403" fmla="*/ 8582 h 10000"/>
                <a:gd name="connsiteX404" fmla="*/ 8762 w 10000"/>
                <a:gd name="connsiteY404" fmla="*/ 7709 h 10000"/>
                <a:gd name="connsiteX405" fmla="*/ 8793 w 10000"/>
                <a:gd name="connsiteY405" fmla="*/ 7958 h 10000"/>
                <a:gd name="connsiteX406" fmla="*/ 9005 w 10000"/>
                <a:gd name="connsiteY406" fmla="*/ 9689 h 10000"/>
                <a:gd name="connsiteX407" fmla="*/ 9311 w 10000"/>
                <a:gd name="connsiteY407" fmla="*/ 9409 h 10000"/>
                <a:gd name="connsiteX408" fmla="*/ 8940 w 10000"/>
                <a:gd name="connsiteY408" fmla="*/ 9384 h 10000"/>
                <a:gd name="connsiteX409" fmla="*/ 9036 w 10000"/>
                <a:gd name="connsiteY409" fmla="*/ 9540 h 10000"/>
                <a:gd name="connsiteX410" fmla="*/ 8813 w 10000"/>
                <a:gd name="connsiteY410" fmla="*/ 8356 h 10000"/>
                <a:gd name="connsiteX411" fmla="*/ 8819 w 10000"/>
                <a:gd name="connsiteY411" fmla="*/ 8704 h 10000"/>
                <a:gd name="connsiteX412" fmla="*/ 8893 w 10000"/>
                <a:gd name="connsiteY412" fmla="*/ 8921 h 10000"/>
                <a:gd name="connsiteX413" fmla="*/ 8829 w 10000"/>
                <a:gd name="connsiteY413" fmla="*/ 8226 h 10000"/>
                <a:gd name="connsiteX414" fmla="*/ 8834 w 10000"/>
                <a:gd name="connsiteY414" fmla="*/ 8174 h 10000"/>
                <a:gd name="connsiteX415" fmla="*/ 8839 w 10000"/>
                <a:gd name="connsiteY415" fmla="*/ 8418 h 10000"/>
                <a:gd name="connsiteX416" fmla="*/ 8844 w 10000"/>
                <a:gd name="connsiteY416" fmla="*/ 8506 h 10000"/>
                <a:gd name="connsiteX417" fmla="*/ 8849 w 10000"/>
                <a:gd name="connsiteY417" fmla="*/ 9264 h 10000"/>
                <a:gd name="connsiteX418" fmla="*/ 8853 w 10000"/>
                <a:gd name="connsiteY418" fmla="*/ 9208 h 10000"/>
                <a:gd name="connsiteX419" fmla="*/ 9055 w 10000"/>
                <a:gd name="connsiteY419" fmla="*/ 9845 h 10000"/>
                <a:gd name="connsiteX420" fmla="*/ 8866 w 10000"/>
                <a:gd name="connsiteY420" fmla="*/ 9222 h 10000"/>
                <a:gd name="connsiteX421" fmla="*/ 8977 w 10000"/>
                <a:gd name="connsiteY421" fmla="*/ 9537 h 10000"/>
                <a:gd name="connsiteX422" fmla="*/ 8878 w 10000"/>
                <a:gd name="connsiteY422" fmla="*/ 9230 h 10000"/>
                <a:gd name="connsiteX423" fmla="*/ 8973 w 10000"/>
                <a:gd name="connsiteY423" fmla="*/ 9194 h 10000"/>
                <a:gd name="connsiteX424" fmla="*/ 8887 w 10000"/>
                <a:gd name="connsiteY424" fmla="*/ 8981 h 10000"/>
                <a:gd name="connsiteX425" fmla="*/ 8892 w 10000"/>
                <a:gd name="connsiteY425" fmla="*/ 9483 h 10000"/>
                <a:gd name="connsiteX426" fmla="*/ 9072 w 10000"/>
                <a:gd name="connsiteY426" fmla="*/ 9703 h 10000"/>
                <a:gd name="connsiteX427" fmla="*/ 8956 w 10000"/>
                <a:gd name="connsiteY427" fmla="*/ 8965 h 10000"/>
                <a:gd name="connsiteX428" fmla="*/ 9061 w 10000"/>
                <a:gd name="connsiteY428" fmla="*/ 9505 h 10000"/>
                <a:gd name="connsiteX429" fmla="*/ 8880 w 10000"/>
                <a:gd name="connsiteY429" fmla="*/ 9112 h 10000"/>
                <a:gd name="connsiteX430" fmla="*/ 8986 w 10000"/>
                <a:gd name="connsiteY430" fmla="*/ 9650 h 10000"/>
                <a:gd name="connsiteX431" fmla="*/ 9009 w 10000"/>
                <a:gd name="connsiteY431" fmla="*/ 9402 h 10000"/>
                <a:gd name="connsiteX432" fmla="*/ 9030 w 10000"/>
                <a:gd name="connsiteY432" fmla="*/ 9473 h 10000"/>
                <a:gd name="connsiteX433" fmla="*/ 9222 w 10000"/>
                <a:gd name="connsiteY433" fmla="*/ 9485 h 10000"/>
                <a:gd name="connsiteX434" fmla="*/ 8973 w 10000"/>
                <a:gd name="connsiteY434" fmla="*/ 9560 h 10000"/>
                <a:gd name="connsiteX435" fmla="*/ 8995 w 10000"/>
                <a:gd name="connsiteY435" fmla="*/ 9483 h 10000"/>
                <a:gd name="connsiteX436" fmla="*/ 9187 w 10000"/>
                <a:gd name="connsiteY436" fmla="*/ 9783 h 10000"/>
                <a:gd name="connsiteX437" fmla="*/ 9205 w 10000"/>
                <a:gd name="connsiteY437" fmla="*/ 9389 h 10000"/>
                <a:gd name="connsiteX438" fmla="*/ 9116 w 10000"/>
                <a:gd name="connsiteY438" fmla="*/ 9722 h 10000"/>
                <a:gd name="connsiteX439" fmla="*/ 9188 w 10000"/>
                <a:gd name="connsiteY439" fmla="*/ 9864 h 10000"/>
                <a:gd name="connsiteX440" fmla="*/ 9231 w 10000"/>
                <a:gd name="connsiteY440" fmla="*/ 9675 h 10000"/>
                <a:gd name="connsiteX441" fmla="*/ 9307 w 10000"/>
                <a:gd name="connsiteY441" fmla="*/ 8944 h 10000"/>
                <a:gd name="connsiteX442" fmla="*/ 9287 w 10000"/>
                <a:gd name="connsiteY442" fmla="*/ 9258 h 10000"/>
                <a:gd name="connsiteX443" fmla="*/ 9317 w 10000"/>
                <a:gd name="connsiteY443" fmla="*/ 8719 h 10000"/>
                <a:gd name="connsiteX444" fmla="*/ 9323 w 10000"/>
                <a:gd name="connsiteY444" fmla="*/ 8424 h 10000"/>
                <a:gd name="connsiteX445" fmla="*/ 9332 w 10000"/>
                <a:gd name="connsiteY445" fmla="*/ 8087 h 10000"/>
                <a:gd name="connsiteX446" fmla="*/ 9369 w 10000"/>
                <a:gd name="connsiteY446" fmla="*/ 7544 h 10000"/>
                <a:gd name="connsiteX447" fmla="*/ 9349 w 10000"/>
                <a:gd name="connsiteY447" fmla="*/ 7793 h 10000"/>
                <a:gd name="connsiteX448" fmla="*/ 9416 w 10000"/>
                <a:gd name="connsiteY448" fmla="*/ 7285 h 10000"/>
                <a:gd name="connsiteX449" fmla="*/ 9407 w 10000"/>
                <a:gd name="connsiteY449" fmla="*/ 7121 h 10000"/>
                <a:gd name="connsiteX450" fmla="*/ 9416 w 10000"/>
                <a:gd name="connsiteY450" fmla="*/ 7031 h 10000"/>
                <a:gd name="connsiteX451" fmla="*/ 9441 w 10000"/>
                <a:gd name="connsiteY451" fmla="*/ 6823 h 10000"/>
                <a:gd name="connsiteX452" fmla="*/ 9479 w 10000"/>
                <a:gd name="connsiteY452" fmla="*/ 6659 h 10000"/>
                <a:gd name="connsiteX453" fmla="*/ 9438 w 10000"/>
                <a:gd name="connsiteY453" fmla="*/ 6936 h 10000"/>
                <a:gd name="connsiteX454" fmla="*/ 9454 w 10000"/>
                <a:gd name="connsiteY454" fmla="*/ 5964 h 10000"/>
                <a:gd name="connsiteX455" fmla="*/ 9472 w 10000"/>
                <a:gd name="connsiteY455" fmla="*/ 6908 h 10000"/>
                <a:gd name="connsiteX456" fmla="*/ 9505 w 10000"/>
                <a:gd name="connsiteY456" fmla="*/ 5714 h 10000"/>
                <a:gd name="connsiteX457" fmla="*/ 9485 w 10000"/>
                <a:gd name="connsiteY457" fmla="*/ 6386 h 10000"/>
                <a:gd name="connsiteX458" fmla="*/ 9535 w 10000"/>
                <a:gd name="connsiteY458" fmla="*/ 5557 h 10000"/>
                <a:gd name="connsiteX459" fmla="*/ 9567 w 10000"/>
                <a:gd name="connsiteY459" fmla="*/ 5364 h 10000"/>
                <a:gd name="connsiteX460" fmla="*/ 9581 w 10000"/>
                <a:gd name="connsiteY460" fmla="*/ 5193 h 10000"/>
                <a:gd name="connsiteX461" fmla="*/ 9641 w 10000"/>
                <a:gd name="connsiteY461" fmla="*/ 4848 h 10000"/>
                <a:gd name="connsiteX462" fmla="*/ 9715 w 10000"/>
                <a:gd name="connsiteY462" fmla="*/ 4611 h 10000"/>
                <a:gd name="connsiteX463" fmla="*/ 9861 w 10000"/>
                <a:gd name="connsiteY463" fmla="*/ 4864 h 10000"/>
                <a:gd name="connsiteX464" fmla="*/ 10000 w 10000"/>
                <a:gd name="connsiteY464" fmla="*/ 4986 h 10000"/>
                <a:gd name="connsiteX0" fmla="*/ 37 w 10000"/>
                <a:gd name="connsiteY0" fmla="*/ 2961 h 10000"/>
                <a:gd name="connsiteX1" fmla="*/ 1 w 10000"/>
                <a:gd name="connsiteY1" fmla="*/ 3256 h 10000"/>
                <a:gd name="connsiteX2" fmla="*/ 71 w 10000"/>
                <a:gd name="connsiteY2" fmla="*/ 2749 h 10000"/>
                <a:gd name="connsiteX3" fmla="*/ 87 w 10000"/>
                <a:gd name="connsiteY3" fmla="*/ 2604 h 10000"/>
                <a:gd name="connsiteX4" fmla="*/ 154 w 10000"/>
                <a:gd name="connsiteY4" fmla="*/ 2205 h 10000"/>
                <a:gd name="connsiteX5" fmla="*/ 123 w 10000"/>
                <a:gd name="connsiteY5" fmla="*/ 2457 h 10000"/>
                <a:gd name="connsiteX6" fmla="*/ 140 w 10000"/>
                <a:gd name="connsiteY6" fmla="*/ 2308 h 10000"/>
                <a:gd name="connsiteX7" fmla="*/ 119 w 10000"/>
                <a:gd name="connsiteY7" fmla="*/ 2577 h 10000"/>
                <a:gd name="connsiteX8" fmla="*/ 148 w 10000"/>
                <a:gd name="connsiteY8" fmla="*/ 2237 h 10000"/>
                <a:gd name="connsiteX9" fmla="*/ 173 w 10000"/>
                <a:gd name="connsiteY9" fmla="*/ 2069 h 10000"/>
                <a:gd name="connsiteX10" fmla="*/ 243 w 10000"/>
                <a:gd name="connsiteY10" fmla="*/ 1799 h 10000"/>
                <a:gd name="connsiteX11" fmla="*/ 268 w 10000"/>
                <a:gd name="connsiteY11" fmla="*/ 1610 h 10000"/>
                <a:gd name="connsiteX12" fmla="*/ 218 w 10000"/>
                <a:gd name="connsiteY12" fmla="*/ 1940 h 10000"/>
                <a:gd name="connsiteX13" fmla="*/ 304 w 10000"/>
                <a:gd name="connsiteY13" fmla="*/ 1443 h 10000"/>
                <a:gd name="connsiteX14" fmla="*/ 365 w 10000"/>
                <a:gd name="connsiteY14" fmla="*/ 1346 h 10000"/>
                <a:gd name="connsiteX15" fmla="*/ 342 w 10000"/>
                <a:gd name="connsiteY15" fmla="*/ 1372 h 10000"/>
                <a:gd name="connsiteX16" fmla="*/ 403 w 10000"/>
                <a:gd name="connsiteY16" fmla="*/ 1224 h 10000"/>
                <a:gd name="connsiteX17" fmla="*/ 383 w 10000"/>
                <a:gd name="connsiteY17" fmla="*/ 1256 h 10000"/>
                <a:gd name="connsiteX18" fmla="*/ 422 w 10000"/>
                <a:gd name="connsiteY18" fmla="*/ 1141 h 10000"/>
                <a:gd name="connsiteX19" fmla="*/ 436 w 10000"/>
                <a:gd name="connsiteY19" fmla="*/ 1149 h 10000"/>
                <a:gd name="connsiteX20" fmla="*/ 457 w 10000"/>
                <a:gd name="connsiteY20" fmla="*/ 1102 h 10000"/>
                <a:gd name="connsiteX21" fmla="*/ 502 w 10000"/>
                <a:gd name="connsiteY21" fmla="*/ 984 h 10000"/>
                <a:gd name="connsiteX22" fmla="*/ 454 w 10000"/>
                <a:gd name="connsiteY22" fmla="*/ 1088 h 10000"/>
                <a:gd name="connsiteX23" fmla="*/ 532 w 10000"/>
                <a:gd name="connsiteY23" fmla="*/ 910 h 10000"/>
                <a:gd name="connsiteX24" fmla="*/ 475 w 10000"/>
                <a:gd name="connsiteY24" fmla="*/ 1064 h 10000"/>
                <a:gd name="connsiteX25" fmla="*/ 569 w 10000"/>
                <a:gd name="connsiteY25" fmla="*/ 812 h 10000"/>
                <a:gd name="connsiteX26" fmla="*/ 598 w 10000"/>
                <a:gd name="connsiteY26" fmla="*/ 673 h 10000"/>
                <a:gd name="connsiteX27" fmla="*/ 638 w 10000"/>
                <a:gd name="connsiteY27" fmla="*/ 695 h 10000"/>
                <a:gd name="connsiteX28" fmla="*/ 651 w 10000"/>
                <a:gd name="connsiteY28" fmla="*/ 523 h 10000"/>
                <a:gd name="connsiteX29" fmla="*/ 678 w 10000"/>
                <a:gd name="connsiteY29" fmla="*/ 715 h 10000"/>
                <a:gd name="connsiteX30" fmla="*/ 713 w 10000"/>
                <a:gd name="connsiteY30" fmla="*/ 452 h 10000"/>
                <a:gd name="connsiteX31" fmla="*/ 759 w 10000"/>
                <a:gd name="connsiteY31" fmla="*/ 435 h 10000"/>
                <a:gd name="connsiteX32" fmla="*/ 781 w 10000"/>
                <a:gd name="connsiteY32" fmla="*/ 357 h 10000"/>
                <a:gd name="connsiteX33" fmla="*/ 829 w 10000"/>
                <a:gd name="connsiteY33" fmla="*/ 167 h 10000"/>
                <a:gd name="connsiteX34" fmla="*/ 812 w 10000"/>
                <a:gd name="connsiteY34" fmla="*/ 244 h 10000"/>
                <a:gd name="connsiteX35" fmla="*/ 870 w 10000"/>
                <a:gd name="connsiteY35" fmla="*/ 234 h 10000"/>
                <a:gd name="connsiteX36" fmla="*/ 897 w 10000"/>
                <a:gd name="connsiteY36" fmla="*/ 126 h 10000"/>
                <a:gd name="connsiteX37" fmla="*/ 935 w 10000"/>
                <a:gd name="connsiteY37" fmla="*/ 204 h 10000"/>
                <a:gd name="connsiteX38" fmla="*/ 975 w 10000"/>
                <a:gd name="connsiteY38" fmla="*/ 233 h 10000"/>
                <a:gd name="connsiteX39" fmla="*/ 1010 w 10000"/>
                <a:gd name="connsiteY39" fmla="*/ 102 h 10000"/>
                <a:gd name="connsiteX40" fmla="*/ 1066 w 10000"/>
                <a:gd name="connsiteY40" fmla="*/ 99 h 10000"/>
                <a:gd name="connsiteX41" fmla="*/ 1093 w 10000"/>
                <a:gd name="connsiteY41" fmla="*/ 192 h 10000"/>
                <a:gd name="connsiteX42" fmla="*/ 1150 w 10000"/>
                <a:gd name="connsiteY42" fmla="*/ 123 h 10000"/>
                <a:gd name="connsiteX43" fmla="*/ 1171 w 10000"/>
                <a:gd name="connsiteY43" fmla="*/ 203 h 10000"/>
                <a:gd name="connsiteX44" fmla="*/ 1195 w 10000"/>
                <a:gd name="connsiteY44" fmla="*/ 250 h 10000"/>
                <a:gd name="connsiteX45" fmla="*/ 1230 w 10000"/>
                <a:gd name="connsiteY45" fmla="*/ 342 h 10000"/>
                <a:gd name="connsiteX46" fmla="*/ 1262 w 10000"/>
                <a:gd name="connsiteY46" fmla="*/ 485 h 10000"/>
                <a:gd name="connsiteX47" fmla="*/ 1304 w 10000"/>
                <a:gd name="connsiteY47" fmla="*/ 584 h 10000"/>
                <a:gd name="connsiteX48" fmla="*/ 1341 w 10000"/>
                <a:gd name="connsiteY48" fmla="*/ 666 h 10000"/>
                <a:gd name="connsiteX49" fmla="*/ 1385 w 10000"/>
                <a:gd name="connsiteY49" fmla="*/ 866 h 10000"/>
                <a:gd name="connsiteX50" fmla="*/ 1424 w 10000"/>
                <a:gd name="connsiteY50" fmla="*/ 944 h 10000"/>
                <a:gd name="connsiteX51" fmla="*/ 1461 w 10000"/>
                <a:gd name="connsiteY51" fmla="*/ 1241 h 10000"/>
                <a:gd name="connsiteX52" fmla="*/ 1450 w 10000"/>
                <a:gd name="connsiteY52" fmla="*/ 1104 h 10000"/>
                <a:gd name="connsiteX53" fmla="*/ 1491 w 10000"/>
                <a:gd name="connsiteY53" fmla="*/ 1314 h 10000"/>
                <a:gd name="connsiteX54" fmla="*/ 1493 w 10000"/>
                <a:gd name="connsiteY54" fmla="*/ 1536 h 10000"/>
                <a:gd name="connsiteX55" fmla="*/ 1534 w 10000"/>
                <a:gd name="connsiteY55" fmla="*/ 1633 h 10000"/>
                <a:gd name="connsiteX56" fmla="*/ 1536 w 10000"/>
                <a:gd name="connsiteY56" fmla="*/ 1888 h 10000"/>
                <a:gd name="connsiteX57" fmla="*/ 1598 w 10000"/>
                <a:gd name="connsiteY57" fmla="*/ 2237 h 10000"/>
                <a:gd name="connsiteX58" fmla="*/ 1598 w 10000"/>
                <a:gd name="connsiteY58" fmla="*/ 1787 h 10000"/>
                <a:gd name="connsiteX59" fmla="*/ 1606 w 10000"/>
                <a:gd name="connsiteY59" fmla="*/ 2611 h 10000"/>
                <a:gd name="connsiteX60" fmla="*/ 1664 w 10000"/>
                <a:gd name="connsiteY60" fmla="*/ 2970 h 10000"/>
                <a:gd name="connsiteX61" fmla="*/ 1640 w 10000"/>
                <a:gd name="connsiteY61" fmla="*/ 2392 h 10000"/>
                <a:gd name="connsiteX62" fmla="*/ 1654 w 10000"/>
                <a:gd name="connsiteY62" fmla="*/ 3208 h 10000"/>
                <a:gd name="connsiteX63" fmla="*/ 1666 w 10000"/>
                <a:gd name="connsiteY63" fmla="*/ 2633 h 10000"/>
                <a:gd name="connsiteX64" fmla="*/ 1688 w 10000"/>
                <a:gd name="connsiteY64" fmla="*/ 3615 h 10000"/>
                <a:gd name="connsiteX65" fmla="*/ 1705 w 10000"/>
                <a:gd name="connsiteY65" fmla="*/ 3287 h 10000"/>
                <a:gd name="connsiteX66" fmla="*/ 1722 w 10000"/>
                <a:gd name="connsiteY66" fmla="*/ 3148 h 10000"/>
                <a:gd name="connsiteX67" fmla="*/ 1716 w 10000"/>
                <a:gd name="connsiteY67" fmla="*/ 3560 h 10000"/>
                <a:gd name="connsiteX68" fmla="*/ 1761 w 10000"/>
                <a:gd name="connsiteY68" fmla="*/ 3893 h 10000"/>
                <a:gd name="connsiteX69" fmla="*/ 1773 w 10000"/>
                <a:gd name="connsiteY69" fmla="*/ 4084 h 10000"/>
                <a:gd name="connsiteX70" fmla="*/ 1790 w 10000"/>
                <a:gd name="connsiteY70" fmla="*/ 4041 h 10000"/>
                <a:gd name="connsiteX71" fmla="*/ 1812 w 10000"/>
                <a:gd name="connsiteY71" fmla="*/ 4347 h 10000"/>
                <a:gd name="connsiteX72" fmla="*/ 1841 w 10000"/>
                <a:gd name="connsiteY72" fmla="*/ 4447 h 10000"/>
                <a:gd name="connsiteX73" fmla="*/ 1876 w 10000"/>
                <a:gd name="connsiteY73" fmla="*/ 4579 h 10000"/>
                <a:gd name="connsiteX74" fmla="*/ 1894 w 10000"/>
                <a:gd name="connsiteY74" fmla="*/ 4627 h 10000"/>
                <a:gd name="connsiteX75" fmla="*/ 1939 w 10000"/>
                <a:gd name="connsiteY75" fmla="*/ 5107 h 10000"/>
                <a:gd name="connsiteX76" fmla="*/ 1920 w 10000"/>
                <a:gd name="connsiteY76" fmla="*/ 4875 h 10000"/>
                <a:gd name="connsiteX77" fmla="*/ 1974 w 10000"/>
                <a:gd name="connsiteY77" fmla="*/ 5285 h 10000"/>
                <a:gd name="connsiteX78" fmla="*/ 2011 w 10000"/>
                <a:gd name="connsiteY78" fmla="*/ 5665 h 10000"/>
                <a:gd name="connsiteX79" fmla="*/ 2048 w 10000"/>
                <a:gd name="connsiteY79" fmla="*/ 6044 h 10000"/>
                <a:gd name="connsiteX80" fmla="*/ 2060 w 10000"/>
                <a:gd name="connsiteY80" fmla="*/ 6095 h 10000"/>
                <a:gd name="connsiteX81" fmla="*/ 2081 w 10000"/>
                <a:gd name="connsiteY81" fmla="*/ 6377 h 10000"/>
                <a:gd name="connsiteX82" fmla="*/ 2108 w 10000"/>
                <a:gd name="connsiteY82" fmla="*/ 6666 h 10000"/>
                <a:gd name="connsiteX83" fmla="*/ 2179 w 10000"/>
                <a:gd name="connsiteY83" fmla="*/ 6839 h 10000"/>
                <a:gd name="connsiteX84" fmla="*/ 2286 w 10000"/>
                <a:gd name="connsiteY84" fmla="*/ 6483 h 10000"/>
                <a:gd name="connsiteX85" fmla="*/ 2328 w 10000"/>
                <a:gd name="connsiteY85" fmla="*/ 6255 h 10000"/>
                <a:gd name="connsiteX86" fmla="*/ 2219 w 10000"/>
                <a:gd name="connsiteY86" fmla="*/ 6837 h 10000"/>
                <a:gd name="connsiteX87" fmla="*/ 2369 w 10000"/>
                <a:gd name="connsiteY87" fmla="*/ 5993 h 10000"/>
                <a:gd name="connsiteX88" fmla="*/ 2373 w 10000"/>
                <a:gd name="connsiteY88" fmla="*/ 5828 h 10000"/>
                <a:gd name="connsiteX89" fmla="*/ 2419 w 10000"/>
                <a:gd name="connsiteY89" fmla="*/ 5516 h 10000"/>
                <a:gd name="connsiteX90" fmla="*/ 2406 w 10000"/>
                <a:gd name="connsiteY90" fmla="*/ 5871 h 10000"/>
                <a:gd name="connsiteX91" fmla="*/ 2429 w 10000"/>
                <a:gd name="connsiteY91" fmla="*/ 5240 h 10000"/>
                <a:gd name="connsiteX92" fmla="*/ 2467 w 10000"/>
                <a:gd name="connsiteY92" fmla="*/ 5061 h 10000"/>
                <a:gd name="connsiteX93" fmla="*/ 2485 w 10000"/>
                <a:gd name="connsiteY93" fmla="*/ 4714 h 10000"/>
                <a:gd name="connsiteX94" fmla="*/ 2532 w 10000"/>
                <a:gd name="connsiteY94" fmla="*/ 4383 h 10000"/>
                <a:gd name="connsiteX95" fmla="*/ 2529 w 10000"/>
                <a:gd name="connsiteY95" fmla="*/ 4510 h 10000"/>
                <a:gd name="connsiteX96" fmla="*/ 2460 w 10000"/>
                <a:gd name="connsiteY96" fmla="*/ 4864 h 10000"/>
                <a:gd name="connsiteX97" fmla="*/ 2537 w 10000"/>
                <a:gd name="connsiteY97" fmla="*/ 4151 h 10000"/>
                <a:gd name="connsiteX98" fmla="*/ 2554 w 10000"/>
                <a:gd name="connsiteY98" fmla="*/ 4249 h 10000"/>
                <a:gd name="connsiteX99" fmla="*/ 2576 w 10000"/>
                <a:gd name="connsiteY99" fmla="*/ 4052 h 10000"/>
                <a:gd name="connsiteX100" fmla="*/ 2588 w 10000"/>
                <a:gd name="connsiteY100" fmla="*/ 3607 h 10000"/>
                <a:gd name="connsiteX101" fmla="*/ 2579 w 10000"/>
                <a:gd name="connsiteY101" fmla="*/ 3840 h 10000"/>
                <a:gd name="connsiteX102" fmla="*/ 2538 w 10000"/>
                <a:gd name="connsiteY102" fmla="*/ 4067 h 10000"/>
                <a:gd name="connsiteX103" fmla="*/ 2650 w 10000"/>
                <a:gd name="connsiteY103" fmla="*/ 3252 h 10000"/>
                <a:gd name="connsiteX104" fmla="*/ 2637 w 10000"/>
                <a:gd name="connsiteY104" fmla="*/ 3258 h 10000"/>
                <a:gd name="connsiteX105" fmla="*/ 2615 w 10000"/>
                <a:gd name="connsiteY105" fmla="*/ 3401 h 10000"/>
                <a:gd name="connsiteX106" fmla="*/ 2633 w 10000"/>
                <a:gd name="connsiteY106" fmla="*/ 3298 h 10000"/>
                <a:gd name="connsiteX107" fmla="*/ 2699 w 10000"/>
                <a:gd name="connsiteY107" fmla="*/ 2663 h 10000"/>
                <a:gd name="connsiteX108" fmla="*/ 2672 w 10000"/>
                <a:gd name="connsiteY108" fmla="*/ 2957 h 10000"/>
                <a:gd name="connsiteX109" fmla="*/ 2715 w 10000"/>
                <a:gd name="connsiteY109" fmla="*/ 2500 h 10000"/>
                <a:gd name="connsiteX110" fmla="*/ 2749 w 10000"/>
                <a:gd name="connsiteY110" fmla="*/ 2274 h 10000"/>
                <a:gd name="connsiteX111" fmla="*/ 2789 w 10000"/>
                <a:gd name="connsiteY111" fmla="*/ 2041 h 10000"/>
                <a:gd name="connsiteX112" fmla="*/ 2846 w 10000"/>
                <a:gd name="connsiteY112" fmla="*/ 1847 h 10000"/>
                <a:gd name="connsiteX113" fmla="*/ 2887 w 10000"/>
                <a:gd name="connsiteY113" fmla="*/ 1691 h 10000"/>
                <a:gd name="connsiteX114" fmla="*/ 2917 w 10000"/>
                <a:gd name="connsiteY114" fmla="*/ 1736 h 10000"/>
                <a:gd name="connsiteX115" fmla="*/ 2937 w 10000"/>
                <a:gd name="connsiteY115" fmla="*/ 1608 h 10000"/>
                <a:gd name="connsiteX116" fmla="*/ 3016 w 10000"/>
                <a:gd name="connsiteY116" fmla="*/ 1786 h 10000"/>
                <a:gd name="connsiteX117" fmla="*/ 2982 w 10000"/>
                <a:gd name="connsiteY117" fmla="*/ 1577 h 10000"/>
                <a:gd name="connsiteX118" fmla="*/ 2995 w 10000"/>
                <a:gd name="connsiteY118" fmla="*/ 1636 h 10000"/>
                <a:gd name="connsiteX119" fmla="*/ 3083 w 10000"/>
                <a:gd name="connsiteY119" fmla="*/ 1831 h 10000"/>
                <a:gd name="connsiteX120" fmla="*/ 3050 w 10000"/>
                <a:gd name="connsiteY120" fmla="*/ 1697 h 10000"/>
                <a:gd name="connsiteX121" fmla="*/ 3151 w 10000"/>
                <a:gd name="connsiteY121" fmla="*/ 1907 h 10000"/>
                <a:gd name="connsiteX122" fmla="*/ 3166 w 10000"/>
                <a:gd name="connsiteY122" fmla="*/ 2048 h 10000"/>
                <a:gd name="connsiteX123" fmla="*/ 3111 w 10000"/>
                <a:gd name="connsiteY123" fmla="*/ 1781 h 10000"/>
                <a:gd name="connsiteX124" fmla="*/ 3186 w 10000"/>
                <a:gd name="connsiteY124" fmla="*/ 2110 h 10000"/>
                <a:gd name="connsiteX125" fmla="*/ 3215 w 10000"/>
                <a:gd name="connsiteY125" fmla="*/ 2242 h 10000"/>
                <a:gd name="connsiteX126" fmla="*/ 3179 w 10000"/>
                <a:gd name="connsiteY126" fmla="*/ 2012 h 10000"/>
                <a:gd name="connsiteX127" fmla="*/ 3240 w 10000"/>
                <a:gd name="connsiteY127" fmla="*/ 2345 h 10000"/>
                <a:gd name="connsiteX128" fmla="*/ 3262 w 10000"/>
                <a:gd name="connsiteY128" fmla="*/ 2645 h 10000"/>
                <a:gd name="connsiteX129" fmla="*/ 3290 w 10000"/>
                <a:gd name="connsiteY129" fmla="*/ 2470 h 10000"/>
                <a:gd name="connsiteX130" fmla="*/ 3323 w 10000"/>
                <a:gd name="connsiteY130" fmla="*/ 2826 h 10000"/>
                <a:gd name="connsiteX131" fmla="*/ 3354 w 10000"/>
                <a:gd name="connsiteY131" fmla="*/ 3169 h 10000"/>
                <a:gd name="connsiteX132" fmla="*/ 3396 w 10000"/>
                <a:gd name="connsiteY132" fmla="*/ 3258 h 10000"/>
                <a:gd name="connsiteX133" fmla="*/ 3410 w 10000"/>
                <a:gd name="connsiteY133" fmla="*/ 3450 h 10000"/>
                <a:gd name="connsiteX134" fmla="*/ 3436 w 10000"/>
                <a:gd name="connsiteY134" fmla="*/ 3564 h 10000"/>
                <a:gd name="connsiteX135" fmla="*/ 3473 w 10000"/>
                <a:gd name="connsiteY135" fmla="*/ 3857 h 10000"/>
                <a:gd name="connsiteX136" fmla="*/ 3486 w 10000"/>
                <a:gd name="connsiteY136" fmla="*/ 3934 h 10000"/>
                <a:gd name="connsiteX137" fmla="*/ 3554 w 10000"/>
                <a:gd name="connsiteY137" fmla="*/ 4331 h 10000"/>
                <a:gd name="connsiteX138" fmla="*/ 3522 w 10000"/>
                <a:gd name="connsiteY138" fmla="*/ 4138 h 10000"/>
                <a:gd name="connsiteX139" fmla="*/ 3565 w 10000"/>
                <a:gd name="connsiteY139" fmla="*/ 4378 h 10000"/>
                <a:gd name="connsiteX140" fmla="*/ 3587 w 10000"/>
                <a:gd name="connsiteY140" fmla="*/ 4213 h 10000"/>
                <a:gd name="connsiteX141" fmla="*/ 3592 w 10000"/>
                <a:gd name="connsiteY141" fmla="*/ 4644 h 10000"/>
                <a:gd name="connsiteX142" fmla="*/ 3640 w 10000"/>
                <a:gd name="connsiteY142" fmla="*/ 4551 h 10000"/>
                <a:gd name="connsiteX143" fmla="*/ 3689 w 10000"/>
                <a:gd name="connsiteY143" fmla="*/ 4927 h 10000"/>
                <a:gd name="connsiteX144" fmla="*/ 3737 w 10000"/>
                <a:gd name="connsiteY144" fmla="*/ 5272 h 10000"/>
                <a:gd name="connsiteX145" fmla="*/ 3691 w 10000"/>
                <a:gd name="connsiteY145" fmla="*/ 4739 h 10000"/>
                <a:gd name="connsiteX146" fmla="*/ 3712 w 10000"/>
                <a:gd name="connsiteY146" fmla="*/ 5101 h 10000"/>
                <a:gd name="connsiteX147" fmla="*/ 3773 w 10000"/>
                <a:gd name="connsiteY147" fmla="*/ 5569 h 10000"/>
                <a:gd name="connsiteX148" fmla="*/ 3817 w 10000"/>
                <a:gd name="connsiteY148" fmla="*/ 5461 h 10000"/>
                <a:gd name="connsiteX149" fmla="*/ 3841 w 10000"/>
                <a:gd name="connsiteY149" fmla="*/ 5808 h 10000"/>
                <a:gd name="connsiteX150" fmla="*/ 3873 w 10000"/>
                <a:gd name="connsiteY150" fmla="*/ 5929 h 10000"/>
                <a:gd name="connsiteX151" fmla="*/ 3842 w 10000"/>
                <a:gd name="connsiteY151" fmla="*/ 5654 h 10000"/>
                <a:gd name="connsiteX152" fmla="*/ 3925 w 10000"/>
                <a:gd name="connsiteY152" fmla="*/ 6249 h 10000"/>
                <a:gd name="connsiteX153" fmla="*/ 3879 w 10000"/>
                <a:gd name="connsiteY153" fmla="*/ 6110 h 10000"/>
                <a:gd name="connsiteX154" fmla="*/ 3896 w 10000"/>
                <a:gd name="connsiteY154" fmla="*/ 5827 h 10000"/>
                <a:gd name="connsiteX155" fmla="*/ 3915 w 10000"/>
                <a:gd name="connsiteY155" fmla="*/ 5862 h 10000"/>
                <a:gd name="connsiteX156" fmla="*/ 3935 w 10000"/>
                <a:gd name="connsiteY156" fmla="*/ 6033 h 10000"/>
                <a:gd name="connsiteX157" fmla="*/ 3954 w 10000"/>
                <a:gd name="connsiteY157" fmla="*/ 6213 h 10000"/>
                <a:gd name="connsiteX158" fmla="*/ 3972 w 10000"/>
                <a:gd name="connsiteY158" fmla="*/ 6613 h 10000"/>
                <a:gd name="connsiteX159" fmla="*/ 3991 w 10000"/>
                <a:gd name="connsiteY159" fmla="*/ 6457 h 10000"/>
                <a:gd name="connsiteX160" fmla="*/ 4008 w 10000"/>
                <a:gd name="connsiteY160" fmla="*/ 6823 h 10000"/>
                <a:gd name="connsiteX161" fmla="*/ 4051 w 10000"/>
                <a:gd name="connsiteY161" fmla="*/ 6999 h 10000"/>
                <a:gd name="connsiteX162" fmla="*/ 4109 w 10000"/>
                <a:gd name="connsiteY162" fmla="*/ 7174 h 10000"/>
                <a:gd name="connsiteX163" fmla="*/ 4144 w 10000"/>
                <a:gd name="connsiteY163" fmla="*/ 7325 h 10000"/>
                <a:gd name="connsiteX164" fmla="*/ 4184 w 10000"/>
                <a:gd name="connsiteY164" fmla="*/ 7525 h 10000"/>
                <a:gd name="connsiteX165" fmla="*/ 4279 w 10000"/>
                <a:gd name="connsiteY165" fmla="*/ 7828 h 10000"/>
                <a:gd name="connsiteX166" fmla="*/ 4329 w 10000"/>
                <a:gd name="connsiteY166" fmla="*/ 7936 h 10000"/>
                <a:gd name="connsiteX167" fmla="*/ 4358 w 10000"/>
                <a:gd name="connsiteY167" fmla="*/ 8105 h 10000"/>
                <a:gd name="connsiteX168" fmla="*/ 4405 w 10000"/>
                <a:gd name="connsiteY168" fmla="*/ 8084 h 10000"/>
                <a:gd name="connsiteX169" fmla="*/ 4450 w 10000"/>
                <a:gd name="connsiteY169" fmla="*/ 7880 h 10000"/>
                <a:gd name="connsiteX170" fmla="*/ 4483 w 10000"/>
                <a:gd name="connsiteY170" fmla="*/ 7462 h 10000"/>
                <a:gd name="connsiteX171" fmla="*/ 4529 w 10000"/>
                <a:gd name="connsiteY171" fmla="*/ 6880 h 10000"/>
                <a:gd name="connsiteX172" fmla="*/ 4536 w 10000"/>
                <a:gd name="connsiteY172" fmla="*/ 6476 h 10000"/>
                <a:gd name="connsiteX173" fmla="*/ 4522 w 10000"/>
                <a:gd name="connsiteY173" fmla="*/ 6653 h 10000"/>
                <a:gd name="connsiteX174" fmla="*/ 4528 w 10000"/>
                <a:gd name="connsiteY174" fmla="*/ 6707 h 10000"/>
                <a:gd name="connsiteX175" fmla="*/ 4543 w 10000"/>
                <a:gd name="connsiteY175" fmla="*/ 6637 h 10000"/>
                <a:gd name="connsiteX176" fmla="*/ 4535 w 10000"/>
                <a:gd name="connsiteY176" fmla="*/ 7070 h 10000"/>
                <a:gd name="connsiteX177" fmla="*/ 4505 w 10000"/>
                <a:gd name="connsiteY177" fmla="*/ 7234 h 10000"/>
                <a:gd name="connsiteX178" fmla="*/ 4544 w 10000"/>
                <a:gd name="connsiteY178" fmla="*/ 6223 h 10000"/>
                <a:gd name="connsiteX179" fmla="*/ 4534 w 10000"/>
                <a:gd name="connsiteY179" fmla="*/ 5968 h 10000"/>
                <a:gd name="connsiteX180" fmla="*/ 4597 w 10000"/>
                <a:gd name="connsiteY180" fmla="*/ 5158 h 10000"/>
                <a:gd name="connsiteX181" fmla="*/ 4647 w 10000"/>
                <a:gd name="connsiteY181" fmla="*/ 4967 h 10000"/>
                <a:gd name="connsiteX182" fmla="*/ 4584 w 10000"/>
                <a:gd name="connsiteY182" fmla="*/ 5458 h 10000"/>
                <a:gd name="connsiteX183" fmla="*/ 4646 w 10000"/>
                <a:gd name="connsiteY183" fmla="*/ 4945 h 10000"/>
                <a:gd name="connsiteX184" fmla="*/ 4662 w 10000"/>
                <a:gd name="connsiteY184" fmla="*/ 4917 h 10000"/>
                <a:gd name="connsiteX185" fmla="*/ 4640 w 10000"/>
                <a:gd name="connsiteY185" fmla="*/ 4667 h 10000"/>
                <a:gd name="connsiteX186" fmla="*/ 4553 w 10000"/>
                <a:gd name="connsiteY186" fmla="*/ 5658 h 10000"/>
                <a:gd name="connsiteX187" fmla="*/ 4641 w 10000"/>
                <a:gd name="connsiteY187" fmla="*/ 4770 h 10000"/>
                <a:gd name="connsiteX188" fmla="*/ 4635 w 10000"/>
                <a:gd name="connsiteY188" fmla="*/ 4548 h 10000"/>
                <a:gd name="connsiteX189" fmla="*/ 4649 w 10000"/>
                <a:gd name="connsiteY189" fmla="*/ 4371 h 10000"/>
                <a:gd name="connsiteX190" fmla="*/ 4687 w 10000"/>
                <a:gd name="connsiteY190" fmla="*/ 3937 h 10000"/>
                <a:gd name="connsiteX191" fmla="*/ 4670 w 10000"/>
                <a:gd name="connsiteY191" fmla="*/ 4175 h 10000"/>
                <a:gd name="connsiteX192" fmla="*/ 4721 w 10000"/>
                <a:gd name="connsiteY192" fmla="*/ 3836 h 10000"/>
                <a:gd name="connsiteX193" fmla="*/ 4727 w 10000"/>
                <a:gd name="connsiteY193" fmla="*/ 3564 h 10000"/>
                <a:gd name="connsiteX194" fmla="*/ 4759 w 10000"/>
                <a:gd name="connsiteY194" fmla="*/ 3437 h 10000"/>
                <a:gd name="connsiteX195" fmla="*/ 4787 w 10000"/>
                <a:gd name="connsiteY195" fmla="*/ 3185 h 10000"/>
                <a:gd name="connsiteX196" fmla="*/ 4818 w 10000"/>
                <a:gd name="connsiteY196" fmla="*/ 2908 h 10000"/>
                <a:gd name="connsiteX197" fmla="*/ 5004 w 10000"/>
                <a:gd name="connsiteY197" fmla="*/ 2363 h 10000"/>
                <a:gd name="connsiteX198" fmla="*/ 4900 w 10000"/>
                <a:gd name="connsiteY198" fmla="*/ 2554 h 10000"/>
                <a:gd name="connsiteX199" fmla="*/ 4850 w 10000"/>
                <a:gd name="connsiteY199" fmla="*/ 2782 h 10000"/>
                <a:gd name="connsiteX200" fmla="*/ 4946 w 10000"/>
                <a:gd name="connsiteY200" fmla="*/ 2400 h 10000"/>
                <a:gd name="connsiteX201" fmla="*/ 5004 w 10000"/>
                <a:gd name="connsiteY201" fmla="*/ 2343 h 10000"/>
                <a:gd name="connsiteX202" fmla="*/ 5032 w 10000"/>
                <a:gd name="connsiteY202" fmla="*/ 2252 h 10000"/>
                <a:gd name="connsiteX203" fmla="*/ 5061 w 10000"/>
                <a:gd name="connsiteY203" fmla="*/ 2093 h 10000"/>
                <a:gd name="connsiteX204" fmla="*/ 5122 w 10000"/>
                <a:gd name="connsiteY204" fmla="*/ 2037 h 10000"/>
                <a:gd name="connsiteX205" fmla="*/ 5091 w 10000"/>
                <a:gd name="connsiteY205" fmla="*/ 2001 h 10000"/>
                <a:gd name="connsiteX206" fmla="*/ 5298 w 10000"/>
                <a:gd name="connsiteY206" fmla="*/ 2652 h 10000"/>
                <a:gd name="connsiteX207" fmla="*/ 5311 w 10000"/>
                <a:gd name="connsiteY207" fmla="*/ 2872 h 10000"/>
                <a:gd name="connsiteX208" fmla="*/ 5349 w 10000"/>
                <a:gd name="connsiteY208" fmla="*/ 2978 h 10000"/>
                <a:gd name="connsiteX209" fmla="*/ 5353 w 10000"/>
                <a:gd name="connsiteY209" fmla="*/ 3265 h 10000"/>
                <a:gd name="connsiteX210" fmla="*/ 5318 w 10000"/>
                <a:gd name="connsiteY210" fmla="*/ 2895 h 10000"/>
                <a:gd name="connsiteX211" fmla="*/ 5347 w 10000"/>
                <a:gd name="connsiteY211" fmla="*/ 2990 h 10000"/>
                <a:gd name="connsiteX212" fmla="*/ 5337 w 10000"/>
                <a:gd name="connsiteY212" fmla="*/ 3509 h 10000"/>
                <a:gd name="connsiteX213" fmla="*/ 5384 w 10000"/>
                <a:gd name="connsiteY213" fmla="*/ 3171 h 10000"/>
                <a:gd name="connsiteX214" fmla="*/ 5361 w 10000"/>
                <a:gd name="connsiteY214" fmla="*/ 3168 h 10000"/>
                <a:gd name="connsiteX215" fmla="*/ 5362 w 10000"/>
                <a:gd name="connsiteY215" fmla="*/ 3563 h 10000"/>
                <a:gd name="connsiteX216" fmla="*/ 5322 w 10000"/>
                <a:gd name="connsiteY216" fmla="*/ 3588 h 10000"/>
                <a:gd name="connsiteX217" fmla="*/ 5319 w 10000"/>
                <a:gd name="connsiteY217" fmla="*/ 2787 h 10000"/>
                <a:gd name="connsiteX218" fmla="*/ 5400 w 10000"/>
                <a:gd name="connsiteY218" fmla="*/ 3486 h 10000"/>
                <a:gd name="connsiteX219" fmla="*/ 5390 w 10000"/>
                <a:gd name="connsiteY219" fmla="*/ 3065 h 10000"/>
                <a:gd name="connsiteX220" fmla="*/ 5410 w 10000"/>
                <a:gd name="connsiteY220" fmla="*/ 3742 h 10000"/>
                <a:gd name="connsiteX221" fmla="*/ 5152 w 10000"/>
                <a:gd name="connsiteY221" fmla="*/ 2115 h 10000"/>
                <a:gd name="connsiteX222" fmla="*/ 5267 w 10000"/>
                <a:gd name="connsiteY222" fmla="*/ 2496 h 10000"/>
                <a:gd name="connsiteX223" fmla="*/ 5404 w 10000"/>
                <a:gd name="connsiteY223" fmla="*/ 3161 h 10000"/>
                <a:gd name="connsiteX224" fmla="*/ 5336 w 10000"/>
                <a:gd name="connsiteY224" fmla="*/ 2889 h 10000"/>
                <a:gd name="connsiteX225" fmla="*/ 5181 w 10000"/>
                <a:gd name="connsiteY225" fmla="*/ 2226 h 10000"/>
                <a:gd name="connsiteX226" fmla="*/ 5232 w 10000"/>
                <a:gd name="connsiteY226" fmla="*/ 2169 h 10000"/>
                <a:gd name="connsiteX227" fmla="*/ 5388 w 10000"/>
                <a:gd name="connsiteY227" fmla="*/ 3765 h 10000"/>
                <a:gd name="connsiteX228" fmla="*/ 5390 w 10000"/>
                <a:gd name="connsiteY228" fmla="*/ 3022 h 10000"/>
                <a:gd name="connsiteX229" fmla="*/ 5265 w 10000"/>
                <a:gd name="connsiteY229" fmla="*/ 2376 h 10000"/>
                <a:gd name="connsiteX230" fmla="*/ 5394 w 10000"/>
                <a:gd name="connsiteY230" fmla="*/ 3349 h 10000"/>
                <a:gd name="connsiteX231" fmla="*/ 5404 w 10000"/>
                <a:gd name="connsiteY231" fmla="*/ 3415 h 10000"/>
                <a:gd name="connsiteX232" fmla="*/ 5404 w 10000"/>
                <a:gd name="connsiteY232" fmla="*/ 3088 h 10000"/>
                <a:gd name="connsiteX233" fmla="*/ 5394 w 10000"/>
                <a:gd name="connsiteY233" fmla="*/ 3492 h 10000"/>
                <a:gd name="connsiteX234" fmla="*/ 5521 w 10000"/>
                <a:gd name="connsiteY234" fmla="*/ 3597 h 10000"/>
                <a:gd name="connsiteX235" fmla="*/ 5492 w 10000"/>
                <a:gd name="connsiteY235" fmla="*/ 3554 h 10000"/>
                <a:gd name="connsiteX236" fmla="*/ 5451 w 10000"/>
                <a:gd name="connsiteY236" fmla="*/ 3307 h 10000"/>
                <a:gd name="connsiteX237" fmla="*/ 5463 w 10000"/>
                <a:gd name="connsiteY237" fmla="*/ 3776 h 10000"/>
                <a:gd name="connsiteX238" fmla="*/ 5471 w 10000"/>
                <a:gd name="connsiteY238" fmla="*/ 3928 h 10000"/>
                <a:gd name="connsiteX239" fmla="*/ 5511 w 10000"/>
                <a:gd name="connsiteY239" fmla="*/ 3780 h 10000"/>
                <a:gd name="connsiteX240" fmla="*/ 5464 w 10000"/>
                <a:gd name="connsiteY240" fmla="*/ 3013 h 10000"/>
                <a:gd name="connsiteX241" fmla="*/ 5437 w 10000"/>
                <a:gd name="connsiteY241" fmla="*/ 3618 h 10000"/>
                <a:gd name="connsiteX242" fmla="*/ 5431 w 10000"/>
                <a:gd name="connsiteY242" fmla="*/ 3133 h 10000"/>
                <a:gd name="connsiteX243" fmla="*/ 5426 w 10000"/>
                <a:gd name="connsiteY243" fmla="*/ 3612 h 10000"/>
                <a:gd name="connsiteX244" fmla="*/ 5455 w 10000"/>
                <a:gd name="connsiteY244" fmla="*/ 3684 h 10000"/>
                <a:gd name="connsiteX245" fmla="*/ 5491 w 10000"/>
                <a:gd name="connsiteY245" fmla="*/ 3344 h 10000"/>
                <a:gd name="connsiteX246" fmla="*/ 5548 w 10000"/>
                <a:gd name="connsiteY246" fmla="*/ 3657 h 10000"/>
                <a:gd name="connsiteX247" fmla="*/ 5407 w 10000"/>
                <a:gd name="connsiteY247" fmla="*/ 3532 h 10000"/>
                <a:gd name="connsiteX248" fmla="*/ 5420 w 10000"/>
                <a:gd name="connsiteY248" fmla="*/ 3507 h 10000"/>
                <a:gd name="connsiteX249" fmla="*/ 5603 w 10000"/>
                <a:gd name="connsiteY249" fmla="*/ 4076 h 10000"/>
                <a:gd name="connsiteX250" fmla="*/ 5562 w 10000"/>
                <a:gd name="connsiteY250" fmla="*/ 3766 h 10000"/>
                <a:gd name="connsiteX251" fmla="*/ 5582 w 10000"/>
                <a:gd name="connsiteY251" fmla="*/ 4023 h 10000"/>
                <a:gd name="connsiteX252" fmla="*/ 5616 w 10000"/>
                <a:gd name="connsiteY252" fmla="*/ 4066 h 10000"/>
                <a:gd name="connsiteX253" fmla="*/ 5683 w 10000"/>
                <a:gd name="connsiteY253" fmla="*/ 4275 h 10000"/>
                <a:gd name="connsiteX254" fmla="*/ 5669 w 10000"/>
                <a:gd name="connsiteY254" fmla="*/ 4289 h 10000"/>
                <a:gd name="connsiteX255" fmla="*/ 5714 w 10000"/>
                <a:gd name="connsiteY255" fmla="*/ 4325 h 10000"/>
                <a:gd name="connsiteX256" fmla="*/ 5719 w 10000"/>
                <a:gd name="connsiteY256" fmla="*/ 4458 h 10000"/>
                <a:gd name="connsiteX257" fmla="*/ 5744 w 10000"/>
                <a:gd name="connsiteY257" fmla="*/ 4586 h 10000"/>
                <a:gd name="connsiteX258" fmla="*/ 5773 w 10000"/>
                <a:gd name="connsiteY258" fmla="*/ 4661 h 10000"/>
                <a:gd name="connsiteX259" fmla="*/ 5810 w 10000"/>
                <a:gd name="connsiteY259" fmla="*/ 4596 h 10000"/>
                <a:gd name="connsiteX260" fmla="*/ 5835 w 10000"/>
                <a:gd name="connsiteY260" fmla="*/ 4719 h 10000"/>
                <a:gd name="connsiteX261" fmla="*/ 5892 w 10000"/>
                <a:gd name="connsiteY261" fmla="*/ 4917 h 10000"/>
                <a:gd name="connsiteX262" fmla="*/ 5957 w 10000"/>
                <a:gd name="connsiteY262" fmla="*/ 5020 h 10000"/>
                <a:gd name="connsiteX263" fmla="*/ 5984 w 10000"/>
                <a:gd name="connsiteY263" fmla="*/ 5321 h 10000"/>
                <a:gd name="connsiteX264" fmla="*/ 6030 w 10000"/>
                <a:gd name="connsiteY264" fmla="*/ 5568 h 10000"/>
                <a:gd name="connsiteX265" fmla="*/ 6079 w 10000"/>
                <a:gd name="connsiteY265" fmla="*/ 5704 h 10000"/>
                <a:gd name="connsiteX266" fmla="*/ 6124 w 10000"/>
                <a:gd name="connsiteY266" fmla="*/ 6022 h 10000"/>
                <a:gd name="connsiteX267" fmla="*/ 6142 w 10000"/>
                <a:gd name="connsiteY267" fmla="*/ 6001 h 10000"/>
                <a:gd name="connsiteX268" fmla="*/ 6156 w 10000"/>
                <a:gd name="connsiteY268" fmla="*/ 5896 h 10000"/>
                <a:gd name="connsiteX269" fmla="*/ 6196 w 10000"/>
                <a:gd name="connsiteY269" fmla="*/ 5963 h 10000"/>
                <a:gd name="connsiteX270" fmla="*/ 6237 w 10000"/>
                <a:gd name="connsiteY270" fmla="*/ 5996 h 10000"/>
                <a:gd name="connsiteX271" fmla="*/ 6197 w 10000"/>
                <a:gd name="connsiteY271" fmla="*/ 6002 h 10000"/>
                <a:gd name="connsiteX272" fmla="*/ 6228 w 10000"/>
                <a:gd name="connsiteY272" fmla="*/ 6242 h 10000"/>
                <a:gd name="connsiteX273" fmla="*/ 6320 w 10000"/>
                <a:gd name="connsiteY273" fmla="*/ 6564 h 10000"/>
                <a:gd name="connsiteX274" fmla="*/ 6353 w 10000"/>
                <a:gd name="connsiteY274" fmla="*/ 6613 h 10000"/>
                <a:gd name="connsiteX275" fmla="*/ 6385 w 10000"/>
                <a:gd name="connsiteY275" fmla="*/ 6580 h 10000"/>
                <a:gd name="connsiteX276" fmla="*/ 6399 w 10000"/>
                <a:gd name="connsiteY276" fmla="*/ 6963 h 10000"/>
                <a:gd name="connsiteX277" fmla="*/ 6453 w 10000"/>
                <a:gd name="connsiteY277" fmla="*/ 7071 h 10000"/>
                <a:gd name="connsiteX278" fmla="*/ 6466 w 10000"/>
                <a:gd name="connsiteY278" fmla="*/ 7422 h 10000"/>
                <a:gd name="connsiteX279" fmla="*/ 6535 w 10000"/>
                <a:gd name="connsiteY279" fmla="*/ 7820 h 10000"/>
                <a:gd name="connsiteX280" fmla="*/ 6600 w 10000"/>
                <a:gd name="connsiteY280" fmla="*/ 8174 h 10000"/>
                <a:gd name="connsiteX281" fmla="*/ 6631 w 10000"/>
                <a:gd name="connsiteY281" fmla="*/ 8393 h 10000"/>
                <a:gd name="connsiteX282" fmla="*/ 6698 w 10000"/>
                <a:gd name="connsiteY282" fmla="*/ 8312 h 10000"/>
                <a:gd name="connsiteX283" fmla="*/ 6735 w 10000"/>
                <a:gd name="connsiteY283" fmla="*/ 8168 h 10000"/>
                <a:gd name="connsiteX284" fmla="*/ 6857 w 10000"/>
                <a:gd name="connsiteY284" fmla="*/ 7843 h 10000"/>
                <a:gd name="connsiteX285" fmla="*/ 6864 w 10000"/>
                <a:gd name="connsiteY285" fmla="*/ 7842 h 10000"/>
                <a:gd name="connsiteX286" fmla="*/ 6918 w 10000"/>
                <a:gd name="connsiteY286" fmla="*/ 7435 h 10000"/>
                <a:gd name="connsiteX287" fmla="*/ 6973 w 10000"/>
                <a:gd name="connsiteY287" fmla="*/ 6926 h 10000"/>
                <a:gd name="connsiteX288" fmla="*/ 7033 w 10000"/>
                <a:gd name="connsiteY288" fmla="*/ 6457 h 10000"/>
                <a:gd name="connsiteX289" fmla="*/ 7157 w 10000"/>
                <a:gd name="connsiteY289" fmla="*/ 5541 h 10000"/>
                <a:gd name="connsiteX290" fmla="*/ 7115 w 10000"/>
                <a:gd name="connsiteY290" fmla="*/ 5555 h 10000"/>
                <a:gd name="connsiteX291" fmla="*/ 7086 w 10000"/>
                <a:gd name="connsiteY291" fmla="*/ 5891 h 10000"/>
                <a:gd name="connsiteX292" fmla="*/ 7086 w 10000"/>
                <a:gd name="connsiteY292" fmla="*/ 6259 h 10000"/>
                <a:gd name="connsiteX293" fmla="*/ 7102 w 10000"/>
                <a:gd name="connsiteY293" fmla="*/ 6064 h 10000"/>
                <a:gd name="connsiteX294" fmla="*/ 7115 w 10000"/>
                <a:gd name="connsiteY294" fmla="*/ 5708 h 10000"/>
                <a:gd name="connsiteX295" fmla="*/ 7117 w 10000"/>
                <a:gd name="connsiteY295" fmla="*/ 5500 h 10000"/>
                <a:gd name="connsiteX296" fmla="*/ 7130 w 10000"/>
                <a:gd name="connsiteY296" fmla="*/ 5381 h 10000"/>
                <a:gd name="connsiteX297" fmla="*/ 7165 w 10000"/>
                <a:gd name="connsiteY297" fmla="*/ 5367 h 10000"/>
                <a:gd name="connsiteX298" fmla="*/ 7151 w 10000"/>
                <a:gd name="connsiteY298" fmla="*/ 5301 h 10000"/>
                <a:gd name="connsiteX299" fmla="*/ 7170 w 10000"/>
                <a:gd name="connsiteY299" fmla="*/ 5113 h 10000"/>
                <a:gd name="connsiteX300" fmla="*/ 7178 w 10000"/>
                <a:gd name="connsiteY300" fmla="*/ 5243 h 10000"/>
                <a:gd name="connsiteX301" fmla="*/ 7199 w 10000"/>
                <a:gd name="connsiteY301" fmla="*/ 4972 h 10000"/>
                <a:gd name="connsiteX302" fmla="*/ 7213 w 10000"/>
                <a:gd name="connsiteY302" fmla="*/ 5017 h 10000"/>
                <a:gd name="connsiteX303" fmla="*/ 7293 w 10000"/>
                <a:gd name="connsiteY303" fmla="*/ 4853 h 10000"/>
                <a:gd name="connsiteX304" fmla="*/ 7317 w 10000"/>
                <a:gd name="connsiteY304" fmla="*/ 4810 h 10000"/>
                <a:gd name="connsiteX305" fmla="*/ 7355 w 10000"/>
                <a:gd name="connsiteY305" fmla="*/ 4656 h 10000"/>
                <a:gd name="connsiteX306" fmla="*/ 7415 w 10000"/>
                <a:gd name="connsiteY306" fmla="*/ 4528 h 10000"/>
                <a:gd name="connsiteX307" fmla="*/ 7468 w 10000"/>
                <a:gd name="connsiteY307" fmla="*/ 4422 h 10000"/>
                <a:gd name="connsiteX308" fmla="*/ 7499 w 10000"/>
                <a:gd name="connsiteY308" fmla="*/ 4396 h 10000"/>
                <a:gd name="connsiteX309" fmla="*/ 7544 w 10000"/>
                <a:gd name="connsiteY309" fmla="*/ 4212 h 10000"/>
                <a:gd name="connsiteX310" fmla="*/ 7574 w 10000"/>
                <a:gd name="connsiteY310" fmla="*/ 4276 h 10000"/>
                <a:gd name="connsiteX311" fmla="*/ 7605 w 10000"/>
                <a:gd name="connsiteY311" fmla="*/ 4278 h 10000"/>
                <a:gd name="connsiteX312" fmla="*/ 7633 w 10000"/>
                <a:gd name="connsiteY312" fmla="*/ 4280 h 10000"/>
                <a:gd name="connsiteX313" fmla="*/ 7669 w 10000"/>
                <a:gd name="connsiteY313" fmla="*/ 3958 h 10000"/>
                <a:gd name="connsiteX314" fmla="*/ 7749 w 10000"/>
                <a:gd name="connsiteY314" fmla="*/ 4040 h 10000"/>
                <a:gd name="connsiteX315" fmla="*/ 7686 w 10000"/>
                <a:gd name="connsiteY315" fmla="*/ 3965 h 10000"/>
                <a:gd name="connsiteX316" fmla="*/ 7750 w 10000"/>
                <a:gd name="connsiteY316" fmla="*/ 4142 h 10000"/>
                <a:gd name="connsiteX317" fmla="*/ 7779 w 10000"/>
                <a:gd name="connsiteY317" fmla="*/ 4234 h 10000"/>
                <a:gd name="connsiteX318" fmla="*/ 7793 w 10000"/>
                <a:gd name="connsiteY318" fmla="*/ 4261 h 10000"/>
                <a:gd name="connsiteX319" fmla="*/ 7852 w 10000"/>
                <a:gd name="connsiteY319" fmla="*/ 4284 h 10000"/>
                <a:gd name="connsiteX320" fmla="*/ 7829 w 10000"/>
                <a:gd name="connsiteY320" fmla="*/ 4104 h 10000"/>
                <a:gd name="connsiteX321" fmla="*/ 7877 w 10000"/>
                <a:gd name="connsiteY321" fmla="*/ 4221 h 10000"/>
                <a:gd name="connsiteX322" fmla="*/ 7925 w 10000"/>
                <a:gd name="connsiteY322" fmla="*/ 4339 h 10000"/>
                <a:gd name="connsiteX323" fmla="*/ 7952 w 10000"/>
                <a:gd name="connsiteY323" fmla="*/ 4484 h 10000"/>
                <a:gd name="connsiteX324" fmla="*/ 7972 w 10000"/>
                <a:gd name="connsiteY324" fmla="*/ 4290 h 10000"/>
                <a:gd name="connsiteX325" fmla="*/ 8051 w 10000"/>
                <a:gd name="connsiteY325" fmla="*/ 4735 h 10000"/>
                <a:gd name="connsiteX326" fmla="*/ 8007 w 10000"/>
                <a:gd name="connsiteY326" fmla="*/ 4389 h 10000"/>
                <a:gd name="connsiteX327" fmla="*/ 8139 w 10000"/>
                <a:gd name="connsiteY327" fmla="*/ 4986 h 10000"/>
                <a:gd name="connsiteX328" fmla="*/ 8099 w 10000"/>
                <a:gd name="connsiteY328" fmla="*/ 4901 h 10000"/>
                <a:gd name="connsiteX329" fmla="*/ 8170 w 10000"/>
                <a:gd name="connsiteY329" fmla="*/ 5147 h 10000"/>
                <a:gd name="connsiteX330" fmla="*/ 8172 w 10000"/>
                <a:gd name="connsiteY330" fmla="*/ 5248 h 10000"/>
                <a:gd name="connsiteX331" fmla="*/ 8210 w 10000"/>
                <a:gd name="connsiteY331" fmla="*/ 5246 h 10000"/>
                <a:gd name="connsiteX332" fmla="*/ 8278 w 10000"/>
                <a:gd name="connsiteY332" fmla="*/ 5380 h 10000"/>
                <a:gd name="connsiteX333" fmla="*/ 8327 w 10000"/>
                <a:gd name="connsiteY333" fmla="*/ 5539 h 10000"/>
                <a:gd name="connsiteX334" fmla="*/ 8367 w 10000"/>
                <a:gd name="connsiteY334" fmla="*/ 5761 h 10000"/>
                <a:gd name="connsiteX335" fmla="*/ 8380 w 10000"/>
                <a:gd name="connsiteY335" fmla="*/ 5854 h 10000"/>
                <a:gd name="connsiteX336" fmla="*/ 8416 w 10000"/>
                <a:gd name="connsiteY336" fmla="*/ 5827 h 10000"/>
                <a:gd name="connsiteX337" fmla="*/ 8428 w 10000"/>
                <a:gd name="connsiteY337" fmla="*/ 5960 h 10000"/>
                <a:gd name="connsiteX338" fmla="*/ 8480 w 10000"/>
                <a:gd name="connsiteY338" fmla="*/ 6267 h 10000"/>
                <a:gd name="connsiteX339" fmla="*/ 8522 w 10000"/>
                <a:gd name="connsiteY339" fmla="*/ 6423 h 10000"/>
                <a:gd name="connsiteX340" fmla="*/ 8484 w 10000"/>
                <a:gd name="connsiteY340" fmla="*/ 6395 h 10000"/>
                <a:gd name="connsiteX341" fmla="*/ 8449 w 10000"/>
                <a:gd name="connsiteY341" fmla="*/ 6017 h 10000"/>
                <a:gd name="connsiteX342" fmla="*/ 8534 w 10000"/>
                <a:gd name="connsiteY342" fmla="*/ 6928 h 10000"/>
                <a:gd name="connsiteX343" fmla="*/ 8536 w 10000"/>
                <a:gd name="connsiteY343" fmla="*/ 6845 h 10000"/>
                <a:gd name="connsiteX344" fmla="*/ 8541 w 10000"/>
                <a:gd name="connsiteY344" fmla="*/ 6239 h 10000"/>
                <a:gd name="connsiteX345" fmla="*/ 8546 w 10000"/>
                <a:gd name="connsiteY345" fmla="*/ 6640 h 10000"/>
                <a:gd name="connsiteX346" fmla="*/ 8548 w 10000"/>
                <a:gd name="connsiteY346" fmla="*/ 6197 h 10000"/>
                <a:gd name="connsiteX347" fmla="*/ 8445 w 10000"/>
                <a:gd name="connsiteY347" fmla="*/ 5994 h 10000"/>
                <a:gd name="connsiteX348" fmla="*/ 8559 w 10000"/>
                <a:gd name="connsiteY348" fmla="*/ 6613 h 10000"/>
                <a:gd name="connsiteX349" fmla="*/ 8593 w 10000"/>
                <a:gd name="connsiteY349" fmla="*/ 6758 h 10000"/>
                <a:gd name="connsiteX350" fmla="*/ 8566 w 10000"/>
                <a:gd name="connsiteY350" fmla="*/ 6777 h 10000"/>
                <a:gd name="connsiteX351" fmla="*/ 8570 w 10000"/>
                <a:gd name="connsiteY351" fmla="*/ 6275 h 10000"/>
                <a:gd name="connsiteX352" fmla="*/ 8526 w 10000"/>
                <a:gd name="connsiteY352" fmla="*/ 6203 h 10000"/>
                <a:gd name="connsiteX353" fmla="*/ 8483 w 10000"/>
                <a:gd name="connsiteY353" fmla="*/ 6080 h 10000"/>
                <a:gd name="connsiteX354" fmla="*/ 8583 w 10000"/>
                <a:gd name="connsiteY354" fmla="*/ 6524 h 10000"/>
                <a:gd name="connsiteX355" fmla="*/ 8585 w 10000"/>
                <a:gd name="connsiteY355" fmla="*/ 6647 h 10000"/>
                <a:gd name="connsiteX356" fmla="*/ 8590 w 10000"/>
                <a:gd name="connsiteY356" fmla="*/ 6884 h 10000"/>
                <a:gd name="connsiteX357" fmla="*/ 8632 w 10000"/>
                <a:gd name="connsiteY357" fmla="*/ 7154 h 10000"/>
                <a:gd name="connsiteX358" fmla="*/ 8600 w 10000"/>
                <a:gd name="connsiteY358" fmla="*/ 6647 h 10000"/>
                <a:gd name="connsiteX359" fmla="*/ 8604 w 10000"/>
                <a:gd name="connsiteY359" fmla="*/ 6770 h 10000"/>
                <a:gd name="connsiteX360" fmla="*/ 8608 w 10000"/>
                <a:gd name="connsiteY360" fmla="*/ 6640 h 10000"/>
                <a:gd name="connsiteX361" fmla="*/ 8613 w 10000"/>
                <a:gd name="connsiteY361" fmla="*/ 6549 h 10000"/>
                <a:gd name="connsiteX362" fmla="*/ 8546 w 10000"/>
                <a:gd name="connsiteY362" fmla="*/ 6612 h 10000"/>
                <a:gd name="connsiteX363" fmla="*/ 8551 w 10000"/>
                <a:gd name="connsiteY363" fmla="*/ 6395 h 10000"/>
                <a:gd name="connsiteX364" fmla="*/ 8508 w 10000"/>
                <a:gd name="connsiteY364" fmla="*/ 6338 h 10000"/>
                <a:gd name="connsiteX365" fmla="*/ 8485 w 10000"/>
                <a:gd name="connsiteY365" fmla="*/ 6624 h 10000"/>
                <a:gd name="connsiteX366" fmla="*/ 8617 w 10000"/>
                <a:gd name="connsiteY366" fmla="*/ 6431 h 10000"/>
                <a:gd name="connsiteX367" fmla="*/ 8653 w 10000"/>
                <a:gd name="connsiteY367" fmla="*/ 7206 h 10000"/>
                <a:gd name="connsiteX368" fmla="*/ 8772 w 10000"/>
                <a:gd name="connsiteY368" fmla="*/ 7840 h 10000"/>
                <a:gd name="connsiteX369" fmla="*/ 8809 w 10000"/>
                <a:gd name="connsiteY369" fmla="*/ 8632 h 10000"/>
                <a:gd name="connsiteX370" fmla="*/ 8829 w 10000"/>
                <a:gd name="connsiteY370" fmla="*/ 9109 h 10000"/>
                <a:gd name="connsiteX371" fmla="*/ 9008 w 10000"/>
                <a:gd name="connsiteY371" fmla="*/ 9750 h 10000"/>
                <a:gd name="connsiteX372" fmla="*/ 9018 w 10000"/>
                <a:gd name="connsiteY372" fmla="*/ 9351 h 10000"/>
                <a:gd name="connsiteX373" fmla="*/ 9113 w 10000"/>
                <a:gd name="connsiteY373" fmla="*/ 9710 h 10000"/>
                <a:gd name="connsiteX374" fmla="*/ 9083 w 10000"/>
                <a:gd name="connsiteY374" fmla="*/ 9656 h 10000"/>
                <a:gd name="connsiteX375" fmla="*/ 8939 w 10000"/>
                <a:gd name="connsiteY375" fmla="*/ 9066 h 10000"/>
                <a:gd name="connsiteX376" fmla="*/ 8774 w 10000"/>
                <a:gd name="connsiteY376" fmla="*/ 7969 h 10000"/>
                <a:gd name="connsiteX377" fmla="*/ 8772 w 10000"/>
                <a:gd name="connsiteY377" fmla="*/ 9016 h 10000"/>
                <a:gd name="connsiteX378" fmla="*/ 9133 w 10000"/>
                <a:gd name="connsiteY378" fmla="*/ 9706 h 10000"/>
                <a:gd name="connsiteX379" fmla="*/ 9028 w 10000"/>
                <a:gd name="connsiteY379" fmla="*/ 9533 h 10000"/>
                <a:gd name="connsiteX380" fmla="*/ 8799 w 10000"/>
                <a:gd name="connsiteY380" fmla="*/ 8123 h 10000"/>
                <a:gd name="connsiteX381" fmla="*/ 9100 w 10000"/>
                <a:gd name="connsiteY381" fmla="*/ 9636 h 10000"/>
                <a:gd name="connsiteX382" fmla="*/ 8757 w 10000"/>
                <a:gd name="connsiteY382" fmla="*/ 7950 h 10000"/>
                <a:gd name="connsiteX383" fmla="*/ 8703 w 10000"/>
                <a:gd name="connsiteY383" fmla="*/ 7358 h 10000"/>
                <a:gd name="connsiteX384" fmla="*/ 8655 w 10000"/>
                <a:gd name="connsiteY384" fmla="*/ 7240 h 10000"/>
                <a:gd name="connsiteX385" fmla="*/ 8703 w 10000"/>
                <a:gd name="connsiteY385" fmla="*/ 7737 h 10000"/>
                <a:gd name="connsiteX386" fmla="*/ 8755 w 10000"/>
                <a:gd name="connsiteY386" fmla="*/ 7759 h 10000"/>
                <a:gd name="connsiteX387" fmla="*/ 8729 w 10000"/>
                <a:gd name="connsiteY387" fmla="*/ 7612 h 10000"/>
                <a:gd name="connsiteX388" fmla="*/ 9167 w 10000"/>
                <a:gd name="connsiteY388" fmla="*/ 9458 h 10000"/>
                <a:gd name="connsiteX389" fmla="*/ 9139 w 10000"/>
                <a:gd name="connsiteY389" fmla="*/ 9747 h 10000"/>
                <a:gd name="connsiteX390" fmla="*/ 8898 w 10000"/>
                <a:gd name="connsiteY390" fmla="*/ 9146 h 10000"/>
                <a:gd name="connsiteX391" fmla="*/ 9039 w 10000"/>
                <a:gd name="connsiteY391" fmla="*/ 9364 h 10000"/>
                <a:gd name="connsiteX392" fmla="*/ 9238 w 10000"/>
                <a:gd name="connsiteY392" fmla="*/ 9577 h 10000"/>
                <a:gd name="connsiteX393" fmla="*/ 9049 w 10000"/>
                <a:gd name="connsiteY393" fmla="*/ 9822 h 10000"/>
                <a:gd name="connsiteX394" fmla="*/ 9070 w 10000"/>
                <a:gd name="connsiteY394" fmla="*/ 9269 h 10000"/>
                <a:gd name="connsiteX395" fmla="*/ 9099 w 10000"/>
                <a:gd name="connsiteY395" fmla="*/ 9307 h 10000"/>
                <a:gd name="connsiteX396" fmla="*/ 8941 w 10000"/>
                <a:gd name="connsiteY396" fmla="*/ 8870 h 10000"/>
                <a:gd name="connsiteX397" fmla="*/ 8751 w 10000"/>
                <a:gd name="connsiteY397" fmla="*/ 8970 h 10000"/>
                <a:gd name="connsiteX398" fmla="*/ 8894 w 10000"/>
                <a:gd name="connsiteY398" fmla="*/ 8739 h 10000"/>
                <a:gd name="connsiteX399" fmla="*/ 8761 w 10000"/>
                <a:gd name="connsiteY399" fmla="*/ 8773 h 10000"/>
                <a:gd name="connsiteX400" fmla="*/ 8861 w 10000"/>
                <a:gd name="connsiteY400" fmla="*/ 8705 h 10000"/>
                <a:gd name="connsiteX401" fmla="*/ 9073 w 10000"/>
                <a:gd name="connsiteY401" fmla="*/ 9687 h 10000"/>
                <a:gd name="connsiteX402" fmla="*/ 8779 w 10000"/>
                <a:gd name="connsiteY402" fmla="*/ 8669 h 10000"/>
                <a:gd name="connsiteX403" fmla="*/ 8783 w 10000"/>
                <a:gd name="connsiteY403" fmla="*/ 8582 h 10000"/>
                <a:gd name="connsiteX404" fmla="*/ 8762 w 10000"/>
                <a:gd name="connsiteY404" fmla="*/ 7709 h 10000"/>
                <a:gd name="connsiteX405" fmla="*/ 8793 w 10000"/>
                <a:gd name="connsiteY405" fmla="*/ 7958 h 10000"/>
                <a:gd name="connsiteX406" fmla="*/ 9005 w 10000"/>
                <a:gd name="connsiteY406" fmla="*/ 9689 h 10000"/>
                <a:gd name="connsiteX407" fmla="*/ 9311 w 10000"/>
                <a:gd name="connsiteY407" fmla="*/ 9409 h 10000"/>
                <a:gd name="connsiteX408" fmla="*/ 8940 w 10000"/>
                <a:gd name="connsiteY408" fmla="*/ 9384 h 10000"/>
                <a:gd name="connsiteX409" fmla="*/ 9036 w 10000"/>
                <a:gd name="connsiteY409" fmla="*/ 9540 h 10000"/>
                <a:gd name="connsiteX410" fmla="*/ 8813 w 10000"/>
                <a:gd name="connsiteY410" fmla="*/ 8356 h 10000"/>
                <a:gd name="connsiteX411" fmla="*/ 8819 w 10000"/>
                <a:gd name="connsiteY411" fmla="*/ 8704 h 10000"/>
                <a:gd name="connsiteX412" fmla="*/ 8893 w 10000"/>
                <a:gd name="connsiteY412" fmla="*/ 8921 h 10000"/>
                <a:gd name="connsiteX413" fmla="*/ 8829 w 10000"/>
                <a:gd name="connsiteY413" fmla="*/ 8226 h 10000"/>
                <a:gd name="connsiteX414" fmla="*/ 8834 w 10000"/>
                <a:gd name="connsiteY414" fmla="*/ 8174 h 10000"/>
                <a:gd name="connsiteX415" fmla="*/ 8839 w 10000"/>
                <a:gd name="connsiteY415" fmla="*/ 8418 h 10000"/>
                <a:gd name="connsiteX416" fmla="*/ 8844 w 10000"/>
                <a:gd name="connsiteY416" fmla="*/ 8506 h 10000"/>
                <a:gd name="connsiteX417" fmla="*/ 8849 w 10000"/>
                <a:gd name="connsiteY417" fmla="*/ 9264 h 10000"/>
                <a:gd name="connsiteX418" fmla="*/ 8853 w 10000"/>
                <a:gd name="connsiteY418" fmla="*/ 9208 h 10000"/>
                <a:gd name="connsiteX419" fmla="*/ 9055 w 10000"/>
                <a:gd name="connsiteY419" fmla="*/ 9845 h 10000"/>
                <a:gd name="connsiteX420" fmla="*/ 8866 w 10000"/>
                <a:gd name="connsiteY420" fmla="*/ 9222 h 10000"/>
                <a:gd name="connsiteX421" fmla="*/ 8977 w 10000"/>
                <a:gd name="connsiteY421" fmla="*/ 9537 h 10000"/>
                <a:gd name="connsiteX422" fmla="*/ 8878 w 10000"/>
                <a:gd name="connsiteY422" fmla="*/ 9230 h 10000"/>
                <a:gd name="connsiteX423" fmla="*/ 8973 w 10000"/>
                <a:gd name="connsiteY423" fmla="*/ 9194 h 10000"/>
                <a:gd name="connsiteX424" fmla="*/ 8887 w 10000"/>
                <a:gd name="connsiteY424" fmla="*/ 8981 h 10000"/>
                <a:gd name="connsiteX425" fmla="*/ 8892 w 10000"/>
                <a:gd name="connsiteY425" fmla="*/ 9483 h 10000"/>
                <a:gd name="connsiteX426" fmla="*/ 9072 w 10000"/>
                <a:gd name="connsiteY426" fmla="*/ 9703 h 10000"/>
                <a:gd name="connsiteX427" fmla="*/ 8956 w 10000"/>
                <a:gd name="connsiteY427" fmla="*/ 8965 h 10000"/>
                <a:gd name="connsiteX428" fmla="*/ 9061 w 10000"/>
                <a:gd name="connsiteY428" fmla="*/ 9505 h 10000"/>
                <a:gd name="connsiteX429" fmla="*/ 8880 w 10000"/>
                <a:gd name="connsiteY429" fmla="*/ 9112 h 10000"/>
                <a:gd name="connsiteX430" fmla="*/ 8986 w 10000"/>
                <a:gd name="connsiteY430" fmla="*/ 9650 h 10000"/>
                <a:gd name="connsiteX431" fmla="*/ 9009 w 10000"/>
                <a:gd name="connsiteY431" fmla="*/ 9402 h 10000"/>
                <a:gd name="connsiteX432" fmla="*/ 9030 w 10000"/>
                <a:gd name="connsiteY432" fmla="*/ 9473 h 10000"/>
                <a:gd name="connsiteX433" fmla="*/ 9222 w 10000"/>
                <a:gd name="connsiteY433" fmla="*/ 9485 h 10000"/>
                <a:gd name="connsiteX434" fmla="*/ 8973 w 10000"/>
                <a:gd name="connsiteY434" fmla="*/ 9560 h 10000"/>
                <a:gd name="connsiteX435" fmla="*/ 8995 w 10000"/>
                <a:gd name="connsiteY435" fmla="*/ 9483 h 10000"/>
                <a:gd name="connsiteX436" fmla="*/ 9187 w 10000"/>
                <a:gd name="connsiteY436" fmla="*/ 9783 h 10000"/>
                <a:gd name="connsiteX437" fmla="*/ 9205 w 10000"/>
                <a:gd name="connsiteY437" fmla="*/ 9389 h 10000"/>
                <a:gd name="connsiteX438" fmla="*/ 9116 w 10000"/>
                <a:gd name="connsiteY438" fmla="*/ 9722 h 10000"/>
                <a:gd name="connsiteX439" fmla="*/ 9188 w 10000"/>
                <a:gd name="connsiteY439" fmla="*/ 9864 h 10000"/>
                <a:gd name="connsiteX440" fmla="*/ 9231 w 10000"/>
                <a:gd name="connsiteY440" fmla="*/ 9675 h 10000"/>
                <a:gd name="connsiteX441" fmla="*/ 9307 w 10000"/>
                <a:gd name="connsiteY441" fmla="*/ 8944 h 10000"/>
                <a:gd name="connsiteX442" fmla="*/ 9287 w 10000"/>
                <a:gd name="connsiteY442" fmla="*/ 9258 h 10000"/>
                <a:gd name="connsiteX443" fmla="*/ 9317 w 10000"/>
                <a:gd name="connsiteY443" fmla="*/ 8719 h 10000"/>
                <a:gd name="connsiteX444" fmla="*/ 9323 w 10000"/>
                <a:gd name="connsiteY444" fmla="*/ 8424 h 10000"/>
                <a:gd name="connsiteX445" fmla="*/ 9332 w 10000"/>
                <a:gd name="connsiteY445" fmla="*/ 8087 h 10000"/>
                <a:gd name="connsiteX446" fmla="*/ 9369 w 10000"/>
                <a:gd name="connsiteY446" fmla="*/ 7544 h 10000"/>
                <a:gd name="connsiteX447" fmla="*/ 9349 w 10000"/>
                <a:gd name="connsiteY447" fmla="*/ 7793 h 10000"/>
                <a:gd name="connsiteX448" fmla="*/ 9416 w 10000"/>
                <a:gd name="connsiteY448" fmla="*/ 7285 h 10000"/>
                <a:gd name="connsiteX449" fmla="*/ 9407 w 10000"/>
                <a:gd name="connsiteY449" fmla="*/ 7121 h 10000"/>
                <a:gd name="connsiteX450" fmla="*/ 9416 w 10000"/>
                <a:gd name="connsiteY450" fmla="*/ 7031 h 10000"/>
                <a:gd name="connsiteX451" fmla="*/ 9441 w 10000"/>
                <a:gd name="connsiteY451" fmla="*/ 6823 h 10000"/>
                <a:gd name="connsiteX452" fmla="*/ 9479 w 10000"/>
                <a:gd name="connsiteY452" fmla="*/ 6659 h 10000"/>
                <a:gd name="connsiteX453" fmla="*/ 9438 w 10000"/>
                <a:gd name="connsiteY453" fmla="*/ 6936 h 10000"/>
                <a:gd name="connsiteX454" fmla="*/ 9454 w 10000"/>
                <a:gd name="connsiteY454" fmla="*/ 5964 h 10000"/>
                <a:gd name="connsiteX455" fmla="*/ 9472 w 10000"/>
                <a:gd name="connsiteY455" fmla="*/ 6908 h 10000"/>
                <a:gd name="connsiteX456" fmla="*/ 9505 w 10000"/>
                <a:gd name="connsiteY456" fmla="*/ 5714 h 10000"/>
                <a:gd name="connsiteX457" fmla="*/ 9485 w 10000"/>
                <a:gd name="connsiteY457" fmla="*/ 6386 h 10000"/>
                <a:gd name="connsiteX458" fmla="*/ 9535 w 10000"/>
                <a:gd name="connsiteY458" fmla="*/ 5557 h 10000"/>
                <a:gd name="connsiteX459" fmla="*/ 9567 w 10000"/>
                <a:gd name="connsiteY459" fmla="*/ 5364 h 10000"/>
                <a:gd name="connsiteX460" fmla="*/ 9581 w 10000"/>
                <a:gd name="connsiteY460" fmla="*/ 5193 h 10000"/>
                <a:gd name="connsiteX461" fmla="*/ 9641 w 10000"/>
                <a:gd name="connsiteY461" fmla="*/ 4848 h 10000"/>
                <a:gd name="connsiteX462" fmla="*/ 9715 w 10000"/>
                <a:gd name="connsiteY462" fmla="*/ 4611 h 10000"/>
                <a:gd name="connsiteX463" fmla="*/ 9861 w 10000"/>
                <a:gd name="connsiteY463" fmla="*/ 4864 h 10000"/>
                <a:gd name="connsiteX464" fmla="*/ 10000 w 10000"/>
                <a:gd name="connsiteY464" fmla="*/ 4986 h 10000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13 w 10000"/>
                <a:gd name="connsiteY361" fmla="*/ 6549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67 w 10000"/>
                <a:gd name="connsiteY388" fmla="*/ 945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751 w 10000"/>
                <a:gd name="connsiteY397" fmla="*/ 8970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13 w 10000"/>
                <a:gd name="connsiteY361" fmla="*/ 6549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751 w 10000"/>
                <a:gd name="connsiteY397" fmla="*/ 8970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13 w 10000"/>
                <a:gd name="connsiteY361" fmla="*/ 6549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751 w 10000"/>
                <a:gd name="connsiteY397" fmla="*/ 8970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13 w 10000"/>
                <a:gd name="connsiteY361" fmla="*/ 6549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751 w 10000"/>
                <a:gd name="connsiteY397" fmla="*/ 8970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13 w 10000"/>
                <a:gd name="connsiteY361" fmla="*/ 6549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17 w 10000"/>
                <a:gd name="connsiteY366" fmla="*/ 6431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10 w 10000"/>
                <a:gd name="connsiteY331" fmla="*/ 5246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70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98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222 w 10000"/>
                <a:gd name="connsiteY433" fmla="*/ 9485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98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8940 w 10000"/>
                <a:gd name="connsiteY408" fmla="*/ 9384 h 10008"/>
                <a:gd name="connsiteX409" fmla="*/ 9036 w 10000"/>
                <a:gd name="connsiteY409" fmla="*/ 9540 h 10008"/>
                <a:gd name="connsiteX410" fmla="*/ 8813 w 10000"/>
                <a:gd name="connsiteY410" fmla="*/ 8356 h 10008"/>
                <a:gd name="connsiteX411" fmla="*/ 8819 w 10000"/>
                <a:gd name="connsiteY411" fmla="*/ 8704 h 10008"/>
                <a:gd name="connsiteX412" fmla="*/ 8893 w 10000"/>
                <a:gd name="connsiteY412" fmla="*/ 8921 h 10008"/>
                <a:gd name="connsiteX413" fmla="*/ 8829 w 10000"/>
                <a:gd name="connsiteY413" fmla="*/ 8226 h 10008"/>
                <a:gd name="connsiteX414" fmla="*/ 8834 w 10000"/>
                <a:gd name="connsiteY414" fmla="*/ 8174 h 10008"/>
                <a:gd name="connsiteX415" fmla="*/ 8839 w 10000"/>
                <a:gd name="connsiteY415" fmla="*/ 8418 h 10008"/>
                <a:gd name="connsiteX416" fmla="*/ 8844 w 10000"/>
                <a:gd name="connsiteY416" fmla="*/ 8506 h 10008"/>
                <a:gd name="connsiteX417" fmla="*/ 8849 w 10000"/>
                <a:gd name="connsiteY417" fmla="*/ 9264 h 10008"/>
                <a:gd name="connsiteX418" fmla="*/ 8853 w 10000"/>
                <a:gd name="connsiteY418" fmla="*/ 9208 h 10008"/>
                <a:gd name="connsiteX419" fmla="*/ 9055 w 10000"/>
                <a:gd name="connsiteY419" fmla="*/ 9845 h 10008"/>
                <a:gd name="connsiteX420" fmla="*/ 8866 w 10000"/>
                <a:gd name="connsiteY420" fmla="*/ 9222 h 10008"/>
                <a:gd name="connsiteX421" fmla="*/ 8977 w 10000"/>
                <a:gd name="connsiteY421" fmla="*/ 9537 h 10008"/>
                <a:gd name="connsiteX422" fmla="*/ 8878 w 10000"/>
                <a:gd name="connsiteY422" fmla="*/ 9230 h 10008"/>
                <a:gd name="connsiteX423" fmla="*/ 8973 w 10000"/>
                <a:gd name="connsiteY423" fmla="*/ 9194 h 10008"/>
                <a:gd name="connsiteX424" fmla="*/ 8887 w 10000"/>
                <a:gd name="connsiteY424" fmla="*/ 8981 h 10008"/>
                <a:gd name="connsiteX425" fmla="*/ 8892 w 10000"/>
                <a:gd name="connsiteY425" fmla="*/ 9483 h 10008"/>
                <a:gd name="connsiteX426" fmla="*/ 9072 w 10000"/>
                <a:gd name="connsiteY426" fmla="*/ 9703 h 10008"/>
                <a:gd name="connsiteX427" fmla="*/ 8956 w 10000"/>
                <a:gd name="connsiteY427" fmla="*/ 8965 h 10008"/>
                <a:gd name="connsiteX428" fmla="*/ 9061 w 10000"/>
                <a:gd name="connsiteY428" fmla="*/ 9505 h 10008"/>
                <a:gd name="connsiteX429" fmla="*/ 8880 w 10000"/>
                <a:gd name="connsiteY429" fmla="*/ 9112 h 10008"/>
                <a:gd name="connsiteX430" fmla="*/ 8986 w 10000"/>
                <a:gd name="connsiteY430" fmla="*/ 9650 h 10008"/>
                <a:gd name="connsiteX431" fmla="*/ 9009 w 10000"/>
                <a:gd name="connsiteY431" fmla="*/ 9402 h 10008"/>
                <a:gd name="connsiteX432" fmla="*/ 9030 w 10000"/>
                <a:gd name="connsiteY432" fmla="*/ 9473 h 10008"/>
                <a:gd name="connsiteX433" fmla="*/ 9306 w 10000"/>
                <a:gd name="connsiteY433" fmla="*/ 9640 h 10008"/>
                <a:gd name="connsiteX434" fmla="*/ 8973 w 10000"/>
                <a:gd name="connsiteY434" fmla="*/ 9560 h 10008"/>
                <a:gd name="connsiteX435" fmla="*/ 8995 w 10000"/>
                <a:gd name="connsiteY435" fmla="*/ 9483 h 10008"/>
                <a:gd name="connsiteX436" fmla="*/ 9187 w 10000"/>
                <a:gd name="connsiteY436" fmla="*/ 9783 h 10008"/>
                <a:gd name="connsiteX437" fmla="*/ 9227 w 10000"/>
                <a:gd name="connsiteY437" fmla="*/ 9853 h 10008"/>
                <a:gd name="connsiteX438" fmla="*/ 9116 w 10000"/>
                <a:gd name="connsiteY438" fmla="*/ 9722 h 10008"/>
                <a:gd name="connsiteX439" fmla="*/ 9188 w 10000"/>
                <a:gd name="connsiteY439" fmla="*/ 9864 h 10008"/>
                <a:gd name="connsiteX440" fmla="*/ 9231 w 10000"/>
                <a:gd name="connsiteY440" fmla="*/ 9675 h 10008"/>
                <a:gd name="connsiteX441" fmla="*/ 9307 w 10000"/>
                <a:gd name="connsiteY441" fmla="*/ 8944 h 10008"/>
                <a:gd name="connsiteX442" fmla="*/ 9287 w 10000"/>
                <a:gd name="connsiteY442" fmla="*/ 9258 h 10008"/>
                <a:gd name="connsiteX443" fmla="*/ 9317 w 10000"/>
                <a:gd name="connsiteY443" fmla="*/ 8719 h 10008"/>
                <a:gd name="connsiteX444" fmla="*/ 9323 w 10000"/>
                <a:gd name="connsiteY444" fmla="*/ 8424 h 10008"/>
                <a:gd name="connsiteX445" fmla="*/ 9332 w 10000"/>
                <a:gd name="connsiteY445" fmla="*/ 8087 h 10008"/>
                <a:gd name="connsiteX446" fmla="*/ 9369 w 10000"/>
                <a:gd name="connsiteY446" fmla="*/ 7544 h 10008"/>
                <a:gd name="connsiteX447" fmla="*/ 9349 w 10000"/>
                <a:gd name="connsiteY447" fmla="*/ 7793 h 10008"/>
                <a:gd name="connsiteX448" fmla="*/ 9416 w 10000"/>
                <a:gd name="connsiteY448" fmla="*/ 7285 h 10008"/>
                <a:gd name="connsiteX449" fmla="*/ 9407 w 10000"/>
                <a:gd name="connsiteY449" fmla="*/ 7121 h 10008"/>
                <a:gd name="connsiteX450" fmla="*/ 9416 w 10000"/>
                <a:gd name="connsiteY450" fmla="*/ 7031 h 10008"/>
                <a:gd name="connsiteX451" fmla="*/ 9441 w 10000"/>
                <a:gd name="connsiteY451" fmla="*/ 6823 h 10008"/>
                <a:gd name="connsiteX452" fmla="*/ 9479 w 10000"/>
                <a:gd name="connsiteY452" fmla="*/ 6659 h 10008"/>
                <a:gd name="connsiteX453" fmla="*/ 9438 w 10000"/>
                <a:gd name="connsiteY453" fmla="*/ 6936 h 10008"/>
                <a:gd name="connsiteX454" fmla="*/ 9454 w 10000"/>
                <a:gd name="connsiteY454" fmla="*/ 5964 h 10008"/>
                <a:gd name="connsiteX455" fmla="*/ 9472 w 10000"/>
                <a:gd name="connsiteY455" fmla="*/ 6908 h 10008"/>
                <a:gd name="connsiteX456" fmla="*/ 9505 w 10000"/>
                <a:gd name="connsiteY456" fmla="*/ 5714 h 10008"/>
                <a:gd name="connsiteX457" fmla="*/ 9485 w 10000"/>
                <a:gd name="connsiteY457" fmla="*/ 6386 h 10008"/>
                <a:gd name="connsiteX458" fmla="*/ 9535 w 10000"/>
                <a:gd name="connsiteY458" fmla="*/ 5557 h 10008"/>
                <a:gd name="connsiteX459" fmla="*/ 9567 w 10000"/>
                <a:gd name="connsiteY459" fmla="*/ 5364 h 10008"/>
                <a:gd name="connsiteX460" fmla="*/ 9581 w 10000"/>
                <a:gd name="connsiteY460" fmla="*/ 5193 h 10008"/>
                <a:gd name="connsiteX461" fmla="*/ 9641 w 10000"/>
                <a:gd name="connsiteY461" fmla="*/ 4848 h 10008"/>
                <a:gd name="connsiteX462" fmla="*/ 9715 w 10000"/>
                <a:gd name="connsiteY462" fmla="*/ 4611 h 10008"/>
                <a:gd name="connsiteX463" fmla="*/ 9861 w 10000"/>
                <a:gd name="connsiteY463" fmla="*/ 4864 h 10008"/>
                <a:gd name="connsiteX464" fmla="*/ 10000 w 10000"/>
                <a:gd name="connsiteY464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98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9294 w 10000"/>
                <a:gd name="connsiteY408" fmla="*/ 9653 h 10008"/>
                <a:gd name="connsiteX409" fmla="*/ 8940 w 10000"/>
                <a:gd name="connsiteY409" fmla="*/ 9384 h 10008"/>
                <a:gd name="connsiteX410" fmla="*/ 9036 w 10000"/>
                <a:gd name="connsiteY410" fmla="*/ 9540 h 10008"/>
                <a:gd name="connsiteX411" fmla="*/ 8813 w 10000"/>
                <a:gd name="connsiteY411" fmla="*/ 8356 h 10008"/>
                <a:gd name="connsiteX412" fmla="*/ 8819 w 10000"/>
                <a:gd name="connsiteY412" fmla="*/ 8704 h 10008"/>
                <a:gd name="connsiteX413" fmla="*/ 8893 w 10000"/>
                <a:gd name="connsiteY413" fmla="*/ 8921 h 10008"/>
                <a:gd name="connsiteX414" fmla="*/ 8829 w 10000"/>
                <a:gd name="connsiteY414" fmla="*/ 8226 h 10008"/>
                <a:gd name="connsiteX415" fmla="*/ 8834 w 10000"/>
                <a:gd name="connsiteY415" fmla="*/ 8174 h 10008"/>
                <a:gd name="connsiteX416" fmla="*/ 8839 w 10000"/>
                <a:gd name="connsiteY416" fmla="*/ 8418 h 10008"/>
                <a:gd name="connsiteX417" fmla="*/ 8844 w 10000"/>
                <a:gd name="connsiteY417" fmla="*/ 8506 h 10008"/>
                <a:gd name="connsiteX418" fmla="*/ 8849 w 10000"/>
                <a:gd name="connsiteY418" fmla="*/ 9264 h 10008"/>
                <a:gd name="connsiteX419" fmla="*/ 8853 w 10000"/>
                <a:gd name="connsiteY419" fmla="*/ 9208 h 10008"/>
                <a:gd name="connsiteX420" fmla="*/ 9055 w 10000"/>
                <a:gd name="connsiteY420" fmla="*/ 9845 h 10008"/>
                <a:gd name="connsiteX421" fmla="*/ 8866 w 10000"/>
                <a:gd name="connsiteY421" fmla="*/ 9222 h 10008"/>
                <a:gd name="connsiteX422" fmla="*/ 8977 w 10000"/>
                <a:gd name="connsiteY422" fmla="*/ 9537 h 10008"/>
                <a:gd name="connsiteX423" fmla="*/ 8878 w 10000"/>
                <a:gd name="connsiteY423" fmla="*/ 9230 h 10008"/>
                <a:gd name="connsiteX424" fmla="*/ 8973 w 10000"/>
                <a:gd name="connsiteY424" fmla="*/ 9194 h 10008"/>
                <a:gd name="connsiteX425" fmla="*/ 8887 w 10000"/>
                <a:gd name="connsiteY425" fmla="*/ 8981 h 10008"/>
                <a:gd name="connsiteX426" fmla="*/ 8892 w 10000"/>
                <a:gd name="connsiteY426" fmla="*/ 9483 h 10008"/>
                <a:gd name="connsiteX427" fmla="*/ 9072 w 10000"/>
                <a:gd name="connsiteY427" fmla="*/ 9703 h 10008"/>
                <a:gd name="connsiteX428" fmla="*/ 8956 w 10000"/>
                <a:gd name="connsiteY428" fmla="*/ 8965 h 10008"/>
                <a:gd name="connsiteX429" fmla="*/ 9061 w 10000"/>
                <a:gd name="connsiteY429" fmla="*/ 9505 h 10008"/>
                <a:gd name="connsiteX430" fmla="*/ 8880 w 10000"/>
                <a:gd name="connsiteY430" fmla="*/ 9112 h 10008"/>
                <a:gd name="connsiteX431" fmla="*/ 8986 w 10000"/>
                <a:gd name="connsiteY431" fmla="*/ 9650 h 10008"/>
                <a:gd name="connsiteX432" fmla="*/ 9009 w 10000"/>
                <a:gd name="connsiteY432" fmla="*/ 9402 h 10008"/>
                <a:gd name="connsiteX433" fmla="*/ 9030 w 10000"/>
                <a:gd name="connsiteY433" fmla="*/ 9473 h 10008"/>
                <a:gd name="connsiteX434" fmla="*/ 9306 w 10000"/>
                <a:gd name="connsiteY434" fmla="*/ 9640 h 10008"/>
                <a:gd name="connsiteX435" fmla="*/ 8973 w 10000"/>
                <a:gd name="connsiteY435" fmla="*/ 9560 h 10008"/>
                <a:gd name="connsiteX436" fmla="*/ 8995 w 10000"/>
                <a:gd name="connsiteY436" fmla="*/ 9483 h 10008"/>
                <a:gd name="connsiteX437" fmla="*/ 9187 w 10000"/>
                <a:gd name="connsiteY437" fmla="*/ 9783 h 10008"/>
                <a:gd name="connsiteX438" fmla="*/ 9227 w 10000"/>
                <a:gd name="connsiteY438" fmla="*/ 9853 h 10008"/>
                <a:gd name="connsiteX439" fmla="*/ 9116 w 10000"/>
                <a:gd name="connsiteY439" fmla="*/ 9722 h 10008"/>
                <a:gd name="connsiteX440" fmla="*/ 9188 w 10000"/>
                <a:gd name="connsiteY440" fmla="*/ 9864 h 10008"/>
                <a:gd name="connsiteX441" fmla="*/ 9231 w 10000"/>
                <a:gd name="connsiteY441" fmla="*/ 9675 h 10008"/>
                <a:gd name="connsiteX442" fmla="*/ 9307 w 10000"/>
                <a:gd name="connsiteY442" fmla="*/ 8944 h 10008"/>
                <a:gd name="connsiteX443" fmla="*/ 9287 w 10000"/>
                <a:gd name="connsiteY443" fmla="*/ 9258 h 10008"/>
                <a:gd name="connsiteX444" fmla="*/ 9317 w 10000"/>
                <a:gd name="connsiteY444" fmla="*/ 8719 h 10008"/>
                <a:gd name="connsiteX445" fmla="*/ 9323 w 10000"/>
                <a:gd name="connsiteY445" fmla="*/ 8424 h 10008"/>
                <a:gd name="connsiteX446" fmla="*/ 9332 w 10000"/>
                <a:gd name="connsiteY446" fmla="*/ 8087 h 10008"/>
                <a:gd name="connsiteX447" fmla="*/ 9369 w 10000"/>
                <a:gd name="connsiteY447" fmla="*/ 7544 h 10008"/>
                <a:gd name="connsiteX448" fmla="*/ 9349 w 10000"/>
                <a:gd name="connsiteY448" fmla="*/ 7793 h 10008"/>
                <a:gd name="connsiteX449" fmla="*/ 9416 w 10000"/>
                <a:gd name="connsiteY449" fmla="*/ 7285 h 10008"/>
                <a:gd name="connsiteX450" fmla="*/ 9407 w 10000"/>
                <a:gd name="connsiteY450" fmla="*/ 7121 h 10008"/>
                <a:gd name="connsiteX451" fmla="*/ 9416 w 10000"/>
                <a:gd name="connsiteY451" fmla="*/ 7031 h 10008"/>
                <a:gd name="connsiteX452" fmla="*/ 9441 w 10000"/>
                <a:gd name="connsiteY452" fmla="*/ 6823 h 10008"/>
                <a:gd name="connsiteX453" fmla="*/ 9479 w 10000"/>
                <a:gd name="connsiteY453" fmla="*/ 6659 h 10008"/>
                <a:gd name="connsiteX454" fmla="*/ 9438 w 10000"/>
                <a:gd name="connsiteY454" fmla="*/ 6936 h 10008"/>
                <a:gd name="connsiteX455" fmla="*/ 9454 w 10000"/>
                <a:gd name="connsiteY455" fmla="*/ 5964 h 10008"/>
                <a:gd name="connsiteX456" fmla="*/ 9472 w 10000"/>
                <a:gd name="connsiteY456" fmla="*/ 6908 h 10008"/>
                <a:gd name="connsiteX457" fmla="*/ 9505 w 10000"/>
                <a:gd name="connsiteY457" fmla="*/ 5714 h 10008"/>
                <a:gd name="connsiteX458" fmla="*/ 9485 w 10000"/>
                <a:gd name="connsiteY458" fmla="*/ 6386 h 10008"/>
                <a:gd name="connsiteX459" fmla="*/ 9535 w 10000"/>
                <a:gd name="connsiteY459" fmla="*/ 5557 h 10008"/>
                <a:gd name="connsiteX460" fmla="*/ 9567 w 10000"/>
                <a:gd name="connsiteY460" fmla="*/ 5364 h 10008"/>
                <a:gd name="connsiteX461" fmla="*/ 9581 w 10000"/>
                <a:gd name="connsiteY461" fmla="*/ 5193 h 10008"/>
                <a:gd name="connsiteX462" fmla="*/ 9641 w 10000"/>
                <a:gd name="connsiteY462" fmla="*/ 4848 h 10008"/>
                <a:gd name="connsiteX463" fmla="*/ 9715 w 10000"/>
                <a:gd name="connsiteY463" fmla="*/ 4611 h 10008"/>
                <a:gd name="connsiteX464" fmla="*/ 9861 w 10000"/>
                <a:gd name="connsiteY464" fmla="*/ 4864 h 10008"/>
                <a:gd name="connsiteX465" fmla="*/ 10000 w 10000"/>
                <a:gd name="connsiteY465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98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9294 w 10000"/>
                <a:gd name="connsiteY408" fmla="*/ 9653 h 10008"/>
                <a:gd name="connsiteX409" fmla="*/ 8940 w 10000"/>
                <a:gd name="connsiteY409" fmla="*/ 9384 h 10008"/>
                <a:gd name="connsiteX410" fmla="*/ 9036 w 10000"/>
                <a:gd name="connsiteY410" fmla="*/ 9540 h 10008"/>
                <a:gd name="connsiteX411" fmla="*/ 8813 w 10000"/>
                <a:gd name="connsiteY411" fmla="*/ 8356 h 10008"/>
                <a:gd name="connsiteX412" fmla="*/ 8819 w 10000"/>
                <a:gd name="connsiteY412" fmla="*/ 8704 h 10008"/>
                <a:gd name="connsiteX413" fmla="*/ 8893 w 10000"/>
                <a:gd name="connsiteY413" fmla="*/ 8921 h 10008"/>
                <a:gd name="connsiteX414" fmla="*/ 8829 w 10000"/>
                <a:gd name="connsiteY414" fmla="*/ 8226 h 10008"/>
                <a:gd name="connsiteX415" fmla="*/ 8834 w 10000"/>
                <a:gd name="connsiteY415" fmla="*/ 8174 h 10008"/>
                <a:gd name="connsiteX416" fmla="*/ 8839 w 10000"/>
                <a:gd name="connsiteY416" fmla="*/ 8418 h 10008"/>
                <a:gd name="connsiteX417" fmla="*/ 8844 w 10000"/>
                <a:gd name="connsiteY417" fmla="*/ 8506 h 10008"/>
                <a:gd name="connsiteX418" fmla="*/ 8849 w 10000"/>
                <a:gd name="connsiteY418" fmla="*/ 9264 h 10008"/>
                <a:gd name="connsiteX419" fmla="*/ 8853 w 10000"/>
                <a:gd name="connsiteY419" fmla="*/ 9208 h 10008"/>
                <a:gd name="connsiteX420" fmla="*/ 9055 w 10000"/>
                <a:gd name="connsiteY420" fmla="*/ 9845 h 10008"/>
                <a:gd name="connsiteX421" fmla="*/ 8866 w 10000"/>
                <a:gd name="connsiteY421" fmla="*/ 9222 h 10008"/>
                <a:gd name="connsiteX422" fmla="*/ 8977 w 10000"/>
                <a:gd name="connsiteY422" fmla="*/ 9537 h 10008"/>
                <a:gd name="connsiteX423" fmla="*/ 8878 w 10000"/>
                <a:gd name="connsiteY423" fmla="*/ 9230 h 10008"/>
                <a:gd name="connsiteX424" fmla="*/ 8973 w 10000"/>
                <a:gd name="connsiteY424" fmla="*/ 9194 h 10008"/>
                <a:gd name="connsiteX425" fmla="*/ 8887 w 10000"/>
                <a:gd name="connsiteY425" fmla="*/ 8981 h 10008"/>
                <a:gd name="connsiteX426" fmla="*/ 8892 w 10000"/>
                <a:gd name="connsiteY426" fmla="*/ 9483 h 10008"/>
                <a:gd name="connsiteX427" fmla="*/ 9072 w 10000"/>
                <a:gd name="connsiteY427" fmla="*/ 9703 h 10008"/>
                <a:gd name="connsiteX428" fmla="*/ 8956 w 10000"/>
                <a:gd name="connsiteY428" fmla="*/ 8965 h 10008"/>
                <a:gd name="connsiteX429" fmla="*/ 9061 w 10000"/>
                <a:gd name="connsiteY429" fmla="*/ 9505 h 10008"/>
                <a:gd name="connsiteX430" fmla="*/ 8880 w 10000"/>
                <a:gd name="connsiteY430" fmla="*/ 9112 h 10008"/>
                <a:gd name="connsiteX431" fmla="*/ 8986 w 10000"/>
                <a:gd name="connsiteY431" fmla="*/ 9650 h 10008"/>
                <a:gd name="connsiteX432" fmla="*/ 9009 w 10000"/>
                <a:gd name="connsiteY432" fmla="*/ 9402 h 10008"/>
                <a:gd name="connsiteX433" fmla="*/ 9030 w 10000"/>
                <a:gd name="connsiteY433" fmla="*/ 9473 h 10008"/>
                <a:gd name="connsiteX434" fmla="*/ 9306 w 10000"/>
                <a:gd name="connsiteY434" fmla="*/ 9640 h 10008"/>
                <a:gd name="connsiteX435" fmla="*/ 8973 w 10000"/>
                <a:gd name="connsiteY435" fmla="*/ 9560 h 10008"/>
                <a:gd name="connsiteX436" fmla="*/ 8995 w 10000"/>
                <a:gd name="connsiteY436" fmla="*/ 9483 h 10008"/>
                <a:gd name="connsiteX437" fmla="*/ 9187 w 10000"/>
                <a:gd name="connsiteY437" fmla="*/ 9783 h 10008"/>
                <a:gd name="connsiteX438" fmla="*/ 9227 w 10000"/>
                <a:gd name="connsiteY438" fmla="*/ 9853 h 10008"/>
                <a:gd name="connsiteX439" fmla="*/ 9116 w 10000"/>
                <a:gd name="connsiteY439" fmla="*/ 9722 h 10008"/>
                <a:gd name="connsiteX440" fmla="*/ 9188 w 10000"/>
                <a:gd name="connsiteY440" fmla="*/ 9864 h 10008"/>
                <a:gd name="connsiteX441" fmla="*/ 9231 w 10000"/>
                <a:gd name="connsiteY441" fmla="*/ 9675 h 10008"/>
                <a:gd name="connsiteX442" fmla="*/ 9307 w 10000"/>
                <a:gd name="connsiteY442" fmla="*/ 8944 h 10008"/>
                <a:gd name="connsiteX443" fmla="*/ 9287 w 10000"/>
                <a:gd name="connsiteY443" fmla="*/ 9258 h 10008"/>
                <a:gd name="connsiteX444" fmla="*/ 9317 w 10000"/>
                <a:gd name="connsiteY444" fmla="*/ 8719 h 10008"/>
                <a:gd name="connsiteX445" fmla="*/ 9323 w 10000"/>
                <a:gd name="connsiteY445" fmla="*/ 8424 h 10008"/>
                <a:gd name="connsiteX446" fmla="*/ 9332 w 10000"/>
                <a:gd name="connsiteY446" fmla="*/ 8087 h 10008"/>
                <a:gd name="connsiteX447" fmla="*/ 9369 w 10000"/>
                <a:gd name="connsiteY447" fmla="*/ 7544 h 10008"/>
                <a:gd name="connsiteX448" fmla="*/ 9349 w 10000"/>
                <a:gd name="connsiteY448" fmla="*/ 7793 h 10008"/>
                <a:gd name="connsiteX449" fmla="*/ 9416 w 10000"/>
                <a:gd name="connsiteY449" fmla="*/ 7285 h 10008"/>
                <a:gd name="connsiteX450" fmla="*/ 9407 w 10000"/>
                <a:gd name="connsiteY450" fmla="*/ 7121 h 10008"/>
                <a:gd name="connsiteX451" fmla="*/ 9416 w 10000"/>
                <a:gd name="connsiteY451" fmla="*/ 7031 h 10008"/>
                <a:gd name="connsiteX452" fmla="*/ 9441 w 10000"/>
                <a:gd name="connsiteY452" fmla="*/ 6823 h 10008"/>
                <a:gd name="connsiteX453" fmla="*/ 9479 w 10000"/>
                <a:gd name="connsiteY453" fmla="*/ 6659 h 10008"/>
                <a:gd name="connsiteX454" fmla="*/ 9438 w 10000"/>
                <a:gd name="connsiteY454" fmla="*/ 6936 h 10008"/>
                <a:gd name="connsiteX455" fmla="*/ 9460 w 10000"/>
                <a:gd name="connsiteY455" fmla="*/ 6861 h 10008"/>
                <a:gd name="connsiteX456" fmla="*/ 9472 w 10000"/>
                <a:gd name="connsiteY456" fmla="*/ 6908 h 10008"/>
                <a:gd name="connsiteX457" fmla="*/ 9505 w 10000"/>
                <a:gd name="connsiteY457" fmla="*/ 5714 h 10008"/>
                <a:gd name="connsiteX458" fmla="*/ 9485 w 10000"/>
                <a:gd name="connsiteY458" fmla="*/ 6386 h 10008"/>
                <a:gd name="connsiteX459" fmla="*/ 9535 w 10000"/>
                <a:gd name="connsiteY459" fmla="*/ 5557 h 10008"/>
                <a:gd name="connsiteX460" fmla="*/ 9567 w 10000"/>
                <a:gd name="connsiteY460" fmla="*/ 5364 h 10008"/>
                <a:gd name="connsiteX461" fmla="*/ 9581 w 10000"/>
                <a:gd name="connsiteY461" fmla="*/ 5193 h 10008"/>
                <a:gd name="connsiteX462" fmla="*/ 9641 w 10000"/>
                <a:gd name="connsiteY462" fmla="*/ 4848 h 10008"/>
                <a:gd name="connsiteX463" fmla="*/ 9715 w 10000"/>
                <a:gd name="connsiteY463" fmla="*/ 4611 h 10008"/>
                <a:gd name="connsiteX464" fmla="*/ 9861 w 10000"/>
                <a:gd name="connsiteY464" fmla="*/ 4864 h 10008"/>
                <a:gd name="connsiteX465" fmla="*/ 10000 w 10000"/>
                <a:gd name="connsiteY465" fmla="*/ 4986 h 10008"/>
                <a:gd name="connsiteX0" fmla="*/ 37 w 10000"/>
                <a:gd name="connsiteY0" fmla="*/ 2961 h 10008"/>
                <a:gd name="connsiteX1" fmla="*/ 1 w 10000"/>
                <a:gd name="connsiteY1" fmla="*/ 3256 h 10008"/>
                <a:gd name="connsiteX2" fmla="*/ 71 w 10000"/>
                <a:gd name="connsiteY2" fmla="*/ 2749 h 10008"/>
                <a:gd name="connsiteX3" fmla="*/ 87 w 10000"/>
                <a:gd name="connsiteY3" fmla="*/ 2604 h 10008"/>
                <a:gd name="connsiteX4" fmla="*/ 154 w 10000"/>
                <a:gd name="connsiteY4" fmla="*/ 2205 h 10008"/>
                <a:gd name="connsiteX5" fmla="*/ 123 w 10000"/>
                <a:gd name="connsiteY5" fmla="*/ 2457 h 10008"/>
                <a:gd name="connsiteX6" fmla="*/ 140 w 10000"/>
                <a:gd name="connsiteY6" fmla="*/ 2308 h 10008"/>
                <a:gd name="connsiteX7" fmla="*/ 119 w 10000"/>
                <a:gd name="connsiteY7" fmla="*/ 2577 h 10008"/>
                <a:gd name="connsiteX8" fmla="*/ 148 w 10000"/>
                <a:gd name="connsiteY8" fmla="*/ 2237 h 10008"/>
                <a:gd name="connsiteX9" fmla="*/ 173 w 10000"/>
                <a:gd name="connsiteY9" fmla="*/ 2069 h 10008"/>
                <a:gd name="connsiteX10" fmla="*/ 243 w 10000"/>
                <a:gd name="connsiteY10" fmla="*/ 1799 h 10008"/>
                <a:gd name="connsiteX11" fmla="*/ 268 w 10000"/>
                <a:gd name="connsiteY11" fmla="*/ 1610 h 10008"/>
                <a:gd name="connsiteX12" fmla="*/ 218 w 10000"/>
                <a:gd name="connsiteY12" fmla="*/ 1940 h 10008"/>
                <a:gd name="connsiteX13" fmla="*/ 304 w 10000"/>
                <a:gd name="connsiteY13" fmla="*/ 1443 h 10008"/>
                <a:gd name="connsiteX14" fmla="*/ 365 w 10000"/>
                <a:gd name="connsiteY14" fmla="*/ 1346 h 10008"/>
                <a:gd name="connsiteX15" fmla="*/ 342 w 10000"/>
                <a:gd name="connsiteY15" fmla="*/ 1372 h 10008"/>
                <a:gd name="connsiteX16" fmla="*/ 403 w 10000"/>
                <a:gd name="connsiteY16" fmla="*/ 1224 h 10008"/>
                <a:gd name="connsiteX17" fmla="*/ 383 w 10000"/>
                <a:gd name="connsiteY17" fmla="*/ 1256 h 10008"/>
                <a:gd name="connsiteX18" fmla="*/ 422 w 10000"/>
                <a:gd name="connsiteY18" fmla="*/ 1141 h 10008"/>
                <a:gd name="connsiteX19" fmla="*/ 436 w 10000"/>
                <a:gd name="connsiteY19" fmla="*/ 1149 h 10008"/>
                <a:gd name="connsiteX20" fmla="*/ 457 w 10000"/>
                <a:gd name="connsiteY20" fmla="*/ 1102 h 10008"/>
                <a:gd name="connsiteX21" fmla="*/ 502 w 10000"/>
                <a:gd name="connsiteY21" fmla="*/ 984 h 10008"/>
                <a:gd name="connsiteX22" fmla="*/ 454 w 10000"/>
                <a:gd name="connsiteY22" fmla="*/ 1088 h 10008"/>
                <a:gd name="connsiteX23" fmla="*/ 532 w 10000"/>
                <a:gd name="connsiteY23" fmla="*/ 910 h 10008"/>
                <a:gd name="connsiteX24" fmla="*/ 475 w 10000"/>
                <a:gd name="connsiteY24" fmla="*/ 1064 h 10008"/>
                <a:gd name="connsiteX25" fmla="*/ 569 w 10000"/>
                <a:gd name="connsiteY25" fmla="*/ 812 h 10008"/>
                <a:gd name="connsiteX26" fmla="*/ 598 w 10000"/>
                <a:gd name="connsiteY26" fmla="*/ 673 h 10008"/>
                <a:gd name="connsiteX27" fmla="*/ 638 w 10000"/>
                <a:gd name="connsiteY27" fmla="*/ 695 h 10008"/>
                <a:gd name="connsiteX28" fmla="*/ 651 w 10000"/>
                <a:gd name="connsiteY28" fmla="*/ 523 h 10008"/>
                <a:gd name="connsiteX29" fmla="*/ 678 w 10000"/>
                <a:gd name="connsiteY29" fmla="*/ 715 h 10008"/>
                <a:gd name="connsiteX30" fmla="*/ 713 w 10000"/>
                <a:gd name="connsiteY30" fmla="*/ 452 h 10008"/>
                <a:gd name="connsiteX31" fmla="*/ 759 w 10000"/>
                <a:gd name="connsiteY31" fmla="*/ 435 h 10008"/>
                <a:gd name="connsiteX32" fmla="*/ 781 w 10000"/>
                <a:gd name="connsiteY32" fmla="*/ 357 h 10008"/>
                <a:gd name="connsiteX33" fmla="*/ 829 w 10000"/>
                <a:gd name="connsiteY33" fmla="*/ 167 h 10008"/>
                <a:gd name="connsiteX34" fmla="*/ 812 w 10000"/>
                <a:gd name="connsiteY34" fmla="*/ 244 h 10008"/>
                <a:gd name="connsiteX35" fmla="*/ 870 w 10000"/>
                <a:gd name="connsiteY35" fmla="*/ 234 h 10008"/>
                <a:gd name="connsiteX36" fmla="*/ 897 w 10000"/>
                <a:gd name="connsiteY36" fmla="*/ 126 h 10008"/>
                <a:gd name="connsiteX37" fmla="*/ 935 w 10000"/>
                <a:gd name="connsiteY37" fmla="*/ 204 h 10008"/>
                <a:gd name="connsiteX38" fmla="*/ 975 w 10000"/>
                <a:gd name="connsiteY38" fmla="*/ 233 h 10008"/>
                <a:gd name="connsiteX39" fmla="*/ 1010 w 10000"/>
                <a:gd name="connsiteY39" fmla="*/ 102 h 10008"/>
                <a:gd name="connsiteX40" fmla="*/ 1066 w 10000"/>
                <a:gd name="connsiteY40" fmla="*/ 99 h 10008"/>
                <a:gd name="connsiteX41" fmla="*/ 1093 w 10000"/>
                <a:gd name="connsiteY41" fmla="*/ 192 h 10008"/>
                <a:gd name="connsiteX42" fmla="*/ 1150 w 10000"/>
                <a:gd name="connsiteY42" fmla="*/ 123 h 10008"/>
                <a:gd name="connsiteX43" fmla="*/ 1171 w 10000"/>
                <a:gd name="connsiteY43" fmla="*/ 203 h 10008"/>
                <a:gd name="connsiteX44" fmla="*/ 1195 w 10000"/>
                <a:gd name="connsiteY44" fmla="*/ 250 h 10008"/>
                <a:gd name="connsiteX45" fmla="*/ 1230 w 10000"/>
                <a:gd name="connsiteY45" fmla="*/ 342 h 10008"/>
                <a:gd name="connsiteX46" fmla="*/ 1262 w 10000"/>
                <a:gd name="connsiteY46" fmla="*/ 485 h 10008"/>
                <a:gd name="connsiteX47" fmla="*/ 1304 w 10000"/>
                <a:gd name="connsiteY47" fmla="*/ 584 h 10008"/>
                <a:gd name="connsiteX48" fmla="*/ 1341 w 10000"/>
                <a:gd name="connsiteY48" fmla="*/ 666 h 10008"/>
                <a:gd name="connsiteX49" fmla="*/ 1385 w 10000"/>
                <a:gd name="connsiteY49" fmla="*/ 866 h 10008"/>
                <a:gd name="connsiteX50" fmla="*/ 1424 w 10000"/>
                <a:gd name="connsiteY50" fmla="*/ 944 h 10008"/>
                <a:gd name="connsiteX51" fmla="*/ 1461 w 10000"/>
                <a:gd name="connsiteY51" fmla="*/ 1241 h 10008"/>
                <a:gd name="connsiteX52" fmla="*/ 1450 w 10000"/>
                <a:gd name="connsiteY52" fmla="*/ 1104 h 10008"/>
                <a:gd name="connsiteX53" fmla="*/ 1491 w 10000"/>
                <a:gd name="connsiteY53" fmla="*/ 1314 h 10008"/>
                <a:gd name="connsiteX54" fmla="*/ 1493 w 10000"/>
                <a:gd name="connsiteY54" fmla="*/ 1536 h 10008"/>
                <a:gd name="connsiteX55" fmla="*/ 1534 w 10000"/>
                <a:gd name="connsiteY55" fmla="*/ 1633 h 10008"/>
                <a:gd name="connsiteX56" fmla="*/ 1536 w 10000"/>
                <a:gd name="connsiteY56" fmla="*/ 1888 h 10008"/>
                <a:gd name="connsiteX57" fmla="*/ 1598 w 10000"/>
                <a:gd name="connsiteY57" fmla="*/ 2237 h 10008"/>
                <a:gd name="connsiteX58" fmla="*/ 1598 w 10000"/>
                <a:gd name="connsiteY58" fmla="*/ 1787 h 10008"/>
                <a:gd name="connsiteX59" fmla="*/ 1606 w 10000"/>
                <a:gd name="connsiteY59" fmla="*/ 2611 h 10008"/>
                <a:gd name="connsiteX60" fmla="*/ 1664 w 10000"/>
                <a:gd name="connsiteY60" fmla="*/ 2970 h 10008"/>
                <a:gd name="connsiteX61" fmla="*/ 1640 w 10000"/>
                <a:gd name="connsiteY61" fmla="*/ 2392 h 10008"/>
                <a:gd name="connsiteX62" fmla="*/ 1654 w 10000"/>
                <a:gd name="connsiteY62" fmla="*/ 3208 h 10008"/>
                <a:gd name="connsiteX63" fmla="*/ 1666 w 10000"/>
                <a:gd name="connsiteY63" fmla="*/ 2633 h 10008"/>
                <a:gd name="connsiteX64" fmla="*/ 1688 w 10000"/>
                <a:gd name="connsiteY64" fmla="*/ 3615 h 10008"/>
                <a:gd name="connsiteX65" fmla="*/ 1705 w 10000"/>
                <a:gd name="connsiteY65" fmla="*/ 3287 h 10008"/>
                <a:gd name="connsiteX66" fmla="*/ 1722 w 10000"/>
                <a:gd name="connsiteY66" fmla="*/ 3148 h 10008"/>
                <a:gd name="connsiteX67" fmla="*/ 1716 w 10000"/>
                <a:gd name="connsiteY67" fmla="*/ 3560 h 10008"/>
                <a:gd name="connsiteX68" fmla="*/ 1761 w 10000"/>
                <a:gd name="connsiteY68" fmla="*/ 3893 h 10008"/>
                <a:gd name="connsiteX69" fmla="*/ 1773 w 10000"/>
                <a:gd name="connsiteY69" fmla="*/ 4084 h 10008"/>
                <a:gd name="connsiteX70" fmla="*/ 1790 w 10000"/>
                <a:gd name="connsiteY70" fmla="*/ 4041 h 10008"/>
                <a:gd name="connsiteX71" fmla="*/ 1812 w 10000"/>
                <a:gd name="connsiteY71" fmla="*/ 4347 h 10008"/>
                <a:gd name="connsiteX72" fmla="*/ 1841 w 10000"/>
                <a:gd name="connsiteY72" fmla="*/ 4447 h 10008"/>
                <a:gd name="connsiteX73" fmla="*/ 1876 w 10000"/>
                <a:gd name="connsiteY73" fmla="*/ 4579 h 10008"/>
                <a:gd name="connsiteX74" fmla="*/ 1894 w 10000"/>
                <a:gd name="connsiteY74" fmla="*/ 4627 h 10008"/>
                <a:gd name="connsiteX75" fmla="*/ 1939 w 10000"/>
                <a:gd name="connsiteY75" fmla="*/ 5107 h 10008"/>
                <a:gd name="connsiteX76" fmla="*/ 1920 w 10000"/>
                <a:gd name="connsiteY76" fmla="*/ 4875 h 10008"/>
                <a:gd name="connsiteX77" fmla="*/ 1974 w 10000"/>
                <a:gd name="connsiteY77" fmla="*/ 5285 h 10008"/>
                <a:gd name="connsiteX78" fmla="*/ 2011 w 10000"/>
                <a:gd name="connsiteY78" fmla="*/ 5665 h 10008"/>
                <a:gd name="connsiteX79" fmla="*/ 2048 w 10000"/>
                <a:gd name="connsiteY79" fmla="*/ 6044 h 10008"/>
                <a:gd name="connsiteX80" fmla="*/ 2060 w 10000"/>
                <a:gd name="connsiteY80" fmla="*/ 6095 h 10008"/>
                <a:gd name="connsiteX81" fmla="*/ 2081 w 10000"/>
                <a:gd name="connsiteY81" fmla="*/ 6377 h 10008"/>
                <a:gd name="connsiteX82" fmla="*/ 2108 w 10000"/>
                <a:gd name="connsiteY82" fmla="*/ 6666 h 10008"/>
                <a:gd name="connsiteX83" fmla="*/ 2179 w 10000"/>
                <a:gd name="connsiteY83" fmla="*/ 6839 h 10008"/>
                <a:gd name="connsiteX84" fmla="*/ 2286 w 10000"/>
                <a:gd name="connsiteY84" fmla="*/ 6483 h 10008"/>
                <a:gd name="connsiteX85" fmla="*/ 2328 w 10000"/>
                <a:gd name="connsiteY85" fmla="*/ 6255 h 10008"/>
                <a:gd name="connsiteX86" fmla="*/ 2219 w 10000"/>
                <a:gd name="connsiteY86" fmla="*/ 6837 h 10008"/>
                <a:gd name="connsiteX87" fmla="*/ 2369 w 10000"/>
                <a:gd name="connsiteY87" fmla="*/ 5993 h 10008"/>
                <a:gd name="connsiteX88" fmla="*/ 2373 w 10000"/>
                <a:gd name="connsiteY88" fmla="*/ 5828 h 10008"/>
                <a:gd name="connsiteX89" fmla="*/ 2419 w 10000"/>
                <a:gd name="connsiteY89" fmla="*/ 5516 h 10008"/>
                <a:gd name="connsiteX90" fmla="*/ 2406 w 10000"/>
                <a:gd name="connsiteY90" fmla="*/ 5871 h 10008"/>
                <a:gd name="connsiteX91" fmla="*/ 2429 w 10000"/>
                <a:gd name="connsiteY91" fmla="*/ 5240 h 10008"/>
                <a:gd name="connsiteX92" fmla="*/ 2467 w 10000"/>
                <a:gd name="connsiteY92" fmla="*/ 5061 h 10008"/>
                <a:gd name="connsiteX93" fmla="*/ 2485 w 10000"/>
                <a:gd name="connsiteY93" fmla="*/ 4714 h 10008"/>
                <a:gd name="connsiteX94" fmla="*/ 2532 w 10000"/>
                <a:gd name="connsiteY94" fmla="*/ 4383 h 10008"/>
                <a:gd name="connsiteX95" fmla="*/ 2529 w 10000"/>
                <a:gd name="connsiteY95" fmla="*/ 4510 h 10008"/>
                <a:gd name="connsiteX96" fmla="*/ 2460 w 10000"/>
                <a:gd name="connsiteY96" fmla="*/ 4864 h 10008"/>
                <a:gd name="connsiteX97" fmla="*/ 2537 w 10000"/>
                <a:gd name="connsiteY97" fmla="*/ 4151 h 10008"/>
                <a:gd name="connsiteX98" fmla="*/ 2554 w 10000"/>
                <a:gd name="connsiteY98" fmla="*/ 4249 h 10008"/>
                <a:gd name="connsiteX99" fmla="*/ 2576 w 10000"/>
                <a:gd name="connsiteY99" fmla="*/ 4052 h 10008"/>
                <a:gd name="connsiteX100" fmla="*/ 2588 w 10000"/>
                <a:gd name="connsiteY100" fmla="*/ 3607 h 10008"/>
                <a:gd name="connsiteX101" fmla="*/ 2579 w 10000"/>
                <a:gd name="connsiteY101" fmla="*/ 3840 h 10008"/>
                <a:gd name="connsiteX102" fmla="*/ 2538 w 10000"/>
                <a:gd name="connsiteY102" fmla="*/ 4067 h 10008"/>
                <a:gd name="connsiteX103" fmla="*/ 2650 w 10000"/>
                <a:gd name="connsiteY103" fmla="*/ 3252 h 10008"/>
                <a:gd name="connsiteX104" fmla="*/ 2637 w 10000"/>
                <a:gd name="connsiteY104" fmla="*/ 3258 h 10008"/>
                <a:gd name="connsiteX105" fmla="*/ 2615 w 10000"/>
                <a:gd name="connsiteY105" fmla="*/ 3401 h 10008"/>
                <a:gd name="connsiteX106" fmla="*/ 2633 w 10000"/>
                <a:gd name="connsiteY106" fmla="*/ 3298 h 10008"/>
                <a:gd name="connsiteX107" fmla="*/ 2699 w 10000"/>
                <a:gd name="connsiteY107" fmla="*/ 2663 h 10008"/>
                <a:gd name="connsiteX108" fmla="*/ 2672 w 10000"/>
                <a:gd name="connsiteY108" fmla="*/ 2957 h 10008"/>
                <a:gd name="connsiteX109" fmla="*/ 2715 w 10000"/>
                <a:gd name="connsiteY109" fmla="*/ 2500 h 10008"/>
                <a:gd name="connsiteX110" fmla="*/ 2749 w 10000"/>
                <a:gd name="connsiteY110" fmla="*/ 2274 h 10008"/>
                <a:gd name="connsiteX111" fmla="*/ 2789 w 10000"/>
                <a:gd name="connsiteY111" fmla="*/ 2041 h 10008"/>
                <a:gd name="connsiteX112" fmla="*/ 2846 w 10000"/>
                <a:gd name="connsiteY112" fmla="*/ 1847 h 10008"/>
                <a:gd name="connsiteX113" fmla="*/ 2887 w 10000"/>
                <a:gd name="connsiteY113" fmla="*/ 1691 h 10008"/>
                <a:gd name="connsiteX114" fmla="*/ 2917 w 10000"/>
                <a:gd name="connsiteY114" fmla="*/ 1736 h 10008"/>
                <a:gd name="connsiteX115" fmla="*/ 2937 w 10000"/>
                <a:gd name="connsiteY115" fmla="*/ 1608 h 10008"/>
                <a:gd name="connsiteX116" fmla="*/ 3016 w 10000"/>
                <a:gd name="connsiteY116" fmla="*/ 1786 h 10008"/>
                <a:gd name="connsiteX117" fmla="*/ 2982 w 10000"/>
                <a:gd name="connsiteY117" fmla="*/ 1577 h 10008"/>
                <a:gd name="connsiteX118" fmla="*/ 2995 w 10000"/>
                <a:gd name="connsiteY118" fmla="*/ 1636 h 10008"/>
                <a:gd name="connsiteX119" fmla="*/ 3083 w 10000"/>
                <a:gd name="connsiteY119" fmla="*/ 1831 h 10008"/>
                <a:gd name="connsiteX120" fmla="*/ 3050 w 10000"/>
                <a:gd name="connsiteY120" fmla="*/ 1697 h 10008"/>
                <a:gd name="connsiteX121" fmla="*/ 3151 w 10000"/>
                <a:gd name="connsiteY121" fmla="*/ 1907 h 10008"/>
                <a:gd name="connsiteX122" fmla="*/ 3166 w 10000"/>
                <a:gd name="connsiteY122" fmla="*/ 2048 h 10008"/>
                <a:gd name="connsiteX123" fmla="*/ 3111 w 10000"/>
                <a:gd name="connsiteY123" fmla="*/ 1781 h 10008"/>
                <a:gd name="connsiteX124" fmla="*/ 3186 w 10000"/>
                <a:gd name="connsiteY124" fmla="*/ 2110 h 10008"/>
                <a:gd name="connsiteX125" fmla="*/ 3215 w 10000"/>
                <a:gd name="connsiteY125" fmla="*/ 2242 h 10008"/>
                <a:gd name="connsiteX126" fmla="*/ 3179 w 10000"/>
                <a:gd name="connsiteY126" fmla="*/ 2012 h 10008"/>
                <a:gd name="connsiteX127" fmla="*/ 3240 w 10000"/>
                <a:gd name="connsiteY127" fmla="*/ 2345 h 10008"/>
                <a:gd name="connsiteX128" fmla="*/ 3262 w 10000"/>
                <a:gd name="connsiteY128" fmla="*/ 2645 h 10008"/>
                <a:gd name="connsiteX129" fmla="*/ 3290 w 10000"/>
                <a:gd name="connsiteY129" fmla="*/ 2470 h 10008"/>
                <a:gd name="connsiteX130" fmla="*/ 3323 w 10000"/>
                <a:gd name="connsiteY130" fmla="*/ 2826 h 10008"/>
                <a:gd name="connsiteX131" fmla="*/ 3354 w 10000"/>
                <a:gd name="connsiteY131" fmla="*/ 3169 h 10008"/>
                <a:gd name="connsiteX132" fmla="*/ 3396 w 10000"/>
                <a:gd name="connsiteY132" fmla="*/ 3258 h 10008"/>
                <a:gd name="connsiteX133" fmla="*/ 3410 w 10000"/>
                <a:gd name="connsiteY133" fmla="*/ 3450 h 10008"/>
                <a:gd name="connsiteX134" fmla="*/ 3436 w 10000"/>
                <a:gd name="connsiteY134" fmla="*/ 3564 h 10008"/>
                <a:gd name="connsiteX135" fmla="*/ 3473 w 10000"/>
                <a:gd name="connsiteY135" fmla="*/ 3857 h 10008"/>
                <a:gd name="connsiteX136" fmla="*/ 3486 w 10000"/>
                <a:gd name="connsiteY136" fmla="*/ 3934 h 10008"/>
                <a:gd name="connsiteX137" fmla="*/ 3554 w 10000"/>
                <a:gd name="connsiteY137" fmla="*/ 4331 h 10008"/>
                <a:gd name="connsiteX138" fmla="*/ 3522 w 10000"/>
                <a:gd name="connsiteY138" fmla="*/ 4138 h 10008"/>
                <a:gd name="connsiteX139" fmla="*/ 3565 w 10000"/>
                <a:gd name="connsiteY139" fmla="*/ 4378 h 10008"/>
                <a:gd name="connsiteX140" fmla="*/ 3587 w 10000"/>
                <a:gd name="connsiteY140" fmla="*/ 4213 h 10008"/>
                <a:gd name="connsiteX141" fmla="*/ 3592 w 10000"/>
                <a:gd name="connsiteY141" fmla="*/ 4644 h 10008"/>
                <a:gd name="connsiteX142" fmla="*/ 3640 w 10000"/>
                <a:gd name="connsiteY142" fmla="*/ 4551 h 10008"/>
                <a:gd name="connsiteX143" fmla="*/ 3689 w 10000"/>
                <a:gd name="connsiteY143" fmla="*/ 4927 h 10008"/>
                <a:gd name="connsiteX144" fmla="*/ 3737 w 10000"/>
                <a:gd name="connsiteY144" fmla="*/ 5272 h 10008"/>
                <a:gd name="connsiteX145" fmla="*/ 3691 w 10000"/>
                <a:gd name="connsiteY145" fmla="*/ 4739 h 10008"/>
                <a:gd name="connsiteX146" fmla="*/ 3712 w 10000"/>
                <a:gd name="connsiteY146" fmla="*/ 5101 h 10008"/>
                <a:gd name="connsiteX147" fmla="*/ 3773 w 10000"/>
                <a:gd name="connsiteY147" fmla="*/ 5569 h 10008"/>
                <a:gd name="connsiteX148" fmla="*/ 3817 w 10000"/>
                <a:gd name="connsiteY148" fmla="*/ 5461 h 10008"/>
                <a:gd name="connsiteX149" fmla="*/ 3841 w 10000"/>
                <a:gd name="connsiteY149" fmla="*/ 5808 h 10008"/>
                <a:gd name="connsiteX150" fmla="*/ 3873 w 10000"/>
                <a:gd name="connsiteY150" fmla="*/ 5929 h 10008"/>
                <a:gd name="connsiteX151" fmla="*/ 3842 w 10000"/>
                <a:gd name="connsiteY151" fmla="*/ 5654 h 10008"/>
                <a:gd name="connsiteX152" fmla="*/ 3925 w 10000"/>
                <a:gd name="connsiteY152" fmla="*/ 6249 h 10008"/>
                <a:gd name="connsiteX153" fmla="*/ 3879 w 10000"/>
                <a:gd name="connsiteY153" fmla="*/ 6110 h 10008"/>
                <a:gd name="connsiteX154" fmla="*/ 3896 w 10000"/>
                <a:gd name="connsiteY154" fmla="*/ 5827 h 10008"/>
                <a:gd name="connsiteX155" fmla="*/ 3915 w 10000"/>
                <a:gd name="connsiteY155" fmla="*/ 5862 h 10008"/>
                <a:gd name="connsiteX156" fmla="*/ 3935 w 10000"/>
                <a:gd name="connsiteY156" fmla="*/ 6033 h 10008"/>
                <a:gd name="connsiteX157" fmla="*/ 3954 w 10000"/>
                <a:gd name="connsiteY157" fmla="*/ 6213 h 10008"/>
                <a:gd name="connsiteX158" fmla="*/ 3972 w 10000"/>
                <a:gd name="connsiteY158" fmla="*/ 6613 h 10008"/>
                <a:gd name="connsiteX159" fmla="*/ 3991 w 10000"/>
                <a:gd name="connsiteY159" fmla="*/ 6457 h 10008"/>
                <a:gd name="connsiteX160" fmla="*/ 4008 w 10000"/>
                <a:gd name="connsiteY160" fmla="*/ 6823 h 10008"/>
                <a:gd name="connsiteX161" fmla="*/ 4051 w 10000"/>
                <a:gd name="connsiteY161" fmla="*/ 6999 h 10008"/>
                <a:gd name="connsiteX162" fmla="*/ 4109 w 10000"/>
                <a:gd name="connsiteY162" fmla="*/ 7174 h 10008"/>
                <a:gd name="connsiteX163" fmla="*/ 4144 w 10000"/>
                <a:gd name="connsiteY163" fmla="*/ 7325 h 10008"/>
                <a:gd name="connsiteX164" fmla="*/ 4184 w 10000"/>
                <a:gd name="connsiteY164" fmla="*/ 7525 h 10008"/>
                <a:gd name="connsiteX165" fmla="*/ 4279 w 10000"/>
                <a:gd name="connsiteY165" fmla="*/ 7828 h 10008"/>
                <a:gd name="connsiteX166" fmla="*/ 4329 w 10000"/>
                <a:gd name="connsiteY166" fmla="*/ 7936 h 10008"/>
                <a:gd name="connsiteX167" fmla="*/ 4358 w 10000"/>
                <a:gd name="connsiteY167" fmla="*/ 8105 h 10008"/>
                <a:gd name="connsiteX168" fmla="*/ 4405 w 10000"/>
                <a:gd name="connsiteY168" fmla="*/ 8084 h 10008"/>
                <a:gd name="connsiteX169" fmla="*/ 4450 w 10000"/>
                <a:gd name="connsiteY169" fmla="*/ 7880 h 10008"/>
                <a:gd name="connsiteX170" fmla="*/ 4483 w 10000"/>
                <a:gd name="connsiteY170" fmla="*/ 7462 h 10008"/>
                <a:gd name="connsiteX171" fmla="*/ 4529 w 10000"/>
                <a:gd name="connsiteY171" fmla="*/ 6880 h 10008"/>
                <a:gd name="connsiteX172" fmla="*/ 4536 w 10000"/>
                <a:gd name="connsiteY172" fmla="*/ 6476 h 10008"/>
                <a:gd name="connsiteX173" fmla="*/ 4522 w 10000"/>
                <a:gd name="connsiteY173" fmla="*/ 6653 h 10008"/>
                <a:gd name="connsiteX174" fmla="*/ 4528 w 10000"/>
                <a:gd name="connsiteY174" fmla="*/ 6707 h 10008"/>
                <a:gd name="connsiteX175" fmla="*/ 4543 w 10000"/>
                <a:gd name="connsiteY175" fmla="*/ 6637 h 10008"/>
                <a:gd name="connsiteX176" fmla="*/ 4535 w 10000"/>
                <a:gd name="connsiteY176" fmla="*/ 7070 h 10008"/>
                <a:gd name="connsiteX177" fmla="*/ 4505 w 10000"/>
                <a:gd name="connsiteY177" fmla="*/ 7234 h 10008"/>
                <a:gd name="connsiteX178" fmla="*/ 4544 w 10000"/>
                <a:gd name="connsiteY178" fmla="*/ 6223 h 10008"/>
                <a:gd name="connsiteX179" fmla="*/ 4534 w 10000"/>
                <a:gd name="connsiteY179" fmla="*/ 5968 h 10008"/>
                <a:gd name="connsiteX180" fmla="*/ 4597 w 10000"/>
                <a:gd name="connsiteY180" fmla="*/ 5158 h 10008"/>
                <a:gd name="connsiteX181" fmla="*/ 4647 w 10000"/>
                <a:gd name="connsiteY181" fmla="*/ 4967 h 10008"/>
                <a:gd name="connsiteX182" fmla="*/ 4584 w 10000"/>
                <a:gd name="connsiteY182" fmla="*/ 5458 h 10008"/>
                <a:gd name="connsiteX183" fmla="*/ 4646 w 10000"/>
                <a:gd name="connsiteY183" fmla="*/ 4945 h 10008"/>
                <a:gd name="connsiteX184" fmla="*/ 4662 w 10000"/>
                <a:gd name="connsiteY184" fmla="*/ 4917 h 10008"/>
                <a:gd name="connsiteX185" fmla="*/ 4640 w 10000"/>
                <a:gd name="connsiteY185" fmla="*/ 4667 h 10008"/>
                <a:gd name="connsiteX186" fmla="*/ 4553 w 10000"/>
                <a:gd name="connsiteY186" fmla="*/ 5658 h 10008"/>
                <a:gd name="connsiteX187" fmla="*/ 4641 w 10000"/>
                <a:gd name="connsiteY187" fmla="*/ 4770 h 10008"/>
                <a:gd name="connsiteX188" fmla="*/ 4635 w 10000"/>
                <a:gd name="connsiteY188" fmla="*/ 4548 h 10008"/>
                <a:gd name="connsiteX189" fmla="*/ 4649 w 10000"/>
                <a:gd name="connsiteY189" fmla="*/ 4371 h 10008"/>
                <a:gd name="connsiteX190" fmla="*/ 4687 w 10000"/>
                <a:gd name="connsiteY190" fmla="*/ 3937 h 10008"/>
                <a:gd name="connsiteX191" fmla="*/ 4670 w 10000"/>
                <a:gd name="connsiteY191" fmla="*/ 4175 h 10008"/>
                <a:gd name="connsiteX192" fmla="*/ 4721 w 10000"/>
                <a:gd name="connsiteY192" fmla="*/ 3836 h 10008"/>
                <a:gd name="connsiteX193" fmla="*/ 4727 w 10000"/>
                <a:gd name="connsiteY193" fmla="*/ 3564 h 10008"/>
                <a:gd name="connsiteX194" fmla="*/ 4759 w 10000"/>
                <a:gd name="connsiteY194" fmla="*/ 3437 h 10008"/>
                <a:gd name="connsiteX195" fmla="*/ 4787 w 10000"/>
                <a:gd name="connsiteY195" fmla="*/ 3185 h 10008"/>
                <a:gd name="connsiteX196" fmla="*/ 4818 w 10000"/>
                <a:gd name="connsiteY196" fmla="*/ 2908 h 10008"/>
                <a:gd name="connsiteX197" fmla="*/ 5004 w 10000"/>
                <a:gd name="connsiteY197" fmla="*/ 2363 h 10008"/>
                <a:gd name="connsiteX198" fmla="*/ 4900 w 10000"/>
                <a:gd name="connsiteY198" fmla="*/ 2554 h 10008"/>
                <a:gd name="connsiteX199" fmla="*/ 4850 w 10000"/>
                <a:gd name="connsiteY199" fmla="*/ 2782 h 10008"/>
                <a:gd name="connsiteX200" fmla="*/ 4946 w 10000"/>
                <a:gd name="connsiteY200" fmla="*/ 2400 h 10008"/>
                <a:gd name="connsiteX201" fmla="*/ 5004 w 10000"/>
                <a:gd name="connsiteY201" fmla="*/ 2343 h 10008"/>
                <a:gd name="connsiteX202" fmla="*/ 5032 w 10000"/>
                <a:gd name="connsiteY202" fmla="*/ 2252 h 10008"/>
                <a:gd name="connsiteX203" fmla="*/ 5061 w 10000"/>
                <a:gd name="connsiteY203" fmla="*/ 2093 h 10008"/>
                <a:gd name="connsiteX204" fmla="*/ 5122 w 10000"/>
                <a:gd name="connsiteY204" fmla="*/ 2037 h 10008"/>
                <a:gd name="connsiteX205" fmla="*/ 5091 w 10000"/>
                <a:gd name="connsiteY205" fmla="*/ 2001 h 10008"/>
                <a:gd name="connsiteX206" fmla="*/ 5298 w 10000"/>
                <a:gd name="connsiteY206" fmla="*/ 2652 h 10008"/>
                <a:gd name="connsiteX207" fmla="*/ 5311 w 10000"/>
                <a:gd name="connsiteY207" fmla="*/ 2872 h 10008"/>
                <a:gd name="connsiteX208" fmla="*/ 5349 w 10000"/>
                <a:gd name="connsiteY208" fmla="*/ 2978 h 10008"/>
                <a:gd name="connsiteX209" fmla="*/ 5353 w 10000"/>
                <a:gd name="connsiteY209" fmla="*/ 3265 h 10008"/>
                <a:gd name="connsiteX210" fmla="*/ 5318 w 10000"/>
                <a:gd name="connsiteY210" fmla="*/ 2895 h 10008"/>
                <a:gd name="connsiteX211" fmla="*/ 5347 w 10000"/>
                <a:gd name="connsiteY211" fmla="*/ 2990 h 10008"/>
                <a:gd name="connsiteX212" fmla="*/ 5337 w 10000"/>
                <a:gd name="connsiteY212" fmla="*/ 3509 h 10008"/>
                <a:gd name="connsiteX213" fmla="*/ 5384 w 10000"/>
                <a:gd name="connsiteY213" fmla="*/ 3171 h 10008"/>
                <a:gd name="connsiteX214" fmla="*/ 5361 w 10000"/>
                <a:gd name="connsiteY214" fmla="*/ 3168 h 10008"/>
                <a:gd name="connsiteX215" fmla="*/ 5362 w 10000"/>
                <a:gd name="connsiteY215" fmla="*/ 3563 h 10008"/>
                <a:gd name="connsiteX216" fmla="*/ 5322 w 10000"/>
                <a:gd name="connsiteY216" fmla="*/ 3588 h 10008"/>
                <a:gd name="connsiteX217" fmla="*/ 5319 w 10000"/>
                <a:gd name="connsiteY217" fmla="*/ 2787 h 10008"/>
                <a:gd name="connsiteX218" fmla="*/ 5400 w 10000"/>
                <a:gd name="connsiteY218" fmla="*/ 3486 h 10008"/>
                <a:gd name="connsiteX219" fmla="*/ 5390 w 10000"/>
                <a:gd name="connsiteY219" fmla="*/ 3065 h 10008"/>
                <a:gd name="connsiteX220" fmla="*/ 5410 w 10000"/>
                <a:gd name="connsiteY220" fmla="*/ 3742 h 10008"/>
                <a:gd name="connsiteX221" fmla="*/ 5152 w 10000"/>
                <a:gd name="connsiteY221" fmla="*/ 2115 h 10008"/>
                <a:gd name="connsiteX222" fmla="*/ 5267 w 10000"/>
                <a:gd name="connsiteY222" fmla="*/ 2496 h 10008"/>
                <a:gd name="connsiteX223" fmla="*/ 5404 w 10000"/>
                <a:gd name="connsiteY223" fmla="*/ 3161 h 10008"/>
                <a:gd name="connsiteX224" fmla="*/ 5336 w 10000"/>
                <a:gd name="connsiteY224" fmla="*/ 2889 h 10008"/>
                <a:gd name="connsiteX225" fmla="*/ 5181 w 10000"/>
                <a:gd name="connsiteY225" fmla="*/ 2226 h 10008"/>
                <a:gd name="connsiteX226" fmla="*/ 5232 w 10000"/>
                <a:gd name="connsiteY226" fmla="*/ 2169 h 10008"/>
                <a:gd name="connsiteX227" fmla="*/ 5388 w 10000"/>
                <a:gd name="connsiteY227" fmla="*/ 3765 h 10008"/>
                <a:gd name="connsiteX228" fmla="*/ 5390 w 10000"/>
                <a:gd name="connsiteY228" fmla="*/ 3022 h 10008"/>
                <a:gd name="connsiteX229" fmla="*/ 5265 w 10000"/>
                <a:gd name="connsiteY229" fmla="*/ 2376 h 10008"/>
                <a:gd name="connsiteX230" fmla="*/ 5394 w 10000"/>
                <a:gd name="connsiteY230" fmla="*/ 3349 h 10008"/>
                <a:gd name="connsiteX231" fmla="*/ 5404 w 10000"/>
                <a:gd name="connsiteY231" fmla="*/ 3415 h 10008"/>
                <a:gd name="connsiteX232" fmla="*/ 5404 w 10000"/>
                <a:gd name="connsiteY232" fmla="*/ 3088 h 10008"/>
                <a:gd name="connsiteX233" fmla="*/ 5394 w 10000"/>
                <a:gd name="connsiteY233" fmla="*/ 3492 h 10008"/>
                <a:gd name="connsiteX234" fmla="*/ 5521 w 10000"/>
                <a:gd name="connsiteY234" fmla="*/ 3597 h 10008"/>
                <a:gd name="connsiteX235" fmla="*/ 5492 w 10000"/>
                <a:gd name="connsiteY235" fmla="*/ 3554 h 10008"/>
                <a:gd name="connsiteX236" fmla="*/ 5451 w 10000"/>
                <a:gd name="connsiteY236" fmla="*/ 3307 h 10008"/>
                <a:gd name="connsiteX237" fmla="*/ 5463 w 10000"/>
                <a:gd name="connsiteY237" fmla="*/ 3776 h 10008"/>
                <a:gd name="connsiteX238" fmla="*/ 5471 w 10000"/>
                <a:gd name="connsiteY238" fmla="*/ 3928 h 10008"/>
                <a:gd name="connsiteX239" fmla="*/ 5511 w 10000"/>
                <a:gd name="connsiteY239" fmla="*/ 3780 h 10008"/>
                <a:gd name="connsiteX240" fmla="*/ 5464 w 10000"/>
                <a:gd name="connsiteY240" fmla="*/ 3013 h 10008"/>
                <a:gd name="connsiteX241" fmla="*/ 5437 w 10000"/>
                <a:gd name="connsiteY241" fmla="*/ 3618 h 10008"/>
                <a:gd name="connsiteX242" fmla="*/ 5431 w 10000"/>
                <a:gd name="connsiteY242" fmla="*/ 3133 h 10008"/>
                <a:gd name="connsiteX243" fmla="*/ 5426 w 10000"/>
                <a:gd name="connsiteY243" fmla="*/ 3612 h 10008"/>
                <a:gd name="connsiteX244" fmla="*/ 5455 w 10000"/>
                <a:gd name="connsiteY244" fmla="*/ 3684 h 10008"/>
                <a:gd name="connsiteX245" fmla="*/ 5491 w 10000"/>
                <a:gd name="connsiteY245" fmla="*/ 3344 h 10008"/>
                <a:gd name="connsiteX246" fmla="*/ 5548 w 10000"/>
                <a:gd name="connsiteY246" fmla="*/ 3657 h 10008"/>
                <a:gd name="connsiteX247" fmla="*/ 5407 w 10000"/>
                <a:gd name="connsiteY247" fmla="*/ 3532 h 10008"/>
                <a:gd name="connsiteX248" fmla="*/ 5420 w 10000"/>
                <a:gd name="connsiteY248" fmla="*/ 3507 h 10008"/>
                <a:gd name="connsiteX249" fmla="*/ 5603 w 10000"/>
                <a:gd name="connsiteY249" fmla="*/ 4076 h 10008"/>
                <a:gd name="connsiteX250" fmla="*/ 5562 w 10000"/>
                <a:gd name="connsiteY250" fmla="*/ 3766 h 10008"/>
                <a:gd name="connsiteX251" fmla="*/ 5582 w 10000"/>
                <a:gd name="connsiteY251" fmla="*/ 4023 h 10008"/>
                <a:gd name="connsiteX252" fmla="*/ 5616 w 10000"/>
                <a:gd name="connsiteY252" fmla="*/ 4066 h 10008"/>
                <a:gd name="connsiteX253" fmla="*/ 5683 w 10000"/>
                <a:gd name="connsiteY253" fmla="*/ 4275 h 10008"/>
                <a:gd name="connsiteX254" fmla="*/ 5669 w 10000"/>
                <a:gd name="connsiteY254" fmla="*/ 4289 h 10008"/>
                <a:gd name="connsiteX255" fmla="*/ 5714 w 10000"/>
                <a:gd name="connsiteY255" fmla="*/ 4325 h 10008"/>
                <a:gd name="connsiteX256" fmla="*/ 5719 w 10000"/>
                <a:gd name="connsiteY256" fmla="*/ 4458 h 10008"/>
                <a:gd name="connsiteX257" fmla="*/ 5744 w 10000"/>
                <a:gd name="connsiteY257" fmla="*/ 4586 h 10008"/>
                <a:gd name="connsiteX258" fmla="*/ 5773 w 10000"/>
                <a:gd name="connsiteY258" fmla="*/ 4661 h 10008"/>
                <a:gd name="connsiteX259" fmla="*/ 5810 w 10000"/>
                <a:gd name="connsiteY259" fmla="*/ 4596 h 10008"/>
                <a:gd name="connsiteX260" fmla="*/ 5835 w 10000"/>
                <a:gd name="connsiteY260" fmla="*/ 4719 h 10008"/>
                <a:gd name="connsiteX261" fmla="*/ 5892 w 10000"/>
                <a:gd name="connsiteY261" fmla="*/ 4917 h 10008"/>
                <a:gd name="connsiteX262" fmla="*/ 5957 w 10000"/>
                <a:gd name="connsiteY262" fmla="*/ 5020 h 10008"/>
                <a:gd name="connsiteX263" fmla="*/ 5984 w 10000"/>
                <a:gd name="connsiteY263" fmla="*/ 5321 h 10008"/>
                <a:gd name="connsiteX264" fmla="*/ 6030 w 10000"/>
                <a:gd name="connsiteY264" fmla="*/ 5568 h 10008"/>
                <a:gd name="connsiteX265" fmla="*/ 6079 w 10000"/>
                <a:gd name="connsiteY265" fmla="*/ 5704 h 10008"/>
                <a:gd name="connsiteX266" fmla="*/ 6124 w 10000"/>
                <a:gd name="connsiteY266" fmla="*/ 6022 h 10008"/>
                <a:gd name="connsiteX267" fmla="*/ 6142 w 10000"/>
                <a:gd name="connsiteY267" fmla="*/ 6001 h 10008"/>
                <a:gd name="connsiteX268" fmla="*/ 6156 w 10000"/>
                <a:gd name="connsiteY268" fmla="*/ 5896 h 10008"/>
                <a:gd name="connsiteX269" fmla="*/ 6196 w 10000"/>
                <a:gd name="connsiteY269" fmla="*/ 5963 h 10008"/>
                <a:gd name="connsiteX270" fmla="*/ 6237 w 10000"/>
                <a:gd name="connsiteY270" fmla="*/ 5996 h 10008"/>
                <a:gd name="connsiteX271" fmla="*/ 6197 w 10000"/>
                <a:gd name="connsiteY271" fmla="*/ 6002 h 10008"/>
                <a:gd name="connsiteX272" fmla="*/ 6228 w 10000"/>
                <a:gd name="connsiteY272" fmla="*/ 6242 h 10008"/>
                <a:gd name="connsiteX273" fmla="*/ 6320 w 10000"/>
                <a:gd name="connsiteY273" fmla="*/ 6564 h 10008"/>
                <a:gd name="connsiteX274" fmla="*/ 6353 w 10000"/>
                <a:gd name="connsiteY274" fmla="*/ 6613 h 10008"/>
                <a:gd name="connsiteX275" fmla="*/ 6385 w 10000"/>
                <a:gd name="connsiteY275" fmla="*/ 6580 h 10008"/>
                <a:gd name="connsiteX276" fmla="*/ 6399 w 10000"/>
                <a:gd name="connsiteY276" fmla="*/ 6963 h 10008"/>
                <a:gd name="connsiteX277" fmla="*/ 6453 w 10000"/>
                <a:gd name="connsiteY277" fmla="*/ 7071 h 10008"/>
                <a:gd name="connsiteX278" fmla="*/ 6466 w 10000"/>
                <a:gd name="connsiteY278" fmla="*/ 7422 h 10008"/>
                <a:gd name="connsiteX279" fmla="*/ 6535 w 10000"/>
                <a:gd name="connsiteY279" fmla="*/ 7820 h 10008"/>
                <a:gd name="connsiteX280" fmla="*/ 6600 w 10000"/>
                <a:gd name="connsiteY280" fmla="*/ 8174 h 10008"/>
                <a:gd name="connsiteX281" fmla="*/ 6631 w 10000"/>
                <a:gd name="connsiteY281" fmla="*/ 8393 h 10008"/>
                <a:gd name="connsiteX282" fmla="*/ 6698 w 10000"/>
                <a:gd name="connsiteY282" fmla="*/ 8312 h 10008"/>
                <a:gd name="connsiteX283" fmla="*/ 6735 w 10000"/>
                <a:gd name="connsiteY283" fmla="*/ 8168 h 10008"/>
                <a:gd name="connsiteX284" fmla="*/ 6857 w 10000"/>
                <a:gd name="connsiteY284" fmla="*/ 7843 h 10008"/>
                <a:gd name="connsiteX285" fmla="*/ 6864 w 10000"/>
                <a:gd name="connsiteY285" fmla="*/ 7842 h 10008"/>
                <a:gd name="connsiteX286" fmla="*/ 6918 w 10000"/>
                <a:gd name="connsiteY286" fmla="*/ 7435 h 10008"/>
                <a:gd name="connsiteX287" fmla="*/ 6973 w 10000"/>
                <a:gd name="connsiteY287" fmla="*/ 6926 h 10008"/>
                <a:gd name="connsiteX288" fmla="*/ 7033 w 10000"/>
                <a:gd name="connsiteY288" fmla="*/ 6457 h 10008"/>
                <a:gd name="connsiteX289" fmla="*/ 7157 w 10000"/>
                <a:gd name="connsiteY289" fmla="*/ 5541 h 10008"/>
                <a:gd name="connsiteX290" fmla="*/ 7115 w 10000"/>
                <a:gd name="connsiteY290" fmla="*/ 5555 h 10008"/>
                <a:gd name="connsiteX291" fmla="*/ 7086 w 10000"/>
                <a:gd name="connsiteY291" fmla="*/ 5891 h 10008"/>
                <a:gd name="connsiteX292" fmla="*/ 7086 w 10000"/>
                <a:gd name="connsiteY292" fmla="*/ 6259 h 10008"/>
                <a:gd name="connsiteX293" fmla="*/ 7102 w 10000"/>
                <a:gd name="connsiteY293" fmla="*/ 6064 h 10008"/>
                <a:gd name="connsiteX294" fmla="*/ 7115 w 10000"/>
                <a:gd name="connsiteY294" fmla="*/ 5708 h 10008"/>
                <a:gd name="connsiteX295" fmla="*/ 7117 w 10000"/>
                <a:gd name="connsiteY295" fmla="*/ 5500 h 10008"/>
                <a:gd name="connsiteX296" fmla="*/ 7130 w 10000"/>
                <a:gd name="connsiteY296" fmla="*/ 5381 h 10008"/>
                <a:gd name="connsiteX297" fmla="*/ 7165 w 10000"/>
                <a:gd name="connsiteY297" fmla="*/ 5367 h 10008"/>
                <a:gd name="connsiteX298" fmla="*/ 7151 w 10000"/>
                <a:gd name="connsiteY298" fmla="*/ 5301 h 10008"/>
                <a:gd name="connsiteX299" fmla="*/ 7170 w 10000"/>
                <a:gd name="connsiteY299" fmla="*/ 5113 h 10008"/>
                <a:gd name="connsiteX300" fmla="*/ 7178 w 10000"/>
                <a:gd name="connsiteY300" fmla="*/ 5243 h 10008"/>
                <a:gd name="connsiteX301" fmla="*/ 7199 w 10000"/>
                <a:gd name="connsiteY301" fmla="*/ 4972 h 10008"/>
                <a:gd name="connsiteX302" fmla="*/ 7213 w 10000"/>
                <a:gd name="connsiteY302" fmla="*/ 5017 h 10008"/>
                <a:gd name="connsiteX303" fmla="*/ 7293 w 10000"/>
                <a:gd name="connsiteY303" fmla="*/ 4853 h 10008"/>
                <a:gd name="connsiteX304" fmla="*/ 7317 w 10000"/>
                <a:gd name="connsiteY304" fmla="*/ 4810 h 10008"/>
                <a:gd name="connsiteX305" fmla="*/ 7355 w 10000"/>
                <a:gd name="connsiteY305" fmla="*/ 4656 h 10008"/>
                <a:gd name="connsiteX306" fmla="*/ 7415 w 10000"/>
                <a:gd name="connsiteY306" fmla="*/ 4528 h 10008"/>
                <a:gd name="connsiteX307" fmla="*/ 7468 w 10000"/>
                <a:gd name="connsiteY307" fmla="*/ 4422 h 10008"/>
                <a:gd name="connsiteX308" fmla="*/ 7499 w 10000"/>
                <a:gd name="connsiteY308" fmla="*/ 4396 h 10008"/>
                <a:gd name="connsiteX309" fmla="*/ 7544 w 10000"/>
                <a:gd name="connsiteY309" fmla="*/ 4212 h 10008"/>
                <a:gd name="connsiteX310" fmla="*/ 7574 w 10000"/>
                <a:gd name="connsiteY310" fmla="*/ 4276 h 10008"/>
                <a:gd name="connsiteX311" fmla="*/ 7605 w 10000"/>
                <a:gd name="connsiteY311" fmla="*/ 4278 h 10008"/>
                <a:gd name="connsiteX312" fmla="*/ 7633 w 10000"/>
                <a:gd name="connsiteY312" fmla="*/ 4280 h 10008"/>
                <a:gd name="connsiteX313" fmla="*/ 7669 w 10000"/>
                <a:gd name="connsiteY313" fmla="*/ 3958 h 10008"/>
                <a:gd name="connsiteX314" fmla="*/ 7749 w 10000"/>
                <a:gd name="connsiteY314" fmla="*/ 4040 h 10008"/>
                <a:gd name="connsiteX315" fmla="*/ 7686 w 10000"/>
                <a:gd name="connsiteY315" fmla="*/ 3965 h 10008"/>
                <a:gd name="connsiteX316" fmla="*/ 7750 w 10000"/>
                <a:gd name="connsiteY316" fmla="*/ 4142 h 10008"/>
                <a:gd name="connsiteX317" fmla="*/ 7779 w 10000"/>
                <a:gd name="connsiteY317" fmla="*/ 4234 h 10008"/>
                <a:gd name="connsiteX318" fmla="*/ 7793 w 10000"/>
                <a:gd name="connsiteY318" fmla="*/ 4261 h 10008"/>
                <a:gd name="connsiteX319" fmla="*/ 7852 w 10000"/>
                <a:gd name="connsiteY319" fmla="*/ 4284 h 10008"/>
                <a:gd name="connsiteX320" fmla="*/ 7829 w 10000"/>
                <a:gd name="connsiteY320" fmla="*/ 4104 h 10008"/>
                <a:gd name="connsiteX321" fmla="*/ 7877 w 10000"/>
                <a:gd name="connsiteY321" fmla="*/ 4221 h 10008"/>
                <a:gd name="connsiteX322" fmla="*/ 7925 w 10000"/>
                <a:gd name="connsiteY322" fmla="*/ 4339 h 10008"/>
                <a:gd name="connsiteX323" fmla="*/ 7952 w 10000"/>
                <a:gd name="connsiteY323" fmla="*/ 4484 h 10008"/>
                <a:gd name="connsiteX324" fmla="*/ 7972 w 10000"/>
                <a:gd name="connsiteY324" fmla="*/ 4290 h 10008"/>
                <a:gd name="connsiteX325" fmla="*/ 8051 w 10000"/>
                <a:gd name="connsiteY325" fmla="*/ 4735 h 10008"/>
                <a:gd name="connsiteX326" fmla="*/ 8007 w 10000"/>
                <a:gd name="connsiteY326" fmla="*/ 4389 h 10008"/>
                <a:gd name="connsiteX327" fmla="*/ 8139 w 10000"/>
                <a:gd name="connsiteY327" fmla="*/ 4986 h 10008"/>
                <a:gd name="connsiteX328" fmla="*/ 8099 w 10000"/>
                <a:gd name="connsiteY328" fmla="*/ 4901 h 10008"/>
                <a:gd name="connsiteX329" fmla="*/ 8198 w 10000"/>
                <a:gd name="connsiteY329" fmla="*/ 5147 h 10008"/>
                <a:gd name="connsiteX330" fmla="*/ 8172 w 10000"/>
                <a:gd name="connsiteY330" fmla="*/ 5248 h 10008"/>
                <a:gd name="connsiteX331" fmla="*/ 8261 w 10000"/>
                <a:gd name="connsiteY331" fmla="*/ 5169 h 10008"/>
                <a:gd name="connsiteX332" fmla="*/ 8278 w 10000"/>
                <a:gd name="connsiteY332" fmla="*/ 5380 h 10008"/>
                <a:gd name="connsiteX333" fmla="*/ 8327 w 10000"/>
                <a:gd name="connsiteY333" fmla="*/ 5539 h 10008"/>
                <a:gd name="connsiteX334" fmla="*/ 8367 w 10000"/>
                <a:gd name="connsiteY334" fmla="*/ 5761 h 10008"/>
                <a:gd name="connsiteX335" fmla="*/ 8380 w 10000"/>
                <a:gd name="connsiteY335" fmla="*/ 5854 h 10008"/>
                <a:gd name="connsiteX336" fmla="*/ 8416 w 10000"/>
                <a:gd name="connsiteY336" fmla="*/ 5827 h 10008"/>
                <a:gd name="connsiteX337" fmla="*/ 8428 w 10000"/>
                <a:gd name="connsiteY337" fmla="*/ 5960 h 10008"/>
                <a:gd name="connsiteX338" fmla="*/ 8480 w 10000"/>
                <a:gd name="connsiteY338" fmla="*/ 6267 h 10008"/>
                <a:gd name="connsiteX339" fmla="*/ 8522 w 10000"/>
                <a:gd name="connsiteY339" fmla="*/ 6423 h 10008"/>
                <a:gd name="connsiteX340" fmla="*/ 8484 w 10000"/>
                <a:gd name="connsiteY340" fmla="*/ 6395 h 10008"/>
                <a:gd name="connsiteX341" fmla="*/ 8449 w 10000"/>
                <a:gd name="connsiteY341" fmla="*/ 6017 h 10008"/>
                <a:gd name="connsiteX342" fmla="*/ 8534 w 10000"/>
                <a:gd name="connsiteY342" fmla="*/ 6928 h 10008"/>
                <a:gd name="connsiteX343" fmla="*/ 8536 w 10000"/>
                <a:gd name="connsiteY343" fmla="*/ 6845 h 10008"/>
                <a:gd name="connsiteX344" fmla="*/ 8541 w 10000"/>
                <a:gd name="connsiteY344" fmla="*/ 6239 h 10008"/>
                <a:gd name="connsiteX345" fmla="*/ 8546 w 10000"/>
                <a:gd name="connsiteY345" fmla="*/ 6640 h 10008"/>
                <a:gd name="connsiteX346" fmla="*/ 8548 w 10000"/>
                <a:gd name="connsiteY346" fmla="*/ 6197 h 10008"/>
                <a:gd name="connsiteX347" fmla="*/ 8445 w 10000"/>
                <a:gd name="connsiteY347" fmla="*/ 5994 h 10008"/>
                <a:gd name="connsiteX348" fmla="*/ 8559 w 10000"/>
                <a:gd name="connsiteY348" fmla="*/ 6613 h 10008"/>
                <a:gd name="connsiteX349" fmla="*/ 8593 w 10000"/>
                <a:gd name="connsiteY349" fmla="*/ 6758 h 10008"/>
                <a:gd name="connsiteX350" fmla="*/ 8566 w 10000"/>
                <a:gd name="connsiteY350" fmla="*/ 6777 h 10008"/>
                <a:gd name="connsiteX351" fmla="*/ 8570 w 10000"/>
                <a:gd name="connsiteY351" fmla="*/ 6275 h 10008"/>
                <a:gd name="connsiteX352" fmla="*/ 8526 w 10000"/>
                <a:gd name="connsiteY352" fmla="*/ 6203 h 10008"/>
                <a:gd name="connsiteX353" fmla="*/ 8483 w 10000"/>
                <a:gd name="connsiteY353" fmla="*/ 6080 h 10008"/>
                <a:gd name="connsiteX354" fmla="*/ 8583 w 10000"/>
                <a:gd name="connsiteY354" fmla="*/ 6524 h 10008"/>
                <a:gd name="connsiteX355" fmla="*/ 8585 w 10000"/>
                <a:gd name="connsiteY355" fmla="*/ 6647 h 10008"/>
                <a:gd name="connsiteX356" fmla="*/ 8590 w 10000"/>
                <a:gd name="connsiteY356" fmla="*/ 6884 h 10008"/>
                <a:gd name="connsiteX357" fmla="*/ 8632 w 10000"/>
                <a:gd name="connsiteY357" fmla="*/ 7154 h 10008"/>
                <a:gd name="connsiteX358" fmla="*/ 8600 w 10000"/>
                <a:gd name="connsiteY358" fmla="*/ 6647 h 10008"/>
                <a:gd name="connsiteX359" fmla="*/ 8604 w 10000"/>
                <a:gd name="connsiteY359" fmla="*/ 6770 h 10008"/>
                <a:gd name="connsiteX360" fmla="*/ 8608 w 10000"/>
                <a:gd name="connsiteY360" fmla="*/ 6640 h 10008"/>
                <a:gd name="connsiteX361" fmla="*/ 8664 w 10000"/>
                <a:gd name="connsiteY361" fmla="*/ 6951 h 10008"/>
                <a:gd name="connsiteX362" fmla="*/ 8546 w 10000"/>
                <a:gd name="connsiteY362" fmla="*/ 6612 h 10008"/>
                <a:gd name="connsiteX363" fmla="*/ 8551 w 10000"/>
                <a:gd name="connsiteY363" fmla="*/ 6395 h 10008"/>
                <a:gd name="connsiteX364" fmla="*/ 8508 w 10000"/>
                <a:gd name="connsiteY364" fmla="*/ 6338 h 10008"/>
                <a:gd name="connsiteX365" fmla="*/ 8485 w 10000"/>
                <a:gd name="connsiteY365" fmla="*/ 6624 h 10008"/>
                <a:gd name="connsiteX366" fmla="*/ 8639 w 10000"/>
                <a:gd name="connsiteY366" fmla="*/ 6957 h 10008"/>
                <a:gd name="connsiteX367" fmla="*/ 8653 w 10000"/>
                <a:gd name="connsiteY367" fmla="*/ 7206 h 10008"/>
                <a:gd name="connsiteX368" fmla="*/ 8772 w 10000"/>
                <a:gd name="connsiteY368" fmla="*/ 7840 h 10008"/>
                <a:gd name="connsiteX369" fmla="*/ 8809 w 10000"/>
                <a:gd name="connsiteY369" fmla="*/ 8632 h 10008"/>
                <a:gd name="connsiteX370" fmla="*/ 8829 w 10000"/>
                <a:gd name="connsiteY370" fmla="*/ 9109 h 10008"/>
                <a:gd name="connsiteX371" fmla="*/ 9008 w 10000"/>
                <a:gd name="connsiteY371" fmla="*/ 9750 h 10008"/>
                <a:gd name="connsiteX372" fmla="*/ 9018 w 10000"/>
                <a:gd name="connsiteY372" fmla="*/ 9351 h 10008"/>
                <a:gd name="connsiteX373" fmla="*/ 9113 w 10000"/>
                <a:gd name="connsiteY373" fmla="*/ 9710 h 10008"/>
                <a:gd name="connsiteX374" fmla="*/ 9083 w 10000"/>
                <a:gd name="connsiteY374" fmla="*/ 9656 h 10008"/>
                <a:gd name="connsiteX375" fmla="*/ 8939 w 10000"/>
                <a:gd name="connsiteY375" fmla="*/ 9066 h 10008"/>
                <a:gd name="connsiteX376" fmla="*/ 8774 w 10000"/>
                <a:gd name="connsiteY376" fmla="*/ 7969 h 10008"/>
                <a:gd name="connsiteX377" fmla="*/ 8772 w 10000"/>
                <a:gd name="connsiteY377" fmla="*/ 9016 h 10008"/>
                <a:gd name="connsiteX378" fmla="*/ 9133 w 10000"/>
                <a:gd name="connsiteY378" fmla="*/ 9706 h 10008"/>
                <a:gd name="connsiteX379" fmla="*/ 9028 w 10000"/>
                <a:gd name="connsiteY379" fmla="*/ 9533 h 10008"/>
                <a:gd name="connsiteX380" fmla="*/ 8799 w 10000"/>
                <a:gd name="connsiteY380" fmla="*/ 8123 h 10008"/>
                <a:gd name="connsiteX381" fmla="*/ 9100 w 10000"/>
                <a:gd name="connsiteY381" fmla="*/ 9636 h 10008"/>
                <a:gd name="connsiteX382" fmla="*/ 8757 w 10000"/>
                <a:gd name="connsiteY382" fmla="*/ 7950 h 10008"/>
                <a:gd name="connsiteX383" fmla="*/ 8703 w 10000"/>
                <a:gd name="connsiteY383" fmla="*/ 7358 h 10008"/>
                <a:gd name="connsiteX384" fmla="*/ 8655 w 10000"/>
                <a:gd name="connsiteY384" fmla="*/ 7240 h 10008"/>
                <a:gd name="connsiteX385" fmla="*/ 8703 w 10000"/>
                <a:gd name="connsiteY385" fmla="*/ 7737 h 10008"/>
                <a:gd name="connsiteX386" fmla="*/ 8755 w 10000"/>
                <a:gd name="connsiteY386" fmla="*/ 7759 h 10008"/>
                <a:gd name="connsiteX387" fmla="*/ 8729 w 10000"/>
                <a:gd name="connsiteY387" fmla="*/ 7612 h 10008"/>
                <a:gd name="connsiteX388" fmla="*/ 9189 w 10000"/>
                <a:gd name="connsiteY388" fmla="*/ 9798 h 10008"/>
                <a:gd name="connsiteX389" fmla="*/ 9139 w 10000"/>
                <a:gd name="connsiteY389" fmla="*/ 9747 h 10008"/>
                <a:gd name="connsiteX390" fmla="*/ 8898 w 10000"/>
                <a:gd name="connsiteY390" fmla="*/ 9146 h 10008"/>
                <a:gd name="connsiteX391" fmla="*/ 9039 w 10000"/>
                <a:gd name="connsiteY391" fmla="*/ 9364 h 10008"/>
                <a:gd name="connsiteX392" fmla="*/ 9238 w 10000"/>
                <a:gd name="connsiteY392" fmla="*/ 9577 h 10008"/>
                <a:gd name="connsiteX393" fmla="*/ 9049 w 10000"/>
                <a:gd name="connsiteY393" fmla="*/ 9822 h 10008"/>
                <a:gd name="connsiteX394" fmla="*/ 9070 w 10000"/>
                <a:gd name="connsiteY394" fmla="*/ 9269 h 10008"/>
                <a:gd name="connsiteX395" fmla="*/ 9099 w 10000"/>
                <a:gd name="connsiteY395" fmla="*/ 9307 h 10008"/>
                <a:gd name="connsiteX396" fmla="*/ 8941 w 10000"/>
                <a:gd name="connsiteY396" fmla="*/ 8870 h 10008"/>
                <a:gd name="connsiteX397" fmla="*/ 8886 w 10000"/>
                <a:gd name="connsiteY397" fmla="*/ 8599 h 10008"/>
                <a:gd name="connsiteX398" fmla="*/ 8894 w 10000"/>
                <a:gd name="connsiteY398" fmla="*/ 8739 h 10008"/>
                <a:gd name="connsiteX399" fmla="*/ 8761 w 10000"/>
                <a:gd name="connsiteY399" fmla="*/ 8773 h 10008"/>
                <a:gd name="connsiteX400" fmla="*/ 8861 w 10000"/>
                <a:gd name="connsiteY400" fmla="*/ 8705 h 10008"/>
                <a:gd name="connsiteX401" fmla="*/ 9073 w 10000"/>
                <a:gd name="connsiteY401" fmla="*/ 9687 h 10008"/>
                <a:gd name="connsiteX402" fmla="*/ 8779 w 10000"/>
                <a:gd name="connsiteY402" fmla="*/ 8669 h 10008"/>
                <a:gd name="connsiteX403" fmla="*/ 8783 w 10000"/>
                <a:gd name="connsiteY403" fmla="*/ 8582 h 10008"/>
                <a:gd name="connsiteX404" fmla="*/ 8762 w 10000"/>
                <a:gd name="connsiteY404" fmla="*/ 7709 h 10008"/>
                <a:gd name="connsiteX405" fmla="*/ 8793 w 10000"/>
                <a:gd name="connsiteY405" fmla="*/ 7958 h 10008"/>
                <a:gd name="connsiteX406" fmla="*/ 9005 w 10000"/>
                <a:gd name="connsiteY406" fmla="*/ 9689 h 10008"/>
                <a:gd name="connsiteX407" fmla="*/ 9311 w 10000"/>
                <a:gd name="connsiteY407" fmla="*/ 9409 h 10008"/>
                <a:gd name="connsiteX408" fmla="*/ 9294 w 10000"/>
                <a:gd name="connsiteY408" fmla="*/ 9653 h 10008"/>
                <a:gd name="connsiteX409" fmla="*/ 8940 w 10000"/>
                <a:gd name="connsiteY409" fmla="*/ 9384 h 10008"/>
                <a:gd name="connsiteX410" fmla="*/ 9036 w 10000"/>
                <a:gd name="connsiteY410" fmla="*/ 9540 h 10008"/>
                <a:gd name="connsiteX411" fmla="*/ 8813 w 10000"/>
                <a:gd name="connsiteY411" fmla="*/ 8356 h 10008"/>
                <a:gd name="connsiteX412" fmla="*/ 8819 w 10000"/>
                <a:gd name="connsiteY412" fmla="*/ 8704 h 10008"/>
                <a:gd name="connsiteX413" fmla="*/ 8893 w 10000"/>
                <a:gd name="connsiteY413" fmla="*/ 8921 h 10008"/>
                <a:gd name="connsiteX414" fmla="*/ 8829 w 10000"/>
                <a:gd name="connsiteY414" fmla="*/ 8226 h 10008"/>
                <a:gd name="connsiteX415" fmla="*/ 8834 w 10000"/>
                <a:gd name="connsiteY415" fmla="*/ 8174 h 10008"/>
                <a:gd name="connsiteX416" fmla="*/ 8839 w 10000"/>
                <a:gd name="connsiteY416" fmla="*/ 8418 h 10008"/>
                <a:gd name="connsiteX417" fmla="*/ 8844 w 10000"/>
                <a:gd name="connsiteY417" fmla="*/ 8506 h 10008"/>
                <a:gd name="connsiteX418" fmla="*/ 8849 w 10000"/>
                <a:gd name="connsiteY418" fmla="*/ 9264 h 10008"/>
                <a:gd name="connsiteX419" fmla="*/ 8853 w 10000"/>
                <a:gd name="connsiteY419" fmla="*/ 9208 h 10008"/>
                <a:gd name="connsiteX420" fmla="*/ 9055 w 10000"/>
                <a:gd name="connsiteY420" fmla="*/ 9845 h 10008"/>
                <a:gd name="connsiteX421" fmla="*/ 8866 w 10000"/>
                <a:gd name="connsiteY421" fmla="*/ 9222 h 10008"/>
                <a:gd name="connsiteX422" fmla="*/ 8977 w 10000"/>
                <a:gd name="connsiteY422" fmla="*/ 9537 h 10008"/>
                <a:gd name="connsiteX423" fmla="*/ 8878 w 10000"/>
                <a:gd name="connsiteY423" fmla="*/ 9230 h 10008"/>
                <a:gd name="connsiteX424" fmla="*/ 8973 w 10000"/>
                <a:gd name="connsiteY424" fmla="*/ 9194 h 10008"/>
                <a:gd name="connsiteX425" fmla="*/ 8887 w 10000"/>
                <a:gd name="connsiteY425" fmla="*/ 8981 h 10008"/>
                <a:gd name="connsiteX426" fmla="*/ 8892 w 10000"/>
                <a:gd name="connsiteY426" fmla="*/ 9483 h 10008"/>
                <a:gd name="connsiteX427" fmla="*/ 9072 w 10000"/>
                <a:gd name="connsiteY427" fmla="*/ 9703 h 10008"/>
                <a:gd name="connsiteX428" fmla="*/ 8956 w 10000"/>
                <a:gd name="connsiteY428" fmla="*/ 8965 h 10008"/>
                <a:gd name="connsiteX429" fmla="*/ 9061 w 10000"/>
                <a:gd name="connsiteY429" fmla="*/ 9505 h 10008"/>
                <a:gd name="connsiteX430" fmla="*/ 8880 w 10000"/>
                <a:gd name="connsiteY430" fmla="*/ 9112 h 10008"/>
                <a:gd name="connsiteX431" fmla="*/ 8986 w 10000"/>
                <a:gd name="connsiteY431" fmla="*/ 9650 h 10008"/>
                <a:gd name="connsiteX432" fmla="*/ 9009 w 10000"/>
                <a:gd name="connsiteY432" fmla="*/ 9402 h 10008"/>
                <a:gd name="connsiteX433" fmla="*/ 9030 w 10000"/>
                <a:gd name="connsiteY433" fmla="*/ 9473 h 10008"/>
                <a:gd name="connsiteX434" fmla="*/ 9306 w 10000"/>
                <a:gd name="connsiteY434" fmla="*/ 9640 h 10008"/>
                <a:gd name="connsiteX435" fmla="*/ 8973 w 10000"/>
                <a:gd name="connsiteY435" fmla="*/ 9560 h 10008"/>
                <a:gd name="connsiteX436" fmla="*/ 8995 w 10000"/>
                <a:gd name="connsiteY436" fmla="*/ 9483 h 10008"/>
                <a:gd name="connsiteX437" fmla="*/ 9187 w 10000"/>
                <a:gd name="connsiteY437" fmla="*/ 9783 h 10008"/>
                <a:gd name="connsiteX438" fmla="*/ 9227 w 10000"/>
                <a:gd name="connsiteY438" fmla="*/ 9853 h 10008"/>
                <a:gd name="connsiteX439" fmla="*/ 9116 w 10000"/>
                <a:gd name="connsiteY439" fmla="*/ 9722 h 10008"/>
                <a:gd name="connsiteX440" fmla="*/ 9188 w 10000"/>
                <a:gd name="connsiteY440" fmla="*/ 9864 h 10008"/>
                <a:gd name="connsiteX441" fmla="*/ 9231 w 10000"/>
                <a:gd name="connsiteY441" fmla="*/ 9675 h 10008"/>
                <a:gd name="connsiteX442" fmla="*/ 9307 w 10000"/>
                <a:gd name="connsiteY442" fmla="*/ 8944 h 10008"/>
                <a:gd name="connsiteX443" fmla="*/ 9287 w 10000"/>
                <a:gd name="connsiteY443" fmla="*/ 9258 h 10008"/>
                <a:gd name="connsiteX444" fmla="*/ 9317 w 10000"/>
                <a:gd name="connsiteY444" fmla="*/ 8719 h 10008"/>
                <a:gd name="connsiteX445" fmla="*/ 9323 w 10000"/>
                <a:gd name="connsiteY445" fmla="*/ 8424 h 10008"/>
                <a:gd name="connsiteX446" fmla="*/ 9332 w 10000"/>
                <a:gd name="connsiteY446" fmla="*/ 8087 h 10008"/>
                <a:gd name="connsiteX447" fmla="*/ 9369 w 10000"/>
                <a:gd name="connsiteY447" fmla="*/ 7544 h 10008"/>
                <a:gd name="connsiteX448" fmla="*/ 9349 w 10000"/>
                <a:gd name="connsiteY448" fmla="*/ 7793 h 10008"/>
                <a:gd name="connsiteX449" fmla="*/ 9416 w 10000"/>
                <a:gd name="connsiteY449" fmla="*/ 7285 h 10008"/>
                <a:gd name="connsiteX450" fmla="*/ 9407 w 10000"/>
                <a:gd name="connsiteY450" fmla="*/ 7121 h 10008"/>
                <a:gd name="connsiteX451" fmla="*/ 9416 w 10000"/>
                <a:gd name="connsiteY451" fmla="*/ 7031 h 10008"/>
                <a:gd name="connsiteX452" fmla="*/ 9441 w 10000"/>
                <a:gd name="connsiteY452" fmla="*/ 6823 h 10008"/>
                <a:gd name="connsiteX453" fmla="*/ 9479 w 10000"/>
                <a:gd name="connsiteY453" fmla="*/ 6659 h 10008"/>
                <a:gd name="connsiteX454" fmla="*/ 9438 w 10000"/>
                <a:gd name="connsiteY454" fmla="*/ 6936 h 10008"/>
                <a:gd name="connsiteX455" fmla="*/ 9460 w 10000"/>
                <a:gd name="connsiteY455" fmla="*/ 6861 h 10008"/>
                <a:gd name="connsiteX456" fmla="*/ 9472 w 10000"/>
                <a:gd name="connsiteY456" fmla="*/ 6908 h 10008"/>
                <a:gd name="connsiteX457" fmla="*/ 9505 w 10000"/>
                <a:gd name="connsiteY457" fmla="*/ 5714 h 10008"/>
                <a:gd name="connsiteX458" fmla="*/ 9485 w 10000"/>
                <a:gd name="connsiteY458" fmla="*/ 6386 h 10008"/>
                <a:gd name="connsiteX459" fmla="*/ 9535 w 10000"/>
                <a:gd name="connsiteY459" fmla="*/ 5557 h 10008"/>
                <a:gd name="connsiteX460" fmla="*/ 9567 w 10000"/>
                <a:gd name="connsiteY460" fmla="*/ 5364 h 10008"/>
                <a:gd name="connsiteX461" fmla="*/ 9581 w 10000"/>
                <a:gd name="connsiteY461" fmla="*/ 5193 h 10008"/>
                <a:gd name="connsiteX462" fmla="*/ 9641 w 10000"/>
                <a:gd name="connsiteY462" fmla="*/ 4848 h 10008"/>
                <a:gd name="connsiteX463" fmla="*/ 9715 w 10000"/>
                <a:gd name="connsiteY463" fmla="*/ 4611 h 10008"/>
                <a:gd name="connsiteX464" fmla="*/ 9878 w 10000"/>
                <a:gd name="connsiteY464" fmla="*/ 4354 h 10008"/>
                <a:gd name="connsiteX465" fmla="*/ 10000 w 10000"/>
                <a:gd name="connsiteY465" fmla="*/ 4986 h 10008"/>
                <a:gd name="connsiteX0" fmla="*/ 37 w 9989"/>
                <a:gd name="connsiteY0" fmla="*/ 2961 h 10008"/>
                <a:gd name="connsiteX1" fmla="*/ 1 w 9989"/>
                <a:gd name="connsiteY1" fmla="*/ 3256 h 10008"/>
                <a:gd name="connsiteX2" fmla="*/ 71 w 9989"/>
                <a:gd name="connsiteY2" fmla="*/ 2749 h 10008"/>
                <a:gd name="connsiteX3" fmla="*/ 87 w 9989"/>
                <a:gd name="connsiteY3" fmla="*/ 2604 h 10008"/>
                <a:gd name="connsiteX4" fmla="*/ 154 w 9989"/>
                <a:gd name="connsiteY4" fmla="*/ 2205 h 10008"/>
                <a:gd name="connsiteX5" fmla="*/ 123 w 9989"/>
                <a:gd name="connsiteY5" fmla="*/ 2457 h 10008"/>
                <a:gd name="connsiteX6" fmla="*/ 140 w 9989"/>
                <a:gd name="connsiteY6" fmla="*/ 2308 h 10008"/>
                <a:gd name="connsiteX7" fmla="*/ 119 w 9989"/>
                <a:gd name="connsiteY7" fmla="*/ 2577 h 10008"/>
                <a:gd name="connsiteX8" fmla="*/ 148 w 9989"/>
                <a:gd name="connsiteY8" fmla="*/ 2237 h 10008"/>
                <a:gd name="connsiteX9" fmla="*/ 173 w 9989"/>
                <a:gd name="connsiteY9" fmla="*/ 2069 h 10008"/>
                <a:gd name="connsiteX10" fmla="*/ 243 w 9989"/>
                <a:gd name="connsiteY10" fmla="*/ 1799 h 10008"/>
                <a:gd name="connsiteX11" fmla="*/ 268 w 9989"/>
                <a:gd name="connsiteY11" fmla="*/ 1610 h 10008"/>
                <a:gd name="connsiteX12" fmla="*/ 218 w 9989"/>
                <a:gd name="connsiteY12" fmla="*/ 1940 h 10008"/>
                <a:gd name="connsiteX13" fmla="*/ 304 w 9989"/>
                <a:gd name="connsiteY13" fmla="*/ 1443 h 10008"/>
                <a:gd name="connsiteX14" fmla="*/ 365 w 9989"/>
                <a:gd name="connsiteY14" fmla="*/ 1346 h 10008"/>
                <a:gd name="connsiteX15" fmla="*/ 342 w 9989"/>
                <a:gd name="connsiteY15" fmla="*/ 1372 h 10008"/>
                <a:gd name="connsiteX16" fmla="*/ 403 w 9989"/>
                <a:gd name="connsiteY16" fmla="*/ 1224 h 10008"/>
                <a:gd name="connsiteX17" fmla="*/ 383 w 9989"/>
                <a:gd name="connsiteY17" fmla="*/ 1256 h 10008"/>
                <a:gd name="connsiteX18" fmla="*/ 422 w 9989"/>
                <a:gd name="connsiteY18" fmla="*/ 1141 h 10008"/>
                <a:gd name="connsiteX19" fmla="*/ 436 w 9989"/>
                <a:gd name="connsiteY19" fmla="*/ 1149 h 10008"/>
                <a:gd name="connsiteX20" fmla="*/ 457 w 9989"/>
                <a:gd name="connsiteY20" fmla="*/ 1102 h 10008"/>
                <a:gd name="connsiteX21" fmla="*/ 502 w 9989"/>
                <a:gd name="connsiteY21" fmla="*/ 984 h 10008"/>
                <a:gd name="connsiteX22" fmla="*/ 454 w 9989"/>
                <a:gd name="connsiteY22" fmla="*/ 1088 h 10008"/>
                <a:gd name="connsiteX23" fmla="*/ 532 w 9989"/>
                <a:gd name="connsiteY23" fmla="*/ 910 h 10008"/>
                <a:gd name="connsiteX24" fmla="*/ 475 w 9989"/>
                <a:gd name="connsiteY24" fmla="*/ 1064 h 10008"/>
                <a:gd name="connsiteX25" fmla="*/ 569 w 9989"/>
                <a:gd name="connsiteY25" fmla="*/ 812 h 10008"/>
                <a:gd name="connsiteX26" fmla="*/ 598 w 9989"/>
                <a:gd name="connsiteY26" fmla="*/ 673 h 10008"/>
                <a:gd name="connsiteX27" fmla="*/ 638 w 9989"/>
                <a:gd name="connsiteY27" fmla="*/ 695 h 10008"/>
                <a:gd name="connsiteX28" fmla="*/ 651 w 9989"/>
                <a:gd name="connsiteY28" fmla="*/ 523 h 10008"/>
                <a:gd name="connsiteX29" fmla="*/ 678 w 9989"/>
                <a:gd name="connsiteY29" fmla="*/ 715 h 10008"/>
                <a:gd name="connsiteX30" fmla="*/ 713 w 9989"/>
                <a:gd name="connsiteY30" fmla="*/ 452 h 10008"/>
                <a:gd name="connsiteX31" fmla="*/ 759 w 9989"/>
                <a:gd name="connsiteY31" fmla="*/ 435 h 10008"/>
                <a:gd name="connsiteX32" fmla="*/ 781 w 9989"/>
                <a:gd name="connsiteY32" fmla="*/ 357 h 10008"/>
                <a:gd name="connsiteX33" fmla="*/ 829 w 9989"/>
                <a:gd name="connsiteY33" fmla="*/ 167 h 10008"/>
                <a:gd name="connsiteX34" fmla="*/ 812 w 9989"/>
                <a:gd name="connsiteY34" fmla="*/ 244 h 10008"/>
                <a:gd name="connsiteX35" fmla="*/ 870 w 9989"/>
                <a:gd name="connsiteY35" fmla="*/ 234 h 10008"/>
                <a:gd name="connsiteX36" fmla="*/ 897 w 9989"/>
                <a:gd name="connsiteY36" fmla="*/ 126 h 10008"/>
                <a:gd name="connsiteX37" fmla="*/ 935 w 9989"/>
                <a:gd name="connsiteY37" fmla="*/ 204 h 10008"/>
                <a:gd name="connsiteX38" fmla="*/ 975 w 9989"/>
                <a:gd name="connsiteY38" fmla="*/ 233 h 10008"/>
                <a:gd name="connsiteX39" fmla="*/ 1010 w 9989"/>
                <a:gd name="connsiteY39" fmla="*/ 102 h 10008"/>
                <a:gd name="connsiteX40" fmla="*/ 1066 w 9989"/>
                <a:gd name="connsiteY40" fmla="*/ 99 h 10008"/>
                <a:gd name="connsiteX41" fmla="*/ 1093 w 9989"/>
                <a:gd name="connsiteY41" fmla="*/ 192 h 10008"/>
                <a:gd name="connsiteX42" fmla="*/ 1150 w 9989"/>
                <a:gd name="connsiteY42" fmla="*/ 123 h 10008"/>
                <a:gd name="connsiteX43" fmla="*/ 1171 w 9989"/>
                <a:gd name="connsiteY43" fmla="*/ 203 h 10008"/>
                <a:gd name="connsiteX44" fmla="*/ 1195 w 9989"/>
                <a:gd name="connsiteY44" fmla="*/ 250 h 10008"/>
                <a:gd name="connsiteX45" fmla="*/ 1230 w 9989"/>
                <a:gd name="connsiteY45" fmla="*/ 342 h 10008"/>
                <a:gd name="connsiteX46" fmla="*/ 1262 w 9989"/>
                <a:gd name="connsiteY46" fmla="*/ 485 h 10008"/>
                <a:gd name="connsiteX47" fmla="*/ 1304 w 9989"/>
                <a:gd name="connsiteY47" fmla="*/ 584 h 10008"/>
                <a:gd name="connsiteX48" fmla="*/ 1341 w 9989"/>
                <a:gd name="connsiteY48" fmla="*/ 666 h 10008"/>
                <a:gd name="connsiteX49" fmla="*/ 1385 w 9989"/>
                <a:gd name="connsiteY49" fmla="*/ 866 h 10008"/>
                <a:gd name="connsiteX50" fmla="*/ 1424 w 9989"/>
                <a:gd name="connsiteY50" fmla="*/ 944 h 10008"/>
                <a:gd name="connsiteX51" fmla="*/ 1461 w 9989"/>
                <a:gd name="connsiteY51" fmla="*/ 1241 h 10008"/>
                <a:gd name="connsiteX52" fmla="*/ 1450 w 9989"/>
                <a:gd name="connsiteY52" fmla="*/ 1104 h 10008"/>
                <a:gd name="connsiteX53" fmla="*/ 1491 w 9989"/>
                <a:gd name="connsiteY53" fmla="*/ 1314 h 10008"/>
                <a:gd name="connsiteX54" fmla="*/ 1493 w 9989"/>
                <a:gd name="connsiteY54" fmla="*/ 1536 h 10008"/>
                <a:gd name="connsiteX55" fmla="*/ 1534 w 9989"/>
                <a:gd name="connsiteY55" fmla="*/ 1633 h 10008"/>
                <a:gd name="connsiteX56" fmla="*/ 1536 w 9989"/>
                <a:gd name="connsiteY56" fmla="*/ 1888 h 10008"/>
                <a:gd name="connsiteX57" fmla="*/ 1598 w 9989"/>
                <a:gd name="connsiteY57" fmla="*/ 2237 h 10008"/>
                <a:gd name="connsiteX58" fmla="*/ 1598 w 9989"/>
                <a:gd name="connsiteY58" fmla="*/ 1787 h 10008"/>
                <a:gd name="connsiteX59" fmla="*/ 1606 w 9989"/>
                <a:gd name="connsiteY59" fmla="*/ 2611 h 10008"/>
                <a:gd name="connsiteX60" fmla="*/ 1664 w 9989"/>
                <a:gd name="connsiteY60" fmla="*/ 2970 h 10008"/>
                <a:gd name="connsiteX61" fmla="*/ 1640 w 9989"/>
                <a:gd name="connsiteY61" fmla="*/ 2392 h 10008"/>
                <a:gd name="connsiteX62" fmla="*/ 1654 w 9989"/>
                <a:gd name="connsiteY62" fmla="*/ 3208 h 10008"/>
                <a:gd name="connsiteX63" fmla="*/ 1666 w 9989"/>
                <a:gd name="connsiteY63" fmla="*/ 2633 h 10008"/>
                <a:gd name="connsiteX64" fmla="*/ 1688 w 9989"/>
                <a:gd name="connsiteY64" fmla="*/ 3615 h 10008"/>
                <a:gd name="connsiteX65" fmla="*/ 1705 w 9989"/>
                <a:gd name="connsiteY65" fmla="*/ 3287 h 10008"/>
                <a:gd name="connsiteX66" fmla="*/ 1722 w 9989"/>
                <a:gd name="connsiteY66" fmla="*/ 3148 h 10008"/>
                <a:gd name="connsiteX67" fmla="*/ 1716 w 9989"/>
                <a:gd name="connsiteY67" fmla="*/ 3560 h 10008"/>
                <a:gd name="connsiteX68" fmla="*/ 1761 w 9989"/>
                <a:gd name="connsiteY68" fmla="*/ 3893 h 10008"/>
                <a:gd name="connsiteX69" fmla="*/ 1773 w 9989"/>
                <a:gd name="connsiteY69" fmla="*/ 4084 h 10008"/>
                <a:gd name="connsiteX70" fmla="*/ 1790 w 9989"/>
                <a:gd name="connsiteY70" fmla="*/ 4041 h 10008"/>
                <a:gd name="connsiteX71" fmla="*/ 1812 w 9989"/>
                <a:gd name="connsiteY71" fmla="*/ 4347 h 10008"/>
                <a:gd name="connsiteX72" fmla="*/ 1841 w 9989"/>
                <a:gd name="connsiteY72" fmla="*/ 4447 h 10008"/>
                <a:gd name="connsiteX73" fmla="*/ 1876 w 9989"/>
                <a:gd name="connsiteY73" fmla="*/ 4579 h 10008"/>
                <a:gd name="connsiteX74" fmla="*/ 1894 w 9989"/>
                <a:gd name="connsiteY74" fmla="*/ 4627 h 10008"/>
                <a:gd name="connsiteX75" fmla="*/ 1939 w 9989"/>
                <a:gd name="connsiteY75" fmla="*/ 5107 h 10008"/>
                <a:gd name="connsiteX76" fmla="*/ 1920 w 9989"/>
                <a:gd name="connsiteY76" fmla="*/ 4875 h 10008"/>
                <a:gd name="connsiteX77" fmla="*/ 1974 w 9989"/>
                <a:gd name="connsiteY77" fmla="*/ 5285 h 10008"/>
                <a:gd name="connsiteX78" fmla="*/ 2011 w 9989"/>
                <a:gd name="connsiteY78" fmla="*/ 5665 h 10008"/>
                <a:gd name="connsiteX79" fmla="*/ 2048 w 9989"/>
                <a:gd name="connsiteY79" fmla="*/ 6044 h 10008"/>
                <a:gd name="connsiteX80" fmla="*/ 2060 w 9989"/>
                <a:gd name="connsiteY80" fmla="*/ 6095 h 10008"/>
                <a:gd name="connsiteX81" fmla="*/ 2081 w 9989"/>
                <a:gd name="connsiteY81" fmla="*/ 6377 h 10008"/>
                <a:gd name="connsiteX82" fmla="*/ 2108 w 9989"/>
                <a:gd name="connsiteY82" fmla="*/ 6666 h 10008"/>
                <a:gd name="connsiteX83" fmla="*/ 2179 w 9989"/>
                <a:gd name="connsiteY83" fmla="*/ 6839 h 10008"/>
                <a:gd name="connsiteX84" fmla="*/ 2286 w 9989"/>
                <a:gd name="connsiteY84" fmla="*/ 6483 h 10008"/>
                <a:gd name="connsiteX85" fmla="*/ 2328 w 9989"/>
                <a:gd name="connsiteY85" fmla="*/ 6255 h 10008"/>
                <a:gd name="connsiteX86" fmla="*/ 2219 w 9989"/>
                <a:gd name="connsiteY86" fmla="*/ 6837 h 10008"/>
                <a:gd name="connsiteX87" fmla="*/ 2369 w 9989"/>
                <a:gd name="connsiteY87" fmla="*/ 5993 h 10008"/>
                <a:gd name="connsiteX88" fmla="*/ 2373 w 9989"/>
                <a:gd name="connsiteY88" fmla="*/ 5828 h 10008"/>
                <a:gd name="connsiteX89" fmla="*/ 2419 w 9989"/>
                <a:gd name="connsiteY89" fmla="*/ 5516 h 10008"/>
                <a:gd name="connsiteX90" fmla="*/ 2406 w 9989"/>
                <a:gd name="connsiteY90" fmla="*/ 5871 h 10008"/>
                <a:gd name="connsiteX91" fmla="*/ 2429 w 9989"/>
                <a:gd name="connsiteY91" fmla="*/ 5240 h 10008"/>
                <a:gd name="connsiteX92" fmla="*/ 2467 w 9989"/>
                <a:gd name="connsiteY92" fmla="*/ 5061 h 10008"/>
                <a:gd name="connsiteX93" fmla="*/ 2485 w 9989"/>
                <a:gd name="connsiteY93" fmla="*/ 4714 h 10008"/>
                <a:gd name="connsiteX94" fmla="*/ 2532 w 9989"/>
                <a:gd name="connsiteY94" fmla="*/ 4383 h 10008"/>
                <a:gd name="connsiteX95" fmla="*/ 2529 w 9989"/>
                <a:gd name="connsiteY95" fmla="*/ 4510 h 10008"/>
                <a:gd name="connsiteX96" fmla="*/ 2460 w 9989"/>
                <a:gd name="connsiteY96" fmla="*/ 4864 h 10008"/>
                <a:gd name="connsiteX97" fmla="*/ 2537 w 9989"/>
                <a:gd name="connsiteY97" fmla="*/ 4151 h 10008"/>
                <a:gd name="connsiteX98" fmla="*/ 2554 w 9989"/>
                <a:gd name="connsiteY98" fmla="*/ 4249 h 10008"/>
                <a:gd name="connsiteX99" fmla="*/ 2576 w 9989"/>
                <a:gd name="connsiteY99" fmla="*/ 4052 h 10008"/>
                <a:gd name="connsiteX100" fmla="*/ 2588 w 9989"/>
                <a:gd name="connsiteY100" fmla="*/ 3607 h 10008"/>
                <a:gd name="connsiteX101" fmla="*/ 2579 w 9989"/>
                <a:gd name="connsiteY101" fmla="*/ 3840 h 10008"/>
                <a:gd name="connsiteX102" fmla="*/ 2538 w 9989"/>
                <a:gd name="connsiteY102" fmla="*/ 4067 h 10008"/>
                <a:gd name="connsiteX103" fmla="*/ 2650 w 9989"/>
                <a:gd name="connsiteY103" fmla="*/ 3252 h 10008"/>
                <a:gd name="connsiteX104" fmla="*/ 2637 w 9989"/>
                <a:gd name="connsiteY104" fmla="*/ 3258 h 10008"/>
                <a:gd name="connsiteX105" fmla="*/ 2615 w 9989"/>
                <a:gd name="connsiteY105" fmla="*/ 3401 h 10008"/>
                <a:gd name="connsiteX106" fmla="*/ 2633 w 9989"/>
                <a:gd name="connsiteY106" fmla="*/ 3298 h 10008"/>
                <a:gd name="connsiteX107" fmla="*/ 2699 w 9989"/>
                <a:gd name="connsiteY107" fmla="*/ 2663 h 10008"/>
                <a:gd name="connsiteX108" fmla="*/ 2672 w 9989"/>
                <a:gd name="connsiteY108" fmla="*/ 2957 h 10008"/>
                <a:gd name="connsiteX109" fmla="*/ 2715 w 9989"/>
                <a:gd name="connsiteY109" fmla="*/ 2500 h 10008"/>
                <a:gd name="connsiteX110" fmla="*/ 2749 w 9989"/>
                <a:gd name="connsiteY110" fmla="*/ 2274 h 10008"/>
                <a:gd name="connsiteX111" fmla="*/ 2789 w 9989"/>
                <a:gd name="connsiteY111" fmla="*/ 2041 h 10008"/>
                <a:gd name="connsiteX112" fmla="*/ 2846 w 9989"/>
                <a:gd name="connsiteY112" fmla="*/ 1847 h 10008"/>
                <a:gd name="connsiteX113" fmla="*/ 2887 w 9989"/>
                <a:gd name="connsiteY113" fmla="*/ 1691 h 10008"/>
                <a:gd name="connsiteX114" fmla="*/ 2917 w 9989"/>
                <a:gd name="connsiteY114" fmla="*/ 1736 h 10008"/>
                <a:gd name="connsiteX115" fmla="*/ 2937 w 9989"/>
                <a:gd name="connsiteY115" fmla="*/ 1608 h 10008"/>
                <a:gd name="connsiteX116" fmla="*/ 3016 w 9989"/>
                <a:gd name="connsiteY116" fmla="*/ 1786 h 10008"/>
                <a:gd name="connsiteX117" fmla="*/ 2982 w 9989"/>
                <a:gd name="connsiteY117" fmla="*/ 1577 h 10008"/>
                <a:gd name="connsiteX118" fmla="*/ 2995 w 9989"/>
                <a:gd name="connsiteY118" fmla="*/ 1636 h 10008"/>
                <a:gd name="connsiteX119" fmla="*/ 3083 w 9989"/>
                <a:gd name="connsiteY119" fmla="*/ 1831 h 10008"/>
                <a:gd name="connsiteX120" fmla="*/ 3050 w 9989"/>
                <a:gd name="connsiteY120" fmla="*/ 1697 h 10008"/>
                <a:gd name="connsiteX121" fmla="*/ 3151 w 9989"/>
                <a:gd name="connsiteY121" fmla="*/ 1907 h 10008"/>
                <a:gd name="connsiteX122" fmla="*/ 3166 w 9989"/>
                <a:gd name="connsiteY122" fmla="*/ 2048 h 10008"/>
                <a:gd name="connsiteX123" fmla="*/ 3111 w 9989"/>
                <a:gd name="connsiteY123" fmla="*/ 1781 h 10008"/>
                <a:gd name="connsiteX124" fmla="*/ 3186 w 9989"/>
                <a:gd name="connsiteY124" fmla="*/ 2110 h 10008"/>
                <a:gd name="connsiteX125" fmla="*/ 3215 w 9989"/>
                <a:gd name="connsiteY125" fmla="*/ 2242 h 10008"/>
                <a:gd name="connsiteX126" fmla="*/ 3179 w 9989"/>
                <a:gd name="connsiteY126" fmla="*/ 2012 h 10008"/>
                <a:gd name="connsiteX127" fmla="*/ 3240 w 9989"/>
                <a:gd name="connsiteY127" fmla="*/ 2345 h 10008"/>
                <a:gd name="connsiteX128" fmla="*/ 3262 w 9989"/>
                <a:gd name="connsiteY128" fmla="*/ 2645 h 10008"/>
                <a:gd name="connsiteX129" fmla="*/ 3290 w 9989"/>
                <a:gd name="connsiteY129" fmla="*/ 2470 h 10008"/>
                <a:gd name="connsiteX130" fmla="*/ 3323 w 9989"/>
                <a:gd name="connsiteY130" fmla="*/ 2826 h 10008"/>
                <a:gd name="connsiteX131" fmla="*/ 3354 w 9989"/>
                <a:gd name="connsiteY131" fmla="*/ 3169 h 10008"/>
                <a:gd name="connsiteX132" fmla="*/ 3396 w 9989"/>
                <a:gd name="connsiteY132" fmla="*/ 3258 h 10008"/>
                <a:gd name="connsiteX133" fmla="*/ 3410 w 9989"/>
                <a:gd name="connsiteY133" fmla="*/ 3450 h 10008"/>
                <a:gd name="connsiteX134" fmla="*/ 3436 w 9989"/>
                <a:gd name="connsiteY134" fmla="*/ 3564 h 10008"/>
                <a:gd name="connsiteX135" fmla="*/ 3473 w 9989"/>
                <a:gd name="connsiteY135" fmla="*/ 3857 h 10008"/>
                <a:gd name="connsiteX136" fmla="*/ 3486 w 9989"/>
                <a:gd name="connsiteY136" fmla="*/ 3934 h 10008"/>
                <a:gd name="connsiteX137" fmla="*/ 3554 w 9989"/>
                <a:gd name="connsiteY137" fmla="*/ 4331 h 10008"/>
                <a:gd name="connsiteX138" fmla="*/ 3522 w 9989"/>
                <a:gd name="connsiteY138" fmla="*/ 4138 h 10008"/>
                <a:gd name="connsiteX139" fmla="*/ 3565 w 9989"/>
                <a:gd name="connsiteY139" fmla="*/ 4378 h 10008"/>
                <a:gd name="connsiteX140" fmla="*/ 3587 w 9989"/>
                <a:gd name="connsiteY140" fmla="*/ 4213 h 10008"/>
                <a:gd name="connsiteX141" fmla="*/ 3592 w 9989"/>
                <a:gd name="connsiteY141" fmla="*/ 4644 h 10008"/>
                <a:gd name="connsiteX142" fmla="*/ 3640 w 9989"/>
                <a:gd name="connsiteY142" fmla="*/ 4551 h 10008"/>
                <a:gd name="connsiteX143" fmla="*/ 3689 w 9989"/>
                <a:gd name="connsiteY143" fmla="*/ 4927 h 10008"/>
                <a:gd name="connsiteX144" fmla="*/ 3737 w 9989"/>
                <a:gd name="connsiteY144" fmla="*/ 5272 h 10008"/>
                <a:gd name="connsiteX145" fmla="*/ 3691 w 9989"/>
                <a:gd name="connsiteY145" fmla="*/ 4739 h 10008"/>
                <a:gd name="connsiteX146" fmla="*/ 3712 w 9989"/>
                <a:gd name="connsiteY146" fmla="*/ 5101 h 10008"/>
                <a:gd name="connsiteX147" fmla="*/ 3773 w 9989"/>
                <a:gd name="connsiteY147" fmla="*/ 5569 h 10008"/>
                <a:gd name="connsiteX148" fmla="*/ 3817 w 9989"/>
                <a:gd name="connsiteY148" fmla="*/ 5461 h 10008"/>
                <a:gd name="connsiteX149" fmla="*/ 3841 w 9989"/>
                <a:gd name="connsiteY149" fmla="*/ 5808 h 10008"/>
                <a:gd name="connsiteX150" fmla="*/ 3873 w 9989"/>
                <a:gd name="connsiteY150" fmla="*/ 5929 h 10008"/>
                <a:gd name="connsiteX151" fmla="*/ 3842 w 9989"/>
                <a:gd name="connsiteY151" fmla="*/ 5654 h 10008"/>
                <a:gd name="connsiteX152" fmla="*/ 3925 w 9989"/>
                <a:gd name="connsiteY152" fmla="*/ 6249 h 10008"/>
                <a:gd name="connsiteX153" fmla="*/ 3879 w 9989"/>
                <a:gd name="connsiteY153" fmla="*/ 6110 h 10008"/>
                <a:gd name="connsiteX154" fmla="*/ 3896 w 9989"/>
                <a:gd name="connsiteY154" fmla="*/ 5827 h 10008"/>
                <a:gd name="connsiteX155" fmla="*/ 3915 w 9989"/>
                <a:gd name="connsiteY155" fmla="*/ 5862 h 10008"/>
                <a:gd name="connsiteX156" fmla="*/ 3935 w 9989"/>
                <a:gd name="connsiteY156" fmla="*/ 6033 h 10008"/>
                <a:gd name="connsiteX157" fmla="*/ 3954 w 9989"/>
                <a:gd name="connsiteY157" fmla="*/ 6213 h 10008"/>
                <a:gd name="connsiteX158" fmla="*/ 3972 w 9989"/>
                <a:gd name="connsiteY158" fmla="*/ 6613 h 10008"/>
                <a:gd name="connsiteX159" fmla="*/ 3991 w 9989"/>
                <a:gd name="connsiteY159" fmla="*/ 6457 h 10008"/>
                <a:gd name="connsiteX160" fmla="*/ 4008 w 9989"/>
                <a:gd name="connsiteY160" fmla="*/ 6823 h 10008"/>
                <a:gd name="connsiteX161" fmla="*/ 4051 w 9989"/>
                <a:gd name="connsiteY161" fmla="*/ 6999 h 10008"/>
                <a:gd name="connsiteX162" fmla="*/ 4109 w 9989"/>
                <a:gd name="connsiteY162" fmla="*/ 7174 h 10008"/>
                <a:gd name="connsiteX163" fmla="*/ 4144 w 9989"/>
                <a:gd name="connsiteY163" fmla="*/ 7325 h 10008"/>
                <a:gd name="connsiteX164" fmla="*/ 4184 w 9989"/>
                <a:gd name="connsiteY164" fmla="*/ 7525 h 10008"/>
                <a:gd name="connsiteX165" fmla="*/ 4279 w 9989"/>
                <a:gd name="connsiteY165" fmla="*/ 7828 h 10008"/>
                <a:gd name="connsiteX166" fmla="*/ 4329 w 9989"/>
                <a:gd name="connsiteY166" fmla="*/ 7936 h 10008"/>
                <a:gd name="connsiteX167" fmla="*/ 4358 w 9989"/>
                <a:gd name="connsiteY167" fmla="*/ 8105 h 10008"/>
                <a:gd name="connsiteX168" fmla="*/ 4405 w 9989"/>
                <a:gd name="connsiteY168" fmla="*/ 8084 h 10008"/>
                <a:gd name="connsiteX169" fmla="*/ 4450 w 9989"/>
                <a:gd name="connsiteY169" fmla="*/ 7880 h 10008"/>
                <a:gd name="connsiteX170" fmla="*/ 4483 w 9989"/>
                <a:gd name="connsiteY170" fmla="*/ 7462 h 10008"/>
                <a:gd name="connsiteX171" fmla="*/ 4529 w 9989"/>
                <a:gd name="connsiteY171" fmla="*/ 6880 h 10008"/>
                <a:gd name="connsiteX172" fmla="*/ 4536 w 9989"/>
                <a:gd name="connsiteY172" fmla="*/ 6476 h 10008"/>
                <a:gd name="connsiteX173" fmla="*/ 4522 w 9989"/>
                <a:gd name="connsiteY173" fmla="*/ 6653 h 10008"/>
                <a:gd name="connsiteX174" fmla="*/ 4528 w 9989"/>
                <a:gd name="connsiteY174" fmla="*/ 6707 h 10008"/>
                <a:gd name="connsiteX175" fmla="*/ 4543 w 9989"/>
                <a:gd name="connsiteY175" fmla="*/ 6637 h 10008"/>
                <a:gd name="connsiteX176" fmla="*/ 4535 w 9989"/>
                <a:gd name="connsiteY176" fmla="*/ 7070 h 10008"/>
                <a:gd name="connsiteX177" fmla="*/ 4505 w 9989"/>
                <a:gd name="connsiteY177" fmla="*/ 7234 h 10008"/>
                <a:gd name="connsiteX178" fmla="*/ 4544 w 9989"/>
                <a:gd name="connsiteY178" fmla="*/ 6223 h 10008"/>
                <a:gd name="connsiteX179" fmla="*/ 4534 w 9989"/>
                <a:gd name="connsiteY179" fmla="*/ 5968 h 10008"/>
                <a:gd name="connsiteX180" fmla="*/ 4597 w 9989"/>
                <a:gd name="connsiteY180" fmla="*/ 5158 h 10008"/>
                <a:gd name="connsiteX181" fmla="*/ 4647 w 9989"/>
                <a:gd name="connsiteY181" fmla="*/ 4967 h 10008"/>
                <a:gd name="connsiteX182" fmla="*/ 4584 w 9989"/>
                <a:gd name="connsiteY182" fmla="*/ 5458 h 10008"/>
                <a:gd name="connsiteX183" fmla="*/ 4646 w 9989"/>
                <a:gd name="connsiteY183" fmla="*/ 4945 h 10008"/>
                <a:gd name="connsiteX184" fmla="*/ 4662 w 9989"/>
                <a:gd name="connsiteY184" fmla="*/ 4917 h 10008"/>
                <a:gd name="connsiteX185" fmla="*/ 4640 w 9989"/>
                <a:gd name="connsiteY185" fmla="*/ 4667 h 10008"/>
                <a:gd name="connsiteX186" fmla="*/ 4553 w 9989"/>
                <a:gd name="connsiteY186" fmla="*/ 5658 h 10008"/>
                <a:gd name="connsiteX187" fmla="*/ 4641 w 9989"/>
                <a:gd name="connsiteY187" fmla="*/ 4770 h 10008"/>
                <a:gd name="connsiteX188" fmla="*/ 4635 w 9989"/>
                <a:gd name="connsiteY188" fmla="*/ 4548 h 10008"/>
                <a:gd name="connsiteX189" fmla="*/ 4649 w 9989"/>
                <a:gd name="connsiteY189" fmla="*/ 4371 h 10008"/>
                <a:gd name="connsiteX190" fmla="*/ 4687 w 9989"/>
                <a:gd name="connsiteY190" fmla="*/ 3937 h 10008"/>
                <a:gd name="connsiteX191" fmla="*/ 4670 w 9989"/>
                <a:gd name="connsiteY191" fmla="*/ 4175 h 10008"/>
                <a:gd name="connsiteX192" fmla="*/ 4721 w 9989"/>
                <a:gd name="connsiteY192" fmla="*/ 3836 h 10008"/>
                <a:gd name="connsiteX193" fmla="*/ 4727 w 9989"/>
                <a:gd name="connsiteY193" fmla="*/ 3564 h 10008"/>
                <a:gd name="connsiteX194" fmla="*/ 4759 w 9989"/>
                <a:gd name="connsiteY194" fmla="*/ 3437 h 10008"/>
                <a:gd name="connsiteX195" fmla="*/ 4787 w 9989"/>
                <a:gd name="connsiteY195" fmla="*/ 3185 h 10008"/>
                <a:gd name="connsiteX196" fmla="*/ 4818 w 9989"/>
                <a:gd name="connsiteY196" fmla="*/ 2908 h 10008"/>
                <a:gd name="connsiteX197" fmla="*/ 5004 w 9989"/>
                <a:gd name="connsiteY197" fmla="*/ 2363 h 10008"/>
                <a:gd name="connsiteX198" fmla="*/ 4900 w 9989"/>
                <a:gd name="connsiteY198" fmla="*/ 2554 h 10008"/>
                <a:gd name="connsiteX199" fmla="*/ 4850 w 9989"/>
                <a:gd name="connsiteY199" fmla="*/ 2782 h 10008"/>
                <a:gd name="connsiteX200" fmla="*/ 4946 w 9989"/>
                <a:gd name="connsiteY200" fmla="*/ 2400 h 10008"/>
                <a:gd name="connsiteX201" fmla="*/ 5004 w 9989"/>
                <a:gd name="connsiteY201" fmla="*/ 2343 h 10008"/>
                <a:gd name="connsiteX202" fmla="*/ 5032 w 9989"/>
                <a:gd name="connsiteY202" fmla="*/ 2252 h 10008"/>
                <a:gd name="connsiteX203" fmla="*/ 5061 w 9989"/>
                <a:gd name="connsiteY203" fmla="*/ 2093 h 10008"/>
                <a:gd name="connsiteX204" fmla="*/ 5122 w 9989"/>
                <a:gd name="connsiteY204" fmla="*/ 2037 h 10008"/>
                <a:gd name="connsiteX205" fmla="*/ 5091 w 9989"/>
                <a:gd name="connsiteY205" fmla="*/ 2001 h 10008"/>
                <a:gd name="connsiteX206" fmla="*/ 5298 w 9989"/>
                <a:gd name="connsiteY206" fmla="*/ 2652 h 10008"/>
                <a:gd name="connsiteX207" fmla="*/ 5311 w 9989"/>
                <a:gd name="connsiteY207" fmla="*/ 2872 h 10008"/>
                <a:gd name="connsiteX208" fmla="*/ 5349 w 9989"/>
                <a:gd name="connsiteY208" fmla="*/ 2978 h 10008"/>
                <a:gd name="connsiteX209" fmla="*/ 5353 w 9989"/>
                <a:gd name="connsiteY209" fmla="*/ 3265 h 10008"/>
                <a:gd name="connsiteX210" fmla="*/ 5318 w 9989"/>
                <a:gd name="connsiteY210" fmla="*/ 2895 h 10008"/>
                <a:gd name="connsiteX211" fmla="*/ 5347 w 9989"/>
                <a:gd name="connsiteY211" fmla="*/ 2990 h 10008"/>
                <a:gd name="connsiteX212" fmla="*/ 5337 w 9989"/>
                <a:gd name="connsiteY212" fmla="*/ 3509 h 10008"/>
                <a:gd name="connsiteX213" fmla="*/ 5384 w 9989"/>
                <a:gd name="connsiteY213" fmla="*/ 3171 h 10008"/>
                <a:gd name="connsiteX214" fmla="*/ 5361 w 9989"/>
                <a:gd name="connsiteY214" fmla="*/ 3168 h 10008"/>
                <a:gd name="connsiteX215" fmla="*/ 5362 w 9989"/>
                <a:gd name="connsiteY215" fmla="*/ 3563 h 10008"/>
                <a:gd name="connsiteX216" fmla="*/ 5322 w 9989"/>
                <a:gd name="connsiteY216" fmla="*/ 3588 h 10008"/>
                <a:gd name="connsiteX217" fmla="*/ 5319 w 9989"/>
                <a:gd name="connsiteY217" fmla="*/ 2787 h 10008"/>
                <a:gd name="connsiteX218" fmla="*/ 5400 w 9989"/>
                <a:gd name="connsiteY218" fmla="*/ 3486 h 10008"/>
                <a:gd name="connsiteX219" fmla="*/ 5390 w 9989"/>
                <a:gd name="connsiteY219" fmla="*/ 3065 h 10008"/>
                <a:gd name="connsiteX220" fmla="*/ 5410 w 9989"/>
                <a:gd name="connsiteY220" fmla="*/ 3742 h 10008"/>
                <a:gd name="connsiteX221" fmla="*/ 5152 w 9989"/>
                <a:gd name="connsiteY221" fmla="*/ 2115 h 10008"/>
                <a:gd name="connsiteX222" fmla="*/ 5267 w 9989"/>
                <a:gd name="connsiteY222" fmla="*/ 2496 h 10008"/>
                <a:gd name="connsiteX223" fmla="*/ 5404 w 9989"/>
                <a:gd name="connsiteY223" fmla="*/ 3161 h 10008"/>
                <a:gd name="connsiteX224" fmla="*/ 5336 w 9989"/>
                <a:gd name="connsiteY224" fmla="*/ 2889 h 10008"/>
                <a:gd name="connsiteX225" fmla="*/ 5181 w 9989"/>
                <a:gd name="connsiteY225" fmla="*/ 2226 h 10008"/>
                <a:gd name="connsiteX226" fmla="*/ 5232 w 9989"/>
                <a:gd name="connsiteY226" fmla="*/ 2169 h 10008"/>
                <a:gd name="connsiteX227" fmla="*/ 5388 w 9989"/>
                <a:gd name="connsiteY227" fmla="*/ 3765 h 10008"/>
                <a:gd name="connsiteX228" fmla="*/ 5390 w 9989"/>
                <a:gd name="connsiteY228" fmla="*/ 3022 h 10008"/>
                <a:gd name="connsiteX229" fmla="*/ 5265 w 9989"/>
                <a:gd name="connsiteY229" fmla="*/ 2376 h 10008"/>
                <a:gd name="connsiteX230" fmla="*/ 5394 w 9989"/>
                <a:gd name="connsiteY230" fmla="*/ 3349 h 10008"/>
                <a:gd name="connsiteX231" fmla="*/ 5404 w 9989"/>
                <a:gd name="connsiteY231" fmla="*/ 3415 h 10008"/>
                <a:gd name="connsiteX232" fmla="*/ 5404 w 9989"/>
                <a:gd name="connsiteY232" fmla="*/ 3088 h 10008"/>
                <a:gd name="connsiteX233" fmla="*/ 5394 w 9989"/>
                <a:gd name="connsiteY233" fmla="*/ 3492 h 10008"/>
                <a:gd name="connsiteX234" fmla="*/ 5521 w 9989"/>
                <a:gd name="connsiteY234" fmla="*/ 3597 h 10008"/>
                <a:gd name="connsiteX235" fmla="*/ 5492 w 9989"/>
                <a:gd name="connsiteY235" fmla="*/ 3554 h 10008"/>
                <a:gd name="connsiteX236" fmla="*/ 5451 w 9989"/>
                <a:gd name="connsiteY236" fmla="*/ 3307 h 10008"/>
                <a:gd name="connsiteX237" fmla="*/ 5463 w 9989"/>
                <a:gd name="connsiteY237" fmla="*/ 3776 h 10008"/>
                <a:gd name="connsiteX238" fmla="*/ 5471 w 9989"/>
                <a:gd name="connsiteY238" fmla="*/ 3928 h 10008"/>
                <a:gd name="connsiteX239" fmla="*/ 5511 w 9989"/>
                <a:gd name="connsiteY239" fmla="*/ 3780 h 10008"/>
                <a:gd name="connsiteX240" fmla="*/ 5464 w 9989"/>
                <a:gd name="connsiteY240" fmla="*/ 3013 h 10008"/>
                <a:gd name="connsiteX241" fmla="*/ 5437 w 9989"/>
                <a:gd name="connsiteY241" fmla="*/ 3618 h 10008"/>
                <a:gd name="connsiteX242" fmla="*/ 5431 w 9989"/>
                <a:gd name="connsiteY242" fmla="*/ 3133 h 10008"/>
                <a:gd name="connsiteX243" fmla="*/ 5426 w 9989"/>
                <a:gd name="connsiteY243" fmla="*/ 3612 h 10008"/>
                <a:gd name="connsiteX244" fmla="*/ 5455 w 9989"/>
                <a:gd name="connsiteY244" fmla="*/ 3684 h 10008"/>
                <a:gd name="connsiteX245" fmla="*/ 5491 w 9989"/>
                <a:gd name="connsiteY245" fmla="*/ 3344 h 10008"/>
                <a:gd name="connsiteX246" fmla="*/ 5548 w 9989"/>
                <a:gd name="connsiteY246" fmla="*/ 3657 h 10008"/>
                <a:gd name="connsiteX247" fmla="*/ 5407 w 9989"/>
                <a:gd name="connsiteY247" fmla="*/ 3532 h 10008"/>
                <a:gd name="connsiteX248" fmla="*/ 5420 w 9989"/>
                <a:gd name="connsiteY248" fmla="*/ 3507 h 10008"/>
                <a:gd name="connsiteX249" fmla="*/ 5603 w 9989"/>
                <a:gd name="connsiteY249" fmla="*/ 4076 h 10008"/>
                <a:gd name="connsiteX250" fmla="*/ 5562 w 9989"/>
                <a:gd name="connsiteY250" fmla="*/ 3766 h 10008"/>
                <a:gd name="connsiteX251" fmla="*/ 5582 w 9989"/>
                <a:gd name="connsiteY251" fmla="*/ 4023 h 10008"/>
                <a:gd name="connsiteX252" fmla="*/ 5616 w 9989"/>
                <a:gd name="connsiteY252" fmla="*/ 4066 h 10008"/>
                <a:gd name="connsiteX253" fmla="*/ 5683 w 9989"/>
                <a:gd name="connsiteY253" fmla="*/ 4275 h 10008"/>
                <a:gd name="connsiteX254" fmla="*/ 5669 w 9989"/>
                <a:gd name="connsiteY254" fmla="*/ 4289 h 10008"/>
                <a:gd name="connsiteX255" fmla="*/ 5714 w 9989"/>
                <a:gd name="connsiteY255" fmla="*/ 4325 h 10008"/>
                <a:gd name="connsiteX256" fmla="*/ 5719 w 9989"/>
                <a:gd name="connsiteY256" fmla="*/ 4458 h 10008"/>
                <a:gd name="connsiteX257" fmla="*/ 5744 w 9989"/>
                <a:gd name="connsiteY257" fmla="*/ 4586 h 10008"/>
                <a:gd name="connsiteX258" fmla="*/ 5773 w 9989"/>
                <a:gd name="connsiteY258" fmla="*/ 4661 h 10008"/>
                <a:gd name="connsiteX259" fmla="*/ 5810 w 9989"/>
                <a:gd name="connsiteY259" fmla="*/ 4596 h 10008"/>
                <a:gd name="connsiteX260" fmla="*/ 5835 w 9989"/>
                <a:gd name="connsiteY260" fmla="*/ 4719 h 10008"/>
                <a:gd name="connsiteX261" fmla="*/ 5892 w 9989"/>
                <a:gd name="connsiteY261" fmla="*/ 4917 h 10008"/>
                <a:gd name="connsiteX262" fmla="*/ 5957 w 9989"/>
                <a:gd name="connsiteY262" fmla="*/ 5020 h 10008"/>
                <a:gd name="connsiteX263" fmla="*/ 5984 w 9989"/>
                <a:gd name="connsiteY263" fmla="*/ 5321 h 10008"/>
                <a:gd name="connsiteX264" fmla="*/ 6030 w 9989"/>
                <a:gd name="connsiteY264" fmla="*/ 5568 h 10008"/>
                <a:gd name="connsiteX265" fmla="*/ 6079 w 9989"/>
                <a:gd name="connsiteY265" fmla="*/ 5704 h 10008"/>
                <a:gd name="connsiteX266" fmla="*/ 6124 w 9989"/>
                <a:gd name="connsiteY266" fmla="*/ 6022 h 10008"/>
                <a:gd name="connsiteX267" fmla="*/ 6142 w 9989"/>
                <a:gd name="connsiteY267" fmla="*/ 6001 h 10008"/>
                <a:gd name="connsiteX268" fmla="*/ 6156 w 9989"/>
                <a:gd name="connsiteY268" fmla="*/ 5896 h 10008"/>
                <a:gd name="connsiteX269" fmla="*/ 6196 w 9989"/>
                <a:gd name="connsiteY269" fmla="*/ 5963 h 10008"/>
                <a:gd name="connsiteX270" fmla="*/ 6237 w 9989"/>
                <a:gd name="connsiteY270" fmla="*/ 5996 h 10008"/>
                <a:gd name="connsiteX271" fmla="*/ 6197 w 9989"/>
                <a:gd name="connsiteY271" fmla="*/ 6002 h 10008"/>
                <a:gd name="connsiteX272" fmla="*/ 6228 w 9989"/>
                <a:gd name="connsiteY272" fmla="*/ 6242 h 10008"/>
                <a:gd name="connsiteX273" fmla="*/ 6320 w 9989"/>
                <a:gd name="connsiteY273" fmla="*/ 6564 h 10008"/>
                <a:gd name="connsiteX274" fmla="*/ 6353 w 9989"/>
                <a:gd name="connsiteY274" fmla="*/ 6613 h 10008"/>
                <a:gd name="connsiteX275" fmla="*/ 6385 w 9989"/>
                <a:gd name="connsiteY275" fmla="*/ 6580 h 10008"/>
                <a:gd name="connsiteX276" fmla="*/ 6399 w 9989"/>
                <a:gd name="connsiteY276" fmla="*/ 6963 h 10008"/>
                <a:gd name="connsiteX277" fmla="*/ 6453 w 9989"/>
                <a:gd name="connsiteY277" fmla="*/ 7071 h 10008"/>
                <a:gd name="connsiteX278" fmla="*/ 6466 w 9989"/>
                <a:gd name="connsiteY278" fmla="*/ 7422 h 10008"/>
                <a:gd name="connsiteX279" fmla="*/ 6535 w 9989"/>
                <a:gd name="connsiteY279" fmla="*/ 7820 h 10008"/>
                <a:gd name="connsiteX280" fmla="*/ 6600 w 9989"/>
                <a:gd name="connsiteY280" fmla="*/ 8174 h 10008"/>
                <a:gd name="connsiteX281" fmla="*/ 6631 w 9989"/>
                <a:gd name="connsiteY281" fmla="*/ 8393 h 10008"/>
                <a:gd name="connsiteX282" fmla="*/ 6698 w 9989"/>
                <a:gd name="connsiteY282" fmla="*/ 8312 h 10008"/>
                <a:gd name="connsiteX283" fmla="*/ 6735 w 9989"/>
                <a:gd name="connsiteY283" fmla="*/ 8168 h 10008"/>
                <a:gd name="connsiteX284" fmla="*/ 6857 w 9989"/>
                <a:gd name="connsiteY284" fmla="*/ 7843 h 10008"/>
                <a:gd name="connsiteX285" fmla="*/ 6864 w 9989"/>
                <a:gd name="connsiteY285" fmla="*/ 7842 h 10008"/>
                <a:gd name="connsiteX286" fmla="*/ 6918 w 9989"/>
                <a:gd name="connsiteY286" fmla="*/ 7435 h 10008"/>
                <a:gd name="connsiteX287" fmla="*/ 6973 w 9989"/>
                <a:gd name="connsiteY287" fmla="*/ 6926 h 10008"/>
                <a:gd name="connsiteX288" fmla="*/ 7033 w 9989"/>
                <a:gd name="connsiteY288" fmla="*/ 6457 h 10008"/>
                <a:gd name="connsiteX289" fmla="*/ 7157 w 9989"/>
                <a:gd name="connsiteY289" fmla="*/ 5541 h 10008"/>
                <a:gd name="connsiteX290" fmla="*/ 7115 w 9989"/>
                <a:gd name="connsiteY290" fmla="*/ 5555 h 10008"/>
                <a:gd name="connsiteX291" fmla="*/ 7086 w 9989"/>
                <a:gd name="connsiteY291" fmla="*/ 5891 h 10008"/>
                <a:gd name="connsiteX292" fmla="*/ 7086 w 9989"/>
                <a:gd name="connsiteY292" fmla="*/ 6259 h 10008"/>
                <a:gd name="connsiteX293" fmla="*/ 7102 w 9989"/>
                <a:gd name="connsiteY293" fmla="*/ 6064 h 10008"/>
                <a:gd name="connsiteX294" fmla="*/ 7115 w 9989"/>
                <a:gd name="connsiteY294" fmla="*/ 5708 h 10008"/>
                <a:gd name="connsiteX295" fmla="*/ 7117 w 9989"/>
                <a:gd name="connsiteY295" fmla="*/ 5500 h 10008"/>
                <a:gd name="connsiteX296" fmla="*/ 7130 w 9989"/>
                <a:gd name="connsiteY296" fmla="*/ 5381 h 10008"/>
                <a:gd name="connsiteX297" fmla="*/ 7165 w 9989"/>
                <a:gd name="connsiteY297" fmla="*/ 5367 h 10008"/>
                <a:gd name="connsiteX298" fmla="*/ 7151 w 9989"/>
                <a:gd name="connsiteY298" fmla="*/ 5301 h 10008"/>
                <a:gd name="connsiteX299" fmla="*/ 7170 w 9989"/>
                <a:gd name="connsiteY299" fmla="*/ 5113 h 10008"/>
                <a:gd name="connsiteX300" fmla="*/ 7178 w 9989"/>
                <a:gd name="connsiteY300" fmla="*/ 5243 h 10008"/>
                <a:gd name="connsiteX301" fmla="*/ 7199 w 9989"/>
                <a:gd name="connsiteY301" fmla="*/ 4972 h 10008"/>
                <a:gd name="connsiteX302" fmla="*/ 7213 w 9989"/>
                <a:gd name="connsiteY302" fmla="*/ 5017 h 10008"/>
                <a:gd name="connsiteX303" fmla="*/ 7293 w 9989"/>
                <a:gd name="connsiteY303" fmla="*/ 4853 h 10008"/>
                <a:gd name="connsiteX304" fmla="*/ 7317 w 9989"/>
                <a:gd name="connsiteY304" fmla="*/ 4810 h 10008"/>
                <a:gd name="connsiteX305" fmla="*/ 7355 w 9989"/>
                <a:gd name="connsiteY305" fmla="*/ 4656 h 10008"/>
                <a:gd name="connsiteX306" fmla="*/ 7415 w 9989"/>
                <a:gd name="connsiteY306" fmla="*/ 4528 h 10008"/>
                <a:gd name="connsiteX307" fmla="*/ 7468 w 9989"/>
                <a:gd name="connsiteY307" fmla="*/ 4422 h 10008"/>
                <a:gd name="connsiteX308" fmla="*/ 7499 w 9989"/>
                <a:gd name="connsiteY308" fmla="*/ 4396 h 10008"/>
                <a:gd name="connsiteX309" fmla="*/ 7544 w 9989"/>
                <a:gd name="connsiteY309" fmla="*/ 4212 h 10008"/>
                <a:gd name="connsiteX310" fmla="*/ 7574 w 9989"/>
                <a:gd name="connsiteY310" fmla="*/ 4276 h 10008"/>
                <a:gd name="connsiteX311" fmla="*/ 7605 w 9989"/>
                <a:gd name="connsiteY311" fmla="*/ 4278 h 10008"/>
                <a:gd name="connsiteX312" fmla="*/ 7633 w 9989"/>
                <a:gd name="connsiteY312" fmla="*/ 4280 h 10008"/>
                <a:gd name="connsiteX313" fmla="*/ 7669 w 9989"/>
                <a:gd name="connsiteY313" fmla="*/ 3958 h 10008"/>
                <a:gd name="connsiteX314" fmla="*/ 7749 w 9989"/>
                <a:gd name="connsiteY314" fmla="*/ 4040 h 10008"/>
                <a:gd name="connsiteX315" fmla="*/ 7686 w 9989"/>
                <a:gd name="connsiteY315" fmla="*/ 3965 h 10008"/>
                <a:gd name="connsiteX316" fmla="*/ 7750 w 9989"/>
                <a:gd name="connsiteY316" fmla="*/ 4142 h 10008"/>
                <a:gd name="connsiteX317" fmla="*/ 7779 w 9989"/>
                <a:gd name="connsiteY317" fmla="*/ 4234 h 10008"/>
                <a:gd name="connsiteX318" fmla="*/ 7793 w 9989"/>
                <a:gd name="connsiteY318" fmla="*/ 4261 h 10008"/>
                <a:gd name="connsiteX319" fmla="*/ 7852 w 9989"/>
                <a:gd name="connsiteY319" fmla="*/ 4284 h 10008"/>
                <a:gd name="connsiteX320" fmla="*/ 7829 w 9989"/>
                <a:gd name="connsiteY320" fmla="*/ 4104 h 10008"/>
                <a:gd name="connsiteX321" fmla="*/ 7877 w 9989"/>
                <a:gd name="connsiteY321" fmla="*/ 4221 h 10008"/>
                <a:gd name="connsiteX322" fmla="*/ 7925 w 9989"/>
                <a:gd name="connsiteY322" fmla="*/ 4339 h 10008"/>
                <a:gd name="connsiteX323" fmla="*/ 7952 w 9989"/>
                <a:gd name="connsiteY323" fmla="*/ 4484 h 10008"/>
                <a:gd name="connsiteX324" fmla="*/ 7972 w 9989"/>
                <a:gd name="connsiteY324" fmla="*/ 4290 h 10008"/>
                <a:gd name="connsiteX325" fmla="*/ 8051 w 9989"/>
                <a:gd name="connsiteY325" fmla="*/ 4735 h 10008"/>
                <a:gd name="connsiteX326" fmla="*/ 8007 w 9989"/>
                <a:gd name="connsiteY326" fmla="*/ 4389 h 10008"/>
                <a:gd name="connsiteX327" fmla="*/ 8139 w 9989"/>
                <a:gd name="connsiteY327" fmla="*/ 4986 h 10008"/>
                <a:gd name="connsiteX328" fmla="*/ 8099 w 9989"/>
                <a:gd name="connsiteY328" fmla="*/ 4901 h 10008"/>
                <a:gd name="connsiteX329" fmla="*/ 8198 w 9989"/>
                <a:gd name="connsiteY329" fmla="*/ 5147 h 10008"/>
                <a:gd name="connsiteX330" fmla="*/ 8172 w 9989"/>
                <a:gd name="connsiteY330" fmla="*/ 5248 h 10008"/>
                <a:gd name="connsiteX331" fmla="*/ 8261 w 9989"/>
                <a:gd name="connsiteY331" fmla="*/ 5169 h 10008"/>
                <a:gd name="connsiteX332" fmla="*/ 8278 w 9989"/>
                <a:gd name="connsiteY332" fmla="*/ 5380 h 10008"/>
                <a:gd name="connsiteX333" fmla="*/ 8327 w 9989"/>
                <a:gd name="connsiteY333" fmla="*/ 5539 h 10008"/>
                <a:gd name="connsiteX334" fmla="*/ 8367 w 9989"/>
                <a:gd name="connsiteY334" fmla="*/ 5761 h 10008"/>
                <a:gd name="connsiteX335" fmla="*/ 8380 w 9989"/>
                <a:gd name="connsiteY335" fmla="*/ 5854 h 10008"/>
                <a:gd name="connsiteX336" fmla="*/ 8416 w 9989"/>
                <a:gd name="connsiteY336" fmla="*/ 5827 h 10008"/>
                <a:gd name="connsiteX337" fmla="*/ 8428 w 9989"/>
                <a:gd name="connsiteY337" fmla="*/ 5960 h 10008"/>
                <a:gd name="connsiteX338" fmla="*/ 8480 w 9989"/>
                <a:gd name="connsiteY338" fmla="*/ 6267 h 10008"/>
                <a:gd name="connsiteX339" fmla="*/ 8522 w 9989"/>
                <a:gd name="connsiteY339" fmla="*/ 6423 h 10008"/>
                <a:gd name="connsiteX340" fmla="*/ 8484 w 9989"/>
                <a:gd name="connsiteY340" fmla="*/ 6395 h 10008"/>
                <a:gd name="connsiteX341" fmla="*/ 8449 w 9989"/>
                <a:gd name="connsiteY341" fmla="*/ 6017 h 10008"/>
                <a:gd name="connsiteX342" fmla="*/ 8534 w 9989"/>
                <a:gd name="connsiteY342" fmla="*/ 6928 h 10008"/>
                <a:gd name="connsiteX343" fmla="*/ 8536 w 9989"/>
                <a:gd name="connsiteY343" fmla="*/ 6845 h 10008"/>
                <a:gd name="connsiteX344" fmla="*/ 8541 w 9989"/>
                <a:gd name="connsiteY344" fmla="*/ 6239 h 10008"/>
                <a:gd name="connsiteX345" fmla="*/ 8546 w 9989"/>
                <a:gd name="connsiteY345" fmla="*/ 6640 h 10008"/>
                <a:gd name="connsiteX346" fmla="*/ 8548 w 9989"/>
                <a:gd name="connsiteY346" fmla="*/ 6197 h 10008"/>
                <a:gd name="connsiteX347" fmla="*/ 8445 w 9989"/>
                <a:gd name="connsiteY347" fmla="*/ 5994 h 10008"/>
                <a:gd name="connsiteX348" fmla="*/ 8559 w 9989"/>
                <a:gd name="connsiteY348" fmla="*/ 6613 h 10008"/>
                <a:gd name="connsiteX349" fmla="*/ 8593 w 9989"/>
                <a:gd name="connsiteY349" fmla="*/ 6758 h 10008"/>
                <a:gd name="connsiteX350" fmla="*/ 8566 w 9989"/>
                <a:gd name="connsiteY350" fmla="*/ 6777 h 10008"/>
                <a:gd name="connsiteX351" fmla="*/ 8570 w 9989"/>
                <a:gd name="connsiteY351" fmla="*/ 6275 h 10008"/>
                <a:gd name="connsiteX352" fmla="*/ 8526 w 9989"/>
                <a:gd name="connsiteY352" fmla="*/ 6203 h 10008"/>
                <a:gd name="connsiteX353" fmla="*/ 8483 w 9989"/>
                <a:gd name="connsiteY353" fmla="*/ 6080 h 10008"/>
                <a:gd name="connsiteX354" fmla="*/ 8583 w 9989"/>
                <a:gd name="connsiteY354" fmla="*/ 6524 h 10008"/>
                <a:gd name="connsiteX355" fmla="*/ 8585 w 9989"/>
                <a:gd name="connsiteY355" fmla="*/ 6647 h 10008"/>
                <a:gd name="connsiteX356" fmla="*/ 8590 w 9989"/>
                <a:gd name="connsiteY356" fmla="*/ 6884 h 10008"/>
                <a:gd name="connsiteX357" fmla="*/ 8632 w 9989"/>
                <a:gd name="connsiteY357" fmla="*/ 7154 h 10008"/>
                <a:gd name="connsiteX358" fmla="*/ 8600 w 9989"/>
                <a:gd name="connsiteY358" fmla="*/ 6647 h 10008"/>
                <a:gd name="connsiteX359" fmla="*/ 8604 w 9989"/>
                <a:gd name="connsiteY359" fmla="*/ 6770 h 10008"/>
                <a:gd name="connsiteX360" fmla="*/ 8608 w 9989"/>
                <a:gd name="connsiteY360" fmla="*/ 6640 h 10008"/>
                <a:gd name="connsiteX361" fmla="*/ 8664 w 9989"/>
                <a:gd name="connsiteY361" fmla="*/ 6951 h 10008"/>
                <a:gd name="connsiteX362" fmla="*/ 8546 w 9989"/>
                <a:gd name="connsiteY362" fmla="*/ 6612 h 10008"/>
                <a:gd name="connsiteX363" fmla="*/ 8551 w 9989"/>
                <a:gd name="connsiteY363" fmla="*/ 6395 h 10008"/>
                <a:gd name="connsiteX364" fmla="*/ 8508 w 9989"/>
                <a:gd name="connsiteY364" fmla="*/ 6338 h 10008"/>
                <a:gd name="connsiteX365" fmla="*/ 8485 w 9989"/>
                <a:gd name="connsiteY365" fmla="*/ 6624 h 10008"/>
                <a:gd name="connsiteX366" fmla="*/ 8639 w 9989"/>
                <a:gd name="connsiteY366" fmla="*/ 6957 h 10008"/>
                <a:gd name="connsiteX367" fmla="*/ 8653 w 9989"/>
                <a:gd name="connsiteY367" fmla="*/ 7206 h 10008"/>
                <a:gd name="connsiteX368" fmla="*/ 8772 w 9989"/>
                <a:gd name="connsiteY368" fmla="*/ 7840 h 10008"/>
                <a:gd name="connsiteX369" fmla="*/ 8809 w 9989"/>
                <a:gd name="connsiteY369" fmla="*/ 8632 h 10008"/>
                <a:gd name="connsiteX370" fmla="*/ 8829 w 9989"/>
                <a:gd name="connsiteY370" fmla="*/ 9109 h 10008"/>
                <a:gd name="connsiteX371" fmla="*/ 9008 w 9989"/>
                <a:gd name="connsiteY371" fmla="*/ 9750 h 10008"/>
                <a:gd name="connsiteX372" fmla="*/ 9018 w 9989"/>
                <a:gd name="connsiteY372" fmla="*/ 9351 h 10008"/>
                <a:gd name="connsiteX373" fmla="*/ 9113 w 9989"/>
                <a:gd name="connsiteY373" fmla="*/ 9710 h 10008"/>
                <a:gd name="connsiteX374" fmla="*/ 9083 w 9989"/>
                <a:gd name="connsiteY374" fmla="*/ 9656 h 10008"/>
                <a:gd name="connsiteX375" fmla="*/ 8939 w 9989"/>
                <a:gd name="connsiteY375" fmla="*/ 9066 h 10008"/>
                <a:gd name="connsiteX376" fmla="*/ 8774 w 9989"/>
                <a:gd name="connsiteY376" fmla="*/ 7969 h 10008"/>
                <a:gd name="connsiteX377" fmla="*/ 8772 w 9989"/>
                <a:gd name="connsiteY377" fmla="*/ 9016 h 10008"/>
                <a:gd name="connsiteX378" fmla="*/ 9133 w 9989"/>
                <a:gd name="connsiteY378" fmla="*/ 9706 h 10008"/>
                <a:gd name="connsiteX379" fmla="*/ 9028 w 9989"/>
                <a:gd name="connsiteY379" fmla="*/ 9533 h 10008"/>
                <a:gd name="connsiteX380" fmla="*/ 8799 w 9989"/>
                <a:gd name="connsiteY380" fmla="*/ 8123 h 10008"/>
                <a:gd name="connsiteX381" fmla="*/ 9100 w 9989"/>
                <a:gd name="connsiteY381" fmla="*/ 9636 h 10008"/>
                <a:gd name="connsiteX382" fmla="*/ 8757 w 9989"/>
                <a:gd name="connsiteY382" fmla="*/ 7950 h 10008"/>
                <a:gd name="connsiteX383" fmla="*/ 8703 w 9989"/>
                <a:gd name="connsiteY383" fmla="*/ 7358 h 10008"/>
                <a:gd name="connsiteX384" fmla="*/ 8655 w 9989"/>
                <a:gd name="connsiteY384" fmla="*/ 7240 h 10008"/>
                <a:gd name="connsiteX385" fmla="*/ 8703 w 9989"/>
                <a:gd name="connsiteY385" fmla="*/ 7737 h 10008"/>
                <a:gd name="connsiteX386" fmla="*/ 8755 w 9989"/>
                <a:gd name="connsiteY386" fmla="*/ 7759 h 10008"/>
                <a:gd name="connsiteX387" fmla="*/ 8729 w 9989"/>
                <a:gd name="connsiteY387" fmla="*/ 7612 h 10008"/>
                <a:gd name="connsiteX388" fmla="*/ 9189 w 9989"/>
                <a:gd name="connsiteY388" fmla="*/ 9798 h 10008"/>
                <a:gd name="connsiteX389" fmla="*/ 9139 w 9989"/>
                <a:gd name="connsiteY389" fmla="*/ 9747 h 10008"/>
                <a:gd name="connsiteX390" fmla="*/ 8898 w 9989"/>
                <a:gd name="connsiteY390" fmla="*/ 9146 h 10008"/>
                <a:gd name="connsiteX391" fmla="*/ 9039 w 9989"/>
                <a:gd name="connsiteY391" fmla="*/ 9364 h 10008"/>
                <a:gd name="connsiteX392" fmla="*/ 9238 w 9989"/>
                <a:gd name="connsiteY392" fmla="*/ 9577 h 10008"/>
                <a:gd name="connsiteX393" fmla="*/ 9049 w 9989"/>
                <a:gd name="connsiteY393" fmla="*/ 9822 h 10008"/>
                <a:gd name="connsiteX394" fmla="*/ 9070 w 9989"/>
                <a:gd name="connsiteY394" fmla="*/ 9269 h 10008"/>
                <a:gd name="connsiteX395" fmla="*/ 9099 w 9989"/>
                <a:gd name="connsiteY395" fmla="*/ 9307 h 10008"/>
                <a:gd name="connsiteX396" fmla="*/ 8941 w 9989"/>
                <a:gd name="connsiteY396" fmla="*/ 8870 h 10008"/>
                <a:gd name="connsiteX397" fmla="*/ 8886 w 9989"/>
                <a:gd name="connsiteY397" fmla="*/ 8599 h 10008"/>
                <a:gd name="connsiteX398" fmla="*/ 8894 w 9989"/>
                <a:gd name="connsiteY398" fmla="*/ 8739 h 10008"/>
                <a:gd name="connsiteX399" fmla="*/ 8761 w 9989"/>
                <a:gd name="connsiteY399" fmla="*/ 8773 h 10008"/>
                <a:gd name="connsiteX400" fmla="*/ 8861 w 9989"/>
                <a:gd name="connsiteY400" fmla="*/ 8705 h 10008"/>
                <a:gd name="connsiteX401" fmla="*/ 9073 w 9989"/>
                <a:gd name="connsiteY401" fmla="*/ 9687 h 10008"/>
                <a:gd name="connsiteX402" fmla="*/ 8779 w 9989"/>
                <a:gd name="connsiteY402" fmla="*/ 8669 h 10008"/>
                <a:gd name="connsiteX403" fmla="*/ 8783 w 9989"/>
                <a:gd name="connsiteY403" fmla="*/ 8582 h 10008"/>
                <a:gd name="connsiteX404" fmla="*/ 8762 w 9989"/>
                <a:gd name="connsiteY404" fmla="*/ 7709 h 10008"/>
                <a:gd name="connsiteX405" fmla="*/ 8793 w 9989"/>
                <a:gd name="connsiteY405" fmla="*/ 7958 h 10008"/>
                <a:gd name="connsiteX406" fmla="*/ 9005 w 9989"/>
                <a:gd name="connsiteY406" fmla="*/ 9689 h 10008"/>
                <a:gd name="connsiteX407" fmla="*/ 9311 w 9989"/>
                <a:gd name="connsiteY407" fmla="*/ 9409 h 10008"/>
                <a:gd name="connsiteX408" fmla="*/ 9294 w 9989"/>
                <a:gd name="connsiteY408" fmla="*/ 9653 h 10008"/>
                <a:gd name="connsiteX409" fmla="*/ 8940 w 9989"/>
                <a:gd name="connsiteY409" fmla="*/ 9384 h 10008"/>
                <a:gd name="connsiteX410" fmla="*/ 9036 w 9989"/>
                <a:gd name="connsiteY410" fmla="*/ 9540 h 10008"/>
                <a:gd name="connsiteX411" fmla="*/ 8813 w 9989"/>
                <a:gd name="connsiteY411" fmla="*/ 8356 h 10008"/>
                <a:gd name="connsiteX412" fmla="*/ 8819 w 9989"/>
                <a:gd name="connsiteY412" fmla="*/ 8704 h 10008"/>
                <a:gd name="connsiteX413" fmla="*/ 8893 w 9989"/>
                <a:gd name="connsiteY413" fmla="*/ 8921 h 10008"/>
                <a:gd name="connsiteX414" fmla="*/ 8829 w 9989"/>
                <a:gd name="connsiteY414" fmla="*/ 8226 h 10008"/>
                <a:gd name="connsiteX415" fmla="*/ 8834 w 9989"/>
                <a:gd name="connsiteY415" fmla="*/ 8174 h 10008"/>
                <a:gd name="connsiteX416" fmla="*/ 8839 w 9989"/>
                <a:gd name="connsiteY416" fmla="*/ 8418 h 10008"/>
                <a:gd name="connsiteX417" fmla="*/ 8844 w 9989"/>
                <a:gd name="connsiteY417" fmla="*/ 8506 h 10008"/>
                <a:gd name="connsiteX418" fmla="*/ 8849 w 9989"/>
                <a:gd name="connsiteY418" fmla="*/ 9264 h 10008"/>
                <a:gd name="connsiteX419" fmla="*/ 8853 w 9989"/>
                <a:gd name="connsiteY419" fmla="*/ 9208 h 10008"/>
                <a:gd name="connsiteX420" fmla="*/ 9055 w 9989"/>
                <a:gd name="connsiteY420" fmla="*/ 9845 h 10008"/>
                <a:gd name="connsiteX421" fmla="*/ 8866 w 9989"/>
                <a:gd name="connsiteY421" fmla="*/ 9222 h 10008"/>
                <a:gd name="connsiteX422" fmla="*/ 8977 w 9989"/>
                <a:gd name="connsiteY422" fmla="*/ 9537 h 10008"/>
                <a:gd name="connsiteX423" fmla="*/ 8878 w 9989"/>
                <a:gd name="connsiteY423" fmla="*/ 9230 h 10008"/>
                <a:gd name="connsiteX424" fmla="*/ 8973 w 9989"/>
                <a:gd name="connsiteY424" fmla="*/ 9194 h 10008"/>
                <a:gd name="connsiteX425" fmla="*/ 8887 w 9989"/>
                <a:gd name="connsiteY425" fmla="*/ 8981 h 10008"/>
                <a:gd name="connsiteX426" fmla="*/ 8892 w 9989"/>
                <a:gd name="connsiteY426" fmla="*/ 9483 h 10008"/>
                <a:gd name="connsiteX427" fmla="*/ 9072 w 9989"/>
                <a:gd name="connsiteY427" fmla="*/ 9703 h 10008"/>
                <a:gd name="connsiteX428" fmla="*/ 8956 w 9989"/>
                <a:gd name="connsiteY428" fmla="*/ 8965 h 10008"/>
                <a:gd name="connsiteX429" fmla="*/ 9061 w 9989"/>
                <a:gd name="connsiteY429" fmla="*/ 9505 h 10008"/>
                <a:gd name="connsiteX430" fmla="*/ 8880 w 9989"/>
                <a:gd name="connsiteY430" fmla="*/ 9112 h 10008"/>
                <a:gd name="connsiteX431" fmla="*/ 8986 w 9989"/>
                <a:gd name="connsiteY431" fmla="*/ 9650 h 10008"/>
                <a:gd name="connsiteX432" fmla="*/ 9009 w 9989"/>
                <a:gd name="connsiteY432" fmla="*/ 9402 h 10008"/>
                <a:gd name="connsiteX433" fmla="*/ 9030 w 9989"/>
                <a:gd name="connsiteY433" fmla="*/ 9473 h 10008"/>
                <a:gd name="connsiteX434" fmla="*/ 9306 w 9989"/>
                <a:gd name="connsiteY434" fmla="*/ 9640 h 10008"/>
                <a:gd name="connsiteX435" fmla="*/ 8973 w 9989"/>
                <a:gd name="connsiteY435" fmla="*/ 9560 h 10008"/>
                <a:gd name="connsiteX436" fmla="*/ 8995 w 9989"/>
                <a:gd name="connsiteY436" fmla="*/ 9483 h 10008"/>
                <a:gd name="connsiteX437" fmla="*/ 9187 w 9989"/>
                <a:gd name="connsiteY437" fmla="*/ 9783 h 10008"/>
                <a:gd name="connsiteX438" fmla="*/ 9227 w 9989"/>
                <a:gd name="connsiteY438" fmla="*/ 9853 h 10008"/>
                <a:gd name="connsiteX439" fmla="*/ 9116 w 9989"/>
                <a:gd name="connsiteY439" fmla="*/ 9722 h 10008"/>
                <a:gd name="connsiteX440" fmla="*/ 9188 w 9989"/>
                <a:gd name="connsiteY440" fmla="*/ 9864 h 10008"/>
                <a:gd name="connsiteX441" fmla="*/ 9231 w 9989"/>
                <a:gd name="connsiteY441" fmla="*/ 9675 h 10008"/>
                <a:gd name="connsiteX442" fmla="*/ 9307 w 9989"/>
                <a:gd name="connsiteY442" fmla="*/ 8944 h 10008"/>
                <a:gd name="connsiteX443" fmla="*/ 9287 w 9989"/>
                <a:gd name="connsiteY443" fmla="*/ 9258 h 10008"/>
                <a:gd name="connsiteX444" fmla="*/ 9317 w 9989"/>
                <a:gd name="connsiteY444" fmla="*/ 8719 h 10008"/>
                <a:gd name="connsiteX445" fmla="*/ 9323 w 9989"/>
                <a:gd name="connsiteY445" fmla="*/ 8424 h 10008"/>
                <a:gd name="connsiteX446" fmla="*/ 9332 w 9989"/>
                <a:gd name="connsiteY446" fmla="*/ 8087 h 10008"/>
                <a:gd name="connsiteX447" fmla="*/ 9369 w 9989"/>
                <a:gd name="connsiteY447" fmla="*/ 7544 h 10008"/>
                <a:gd name="connsiteX448" fmla="*/ 9349 w 9989"/>
                <a:gd name="connsiteY448" fmla="*/ 7793 h 10008"/>
                <a:gd name="connsiteX449" fmla="*/ 9416 w 9989"/>
                <a:gd name="connsiteY449" fmla="*/ 7285 h 10008"/>
                <a:gd name="connsiteX450" fmla="*/ 9407 w 9989"/>
                <a:gd name="connsiteY450" fmla="*/ 7121 h 10008"/>
                <a:gd name="connsiteX451" fmla="*/ 9416 w 9989"/>
                <a:gd name="connsiteY451" fmla="*/ 7031 h 10008"/>
                <a:gd name="connsiteX452" fmla="*/ 9441 w 9989"/>
                <a:gd name="connsiteY452" fmla="*/ 6823 h 10008"/>
                <a:gd name="connsiteX453" fmla="*/ 9479 w 9989"/>
                <a:gd name="connsiteY453" fmla="*/ 6659 h 10008"/>
                <a:gd name="connsiteX454" fmla="*/ 9438 w 9989"/>
                <a:gd name="connsiteY454" fmla="*/ 6936 h 10008"/>
                <a:gd name="connsiteX455" fmla="*/ 9460 w 9989"/>
                <a:gd name="connsiteY455" fmla="*/ 6861 h 10008"/>
                <a:gd name="connsiteX456" fmla="*/ 9472 w 9989"/>
                <a:gd name="connsiteY456" fmla="*/ 6908 h 10008"/>
                <a:gd name="connsiteX457" fmla="*/ 9505 w 9989"/>
                <a:gd name="connsiteY457" fmla="*/ 5714 h 10008"/>
                <a:gd name="connsiteX458" fmla="*/ 9485 w 9989"/>
                <a:gd name="connsiteY458" fmla="*/ 6386 h 10008"/>
                <a:gd name="connsiteX459" fmla="*/ 9535 w 9989"/>
                <a:gd name="connsiteY459" fmla="*/ 5557 h 10008"/>
                <a:gd name="connsiteX460" fmla="*/ 9567 w 9989"/>
                <a:gd name="connsiteY460" fmla="*/ 5364 h 10008"/>
                <a:gd name="connsiteX461" fmla="*/ 9581 w 9989"/>
                <a:gd name="connsiteY461" fmla="*/ 5193 h 10008"/>
                <a:gd name="connsiteX462" fmla="*/ 9641 w 9989"/>
                <a:gd name="connsiteY462" fmla="*/ 4848 h 10008"/>
                <a:gd name="connsiteX463" fmla="*/ 9715 w 9989"/>
                <a:gd name="connsiteY463" fmla="*/ 4611 h 10008"/>
                <a:gd name="connsiteX464" fmla="*/ 9878 w 9989"/>
                <a:gd name="connsiteY464" fmla="*/ 4354 h 10008"/>
                <a:gd name="connsiteX465" fmla="*/ 9989 w 9989"/>
                <a:gd name="connsiteY465" fmla="*/ 3950 h 10008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84 w 10000"/>
                <a:gd name="connsiteY165" fmla="*/ 7823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42 w 10000"/>
                <a:gd name="connsiteY283" fmla="*/ 8162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17 w 10000"/>
                <a:gd name="connsiteY442" fmla="*/ 8938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592 w 10000"/>
                <a:gd name="connsiteY461" fmla="*/ 5190 h 10001"/>
                <a:gd name="connsiteX462" fmla="*/ 9652 w 10000"/>
                <a:gd name="connsiteY462" fmla="*/ 4845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84 w 10000"/>
                <a:gd name="connsiteY165" fmla="*/ 7823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42 w 10000"/>
                <a:gd name="connsiteY283" fmla="*/ 8162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17 w 10000"/>
                <a:gd name="connsiteY442" fmla="*/ 8938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592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84 w 10000"/>
                <a:gd name="connsiteY165" fmla="*/ 7823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42 w 10000"/>
                <a:gd name="connsiteY283" fmla="*/ 8162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17 w 10000"/>
                <a:gd name="connsiteY442" fmla="*/ 8938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84 w 10000"/>
                <a:gd name="connsiteY165" fmla="*/ 7823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42 w 10000"/>
                <a:gd name="connsiteY283" fmla="*/ 8162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84 w 10000"/>
                <a:gd name="connsiteY165" fmla="*/ 7823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297 w 10000"/>
                <a:gd name="connsiteY443" fmla="*/ 9252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32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333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342 w 10000"/>
                <a:gd name="connsiteY446" fmla="*/ 8082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379 w 10000"/>
                <a:gd name="connsiteY447" fmla="*/ 7539 h 10001"/>
                <a:gd name="connsiteX448" fmla="*/ 9359 w 10000"/>
                <a:gd name="connsiteY448" fmla="*/ 7788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379 w 10000"/>
                <a:gd name="connsiteY447" fmla="*/ 7539 h 10001"/>
                <a:gd name="connsiteX448" fmla="*/ 9460 w 10000"/>
                <a:gd name="connsiteY448" fmla="*/ 7711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26 w 10000"/>
                <a:gd name="connsiteY449" fmla="*/ 728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17 w 10000"/>
                <a:gd name="connsiteY450" fmla="*/ 7116 h 10001"/>
                <a:gd name="connsiteX451" fmla="*/ 9426 w 10000"/>
                <a:gd name="connsiteY451" fmla="*/ 7026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17 w 10000"/>
                <a:gd name="connsiteY450" fmla="*/ 7116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578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46 w 10000"/>
                <a:gd name="connsiteY459" fmla="*/ 5554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15 w 10000"/>
                <a:gd name="connsiteY457" fmla="*/ 5710 h 10001"/>
                <a:gd name="connsiteX458" fmla="*/ 9495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54 w 10000"/>
                <a:gd name="connsiteY457" fmla="*/ 5942 h 10001"/>
                <a:gd name="connsiteX458" fmla="*/ 9495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489 w 10000"/>
                <a:gd name="connsiteY453" fmla="*/ 6655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528 w 10000"/>
                <a:gd name="connsiteY453" fmla="*/ 6701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482 w 10000"/>
                <a:gd name="connsiteY456" fmla="*/ 6903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528 w 10000"/>
                <a:gd name="connsiteY453" fmla="*/ 6701 h 10001"/>
                <a:gd name="connsiteX454" fmla="*/ 9448 w 10000"/>
                <a:gd name="connsiteY454" fmla="*/ 6931 h 10001"/>
                <a:gd name="connsiteX455" fmla="*/ 9470 w 10000"/>
                <a:gd name="connsiteY455" fmla="*/ 6857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528 w 10000"/>
                <a:gd name="connsiteY453" fmla="*/ 6701 h 10001"/>
                <a:gd name="connsiteX454" fmla="*/ 9448 w 10000"/>
                <a:gd name="connsiteY454" fmla="*/ 6931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451 w 10000"/>
                <a:gd name="connsiteY452" fmla="*/ 6819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482 w 10000"/>
                <a:gd name="connsiteY451" fmla="*/ 7057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490 w 10000"/>
                <a:gd name="connsiteY450" fmla="*/ 7224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471 w 10000"/>
                <a:gd name="connsiteY449" fmla="*/ 7450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460 w 10000"/>
                <a:gd name="connsiteY448" fmla="*/ 7711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480 w 10000"/>
                <a:gd name="connsiteY447" fmla="*/ 7910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782 w 10000"/>
                <a:gd name="connsiteY377" fmla="*/ 9010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789 w 10000"/>
                <a:gd name="connsiteY402" fmla="*/ 866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543 w 10000"/>
                <a:gd name="connsiteY342" fmla="*/ 6923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181 w 10000"/>
                <a:gd name="connsiteY330" fmla="*/ 5245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6981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26 w 10000"/>
                <a:gd name="connsiteY286" fmla="*/ 7430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05 w 10000"/>
                <a:gd name="connsiteY282" fmla="*/ 8306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753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138 w 10000"/>
                <a:gd name="connsiteY296" fmla="*/ 5378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21 w 10000"/>
                <a:gd name="connsiteY302" fmla="*/ 5014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25 w 10000"/>
                <a:gd name="connsiteY295" fmla="*/ 5497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186 w 10000"/>
                <a:gd name="connsiteY300" fmla="*/ 5240 h 10001"/>
                <a:gd name="connsiteX301" fmla="*/ 7207 w 10000"/>
                <a:gd name="connsiteY301" fmla="*/ 4969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07 w 10000"/>
                <a:gd name="connsiteY301" fmla="*/ 4969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771 w 10000"/>
                <a:gd name="connsiteY399" fmla="*/ 8767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863 w 10000"/>
                <a:gd name="connsiteY419" fmla="*/ 9202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8902 w 10000"/>
                <a:gd name="connsiteY426" fmla="*/ 947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065 w 10000"/>
                <a:gd name="connsiteY420" fmla="*/ 9838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41 w 10000"/>
                <a:gd name="connsiteY441" fmla="*/ 966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06 w 10000"/>
                <a:gd name="connsiteY460" fmla="*/ 5361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585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54 w 10000"/>
                <a:gd name="connsiteY457" fmla="*/ 5942 h 10001"/>
                <a:gd name="connsiteX458" fmla="*/ 9529 w 10000"/>
                <a:gd name="connsiteY458" fmla="*/ 6382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82 w 10000"/>
                <a:gd name="connsiteY457" fmla="*/ 5957 h 10001"/>
                <a:gd name="connsiteX458" fmla="*/ 9529 w 10000"/>
                <a:gd name="connsiteY458" fmla="*/ 6382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28 w 10000"/>
                <a:gd name="connsiteY453" fmla="*/ 6701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44 w 10000"/>
                <a:gd name="connsiteY456" fmla="*/ 6965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10 w 10000"/>
                <a:gd name="connsiteY449" fmla="*/ 7388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54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488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17 w 10000"/>
                <a:gd name="connsiteY444" fmla="*/ 8713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364 w 10000"/>
                <a:gd name="connsiteY443" fmla="*/ 909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173 w 10000"/>
                <a:gd name="connsiteY9" fmla="*/ 2068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454 w 10000"/>
                <a:gd name="connsiteY443" fmla="*/ 892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2236 h 10001"/>
                <a:gd name="connsiteX9" fmla="*/ 306 w 10000"/>
                <a:gd name="connsiteY9" fmla="*/ 1470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454 w 10000"/>
                <a:gd name="connsiteY443" fmla="*/ 892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1937 h 10001"/>
                <a:gd name="connsiteX9" fmla="*/ 306 w 10000"/>
                <a:gd name="connsiteY9" fmla="*/ 1470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18 w 10000"/>
                <a:gd name="connsiteY12" fmla="*/ 1939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454 w 10000"/>
                <a:gd name="connsiteY443" fmla="*/ 892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119 w 10000"/>
                <a:gd name="connsiteY7" fmla="*/ 2576 h 10001"/>
                <a:gd name="connsiteX8" fmla="*/ 148 w 10000"/>
                <a:gd name="connsiteY8" fmla="*/ 1937 h 10001"/>
                <a:gd name="connsiteX9" fmla="*/ 306 w 10000"/>
                <a:gd name="connsiteY9" fmla="*/ 1470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54 w 10000"/>
                <a:gd name="connsiteY12" fmla="*/ 1673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454 w 10000"/>
                <a:gd name="connsiteY443" fmla="*/ 892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37 w 10000"/>
                <a:gd name="connsiteY0" fmla="*/ 2960 h 10001"/>
                <a:gd name="connsiteX1" fmla="*/ 1 w 10000"/>
                <a:gd name="connsiteY1" fmla="*/ 3254 h 10001"/>
                <a:gd name="connsiteX2" fmla="*/ 71 w 10000"/>
                <a:gd name="connsiteY2" fmla="*/ 2748 h 10001"/>
                <a:gd name="connsiteX3" fmla="*/ 87 w 10000"/>
                <a:gd name="connsiteY3" fmla="*/ 2603 h 10001"/>
                <a:gd name="connsiteX4" fmla="*/ 154 w 10000"/>
                <a:gd name="connsiteY4" fmla="*/ 2204 h 10001"/>
                <a:gd name="connsiteX5" fmla="*/ 123 w 10000"/>
                <a:gd name="connsiteY5" fmla="*/ 2456 h 10001"/>
                <a:gd name="connsiteX6" fmla="*/ 140 w 10000"/>
                <a:gd name="connsiteY6" fmla="*/ 2307 h 10001"/>
                <a:gd name="connsiteX7" fmla="*/ 216 w 10000"/>
                <a:gd name="connsiteY7" fmla="*/ 2011 h 10001"/>
                <a:gd name="connsiteX8" fmla="*/ 148 w 10000"/>
                <a:gd name="connsiteY8" fmla="*/ 1937 h 10001"/>
                <a:gd name="connsiteX9" fmla="*/ 306 w 10000"/>
                <a:gd name="connsiteY9" fmla="*/ 1470 h 10001"/>
                <a:gd name="connsiteX10" fmla="*/ 243 w 10000"/>
                <a:gd name="connsiteY10" fmla="*/ 1799 h 10001"/>
                <a:gd name="connsiteX11" fmla="*/ 268 w 10000"/>
                <a:gd name="connsiteY11" fmla="*/ 1610 h 10001"/>
                <a:gd name="connsiteX12" fmla="*/ 254 w 10000"/>
                <a:gd name="connsiteY12" fmla="*/ 1673 h 10001"/>
                <a:gd name="connsiteX13" fmla="*/ 304 w 10000"/>
                <a:gd name="connsiteY13" fmla="*/ 1443 h 10001"/>
                <a:gd name="connsiteX14" fmla="*/ 365 w 10000"/>
                <a:gd name="connsiteY14" fmla="*/ 1346 h 10001"/>
                <a:gd name="connsiteX15" fmla="*/ 342 w 10000"/>
                <a:gd name="connsiteY15" fmla="*/ 1372 h 10001"/>
                <a:gd name="connsiteX16" fmla="*/ 403 w 10000"/>
                <a:gd name="connsiteY16" fmla="*/ 1224 h 10001"/>
                <a:gd name="connsiteX17" fmla="*/ 383 w 10000"/>
                <a:gd name="connsiteY17" fmla="*/ 1256 h 10001"/>
                <a:gd name="connsiteX18" fmla="*/ 422 w 10000"/>
                <a:gd name="connsiteY18" fmla="*/ 1141 h 10001"/>
                <a:gd name="connsiteX19" fmla="*/ 436 w 10000"/>
                <a:gd name="connsiteY19" fmla="*/ 1149 h 10001"/>
                <a:gd name="connsiteX20" fmla="*/ 458 w 10000"/>
                <a:gd name="connsiteY20" fmla="*/ 1102 h 10001"/>
                <a:gd name="connsiteX21" fmla="*/ 503 w 10000"/>
                <a:gd name="connsiteY21" fmla="*/ 984 h 10001"/>
                <a:gd name="connsiteX22" fmla="*/ 454 w 10000"/>
                <a:gd name="connsiteY22" fmla="*/ 1088 h 10001"/>
                <a:gd name="connsiteX23" fmla="*/ 533 w 10000"/>
                <a:gd name="connsiteY23" fmla="*/ 910 h 10001"/>
                <a:gd name="connsiteX24" fmla="*/ 476 w 10000"/>
                <a:gd name="connsiteY24" fmla="*/ 1064 h 10001"/>
                <a:gd name="connsiteX25" fmla="*/ 570 w 10000"/>
                <a:gd name="connsiteY25" fmla="*/ 812 h 10001"/>
                <a:gd name="connsiteX26" fmla="*/ 599 w 10000"/>
                <a:gd name="connsiteY26" fmla="*/ 673 h 10001"/>
                <a:gd name="connsiteX27" fmla="*/ 639 w 10000"/>
                <a:gd name="connsiteY27" fmla="*/ 695 h 10001"/>
                <a:gd name="connsiteX28" fmla="*/ 652 w 10000"/>
                <a:gd name="connsiteY28" fmla="*/ 524 h 10001"/>
                <a:gd name="connsiteX29" fmla="*/ 679 w 10000"/>
                <a:gd name="connsiteY29" fmla="*/ 715 h 10001"/>
                <a:gd name="connsiteX30" fmla="*/ 714 w 10000"/>
                <a:gd name="connsiteY30" fmla="*/ 453 h 10001"/>
                <a:gd name="connsiteX31" fmla="*/ 760 w 10000"/>
                <a:gd name="connsiteY31" fmla="*/ 436 h 10001"/>
                <a:gd name="connsiteX32" fmla="*/ 782 w 10000"/>
                <a:gd name="connsiteY32" fmla="*/ 358 h 10001"/>
                <a:gd name="connsiteX33" fmla="*/ 830 w 10000"/>
                <a:gd name="connsiteY33" fmla="*/ 168 h 10001"/>
                <a:gd name="connsiteX34" fmla="*/ 813 w 10000"/>
                <a:gd name="connsiteY34" fmla="*/ 245 h 10001"/>
                <a:gd name="connsiteX35" fmla="*/ 871 w 10000"/>
                <a:gd name="connsiteY35" fmla="*/ 235 h 10001"/>
                <a:gd name="connsiteX36" fmla="*/ 898 w 10000"/>
                <a:gd name="connsiteY36" fmla="*/ 127 h 10001"/>
                <a:gd name="connsiteX37" fmla="*/ 936 w 10000"/>
                <a:gd name="connsiteY37" fmla="*/ 205 h 10001"/>
                <a:gd name="connsiteX38" fmla="*/ 976 w 10000"/>
                <a:gd name="connsiteY38" fmla="*/ 234 h 10001"/>
                <a:gd name="connsiteX39" fmla="*/ 1011 w 10000"/>
                <a:gd name="connsiteY39" fmla="*/ 103 h 10001"/>
                <a:gd name="connsiteX40" fmla="*/ 1067 w 10000"/>
                <a:gd name="connsiteY40" fmla="*/ 100 h 10001"/>
                <a:gd name="connsiteX41" fmla="*/ 1094 w 10000"/>
                <a:gd name="connsiteY41" fmla="*/ 193 h 10001"/>
                <a:gd name="connsiteX42" fmla="*/ 1151 w 10000"/>
                <a:gd name="connsiteY42" fmla="*/ 124 h 10001"/>
                <a:gd name="connsiteX43" fmla="*/ 1172 w 10000"/>
                <a:gd name="connsiteY43" fmla="*/ 204 h 10001"/>
                <a:gd name="connsiteX44" fmla="*/ 1196 w 10000"/>
                <a:gd name="connsiteY44" fmla="*/ 251 h 10001"/>
                <a:gd name="connsiteX45" fmla="*/ 1231 w 10000"/>
                <a:gd name="connsiteY45" fmla="*/ 343 h 10001"/>
                <a:gd name="connsiteX46" fmla="*/ 1263 w 10000"/>
                <a:gd name="connsiteY46" fmla="*/ 486 h 10001"/>
                <a:gd name="connsiteX47" fmla="*/ 1305 w 10000"/>
                <a:gd name="connsiteY47" fmla="*/ 585 h 10001"/>
                <a:gd name="connsiteX48" fmla="*/ 1342 w 10000"/>
                <a:gd name="connsiteY48" fmla="*/ 666 h 10001"/>
                <a:gd name="connsiteX49" fmla="*/ 1387 w 10000"/>
                <a:gd name="connsiteY49" fmla="*/ 866 h 10001"/>
                <a:gd name="connsiteX50" fmla="*/ 1426 w 10000"/>
                <a:gd name="connsiteY50" fmla="*/ 944 h 10001"/>
                <a:gd name="connsiteX51" fmla="*/ 1463 w 10000"/>
                <a:gd name="connsiteY51" fmla="*/ 1241 h 10001"/>
                <a:gd name="connsiteX52" fmla="*/ 1452 w 10000"/>
                <a:gd name="connsiteY52" fmla="*/ 1104 h 10001"/>
                <a:gd name="connsiteX53" fmla="*/ 1493 w 10000"/>
                <a:gd name="connsiteY53" fmla="*/ 1314 h 10001"/>
                <a:gd name="connsiteX54" fmla="*/ 1495 w 10000"/>
                <a:gd name="connsiteY54" fmla="*/ 1536 h 10001"/>
                <a:gd name="connsiteX55" fmla="*/ 1536 w 10000"/>
                <a:gd name="connsiteY55" fmla="*/ 1633 h 10001"/>
                <a:gd name="connsiteX56" fmla="*/ 1538 w 10000"/>
                <a:gd name="connsiteY56" fmla="*/ 1887 h 10001"/>
                <a:gd name="connsiteX57" fmla="*/ 1600 w 10000"/>
                <a:gd name="connsiteY57" fmla="*/ 2236 h 10001"/>
                <a:gd name="connsiteX58" fmla="*/ 1600 w 10000"/>
                <a:gd name="connsiteY58" fmla="*/ 1787 h 10001"/>
                <a:gd name="connsiteX59" fmla="*/ 1608 w 10000"/>
                <a:gd name="connsiteY59" fmla="*/ 2610 h 10001"/>
                <a:gd name="connsiteX60" fmla="*/ 1666 w 10000"/>
                <a:gd name="connsiteY60" fmla="*/ 2969 h 10001"/>
                <a:gd name="connsiteX61" fmla="*/ 1642 w 10000"/>
                <a:gd name="connsiteY61" fmla="*/ 2391 h 10001"/>
                <a:gd name="connsiteX62" fmla="*/ 1656 w 10000"/>
                <a:gd name="connsiteY62" fmla="*/ 3206 h 10001"/>
                <a:gd name="connsiteX63" fmla="*/ 1668 w 10000"/>
                <a:gd name="connsiteY63" fmla="*/ 2632 h 10001"/>
                <a:gd name="connsiteX64" fmla="*/ 1690 w 10000"/>
                <a:gd name="connsiteY64" fmla="*/ 3613 h 10001"/>
                <a:gd name="connsiteX65" fmla="*/ 1707 w 10000"/>
                <a:gd name="connsiteY65" fmla="*/ 3285 h 10001"/>
                <a:gd name="connsiteX66" fmla="*/ 1724 w 10000"/>
                <a:gd name="connsiteY66" fmla="*/ 3146 h 10001"/>
                <a:gd name="connsiteX67" fmla="*/ 1718 w 10000"/>
                <a:gd name="connsiteY67" fmla="*/ 3558 h 10001"/>
                <a:gd name="connsiteX68" fmla="*/ 1763 w 10000"/>
                <a:gd name="connsiteY68" fmla="*/ 3891 h 10001"/>
                <a:gd name="connsiteX69" fmla="*/ 1775 w 10000"/>
                <a:gd name="connsiteY69" fmla="*/ 4082 h 10001"/>
                <a:gd name="connsiteX70" fmla="*/ 1792 w 10000"/>
                <a:gd name="connsiteY70" fmla="*/ 4039 h 10001"/>
                <a:gd name="connsiteX71" fmla="*/ 1814 w 10000"/>
                <a:gd name="connsiteY71" fmla="*/ 4345 h 10001"/>
                <a:gd name="connsiteX72" fmla="*/ 1843 w 10000"/>
                <a:gd name="connsiteY72" fmla="*/ 4444 h 10001"/>
                <a:gd name="connsiteX73" fmla="*/ 1878 w 10000"/>
                <a:gd name="connsiteY73" fmla="*/ 4576 h 10001"/>
                <a:gd name="connsiteX74" fmla="*/ 1896 w 10000"/>
                <a:gd name="connsiteY74" fmla="*/ 4624 h 10001"/>
                <a:gd name="connsiteX75" fmla="*/ 1941 w 10000"/>
                <a:gd name="connsiteY75" fmla="*/ 5104 h 10001"/>
                <a:gd name="connsiteX76" fmla="*/ 1922 w 10000"/>
                <a:gd name="connsiteY76" fmla="*/ 4872 h 10001"/>
                <a:gd name="connsiteX77" fmla="*/ 1976 w 10000"/>
                <a:gd name="connsiteY77" fmla="*/ 5282 h 10001"/>
                <a:gd name="connsiteX78" fmla="*/ 2013 w 10000"/>
                <a:gd name="connsiteY78" fmla="*/ 5661 h 10001"/>
                <a:gd name="connsiteX79" fmla="*/ 2050 w 10000"/>
                <a:gd name="connsiteY79" fmla="*/ 6040 h 10001"/>
                <a:gd name="connsiteX80" fmla="*/ 2062 w 10000"/>
                <a:gd name="connsiteY80" fmla="*/ 6091 h 10001"/>
                <a:gd name="connsiteX81" fmla="*/ 2083 w 10000"/>
                <a:gd name="connsiteY81" fmla="*/ 6373 h 10001"/>
                <a:gd name="connsiteX82" fmla="*/ 2110 w 10000"/>
                <a:gd name="connsiteY82" fmla="*/ 6662 h 10001"/>
                <a:gd name="connsiteX83" fmla="*/ 2181 w 10000"/>
                <a:gd name="connsiteY83" fmla="*/ 6835 h 10001"/>
                <a:gd name="connsiteX84" fmla="*/ 2289 w 10000"/>
                <a:gd name="connsiteY84" fmla="*/ 6479 h 10001"/>
                <a:gd name="connsiteX85" fmla="*/ 2331 w 10000"/>
                <a:gd name="connsiteY85" fmla="*/ 6251 h 10001"/>
                <a:gd name="connsiteX86" fmla="*/ 2221 w 10000"/>
                <a:gd name="connsiteY86" fmla="*/ 6833 h 10001"/>
                <a:gd name="connsiteX87" fmla="*/ 2372 w 10000"/>
                <a:gd name="connsiteY87" fmla="*/ 5989 h 10001"/>
                <a:gd name="connsiteX88" fmla="*/ 2376 w 10000"/>
                <a:gd name="connsiteY88" fmla="*/ 5824 h 10001"/>
                <a:gd name="connsiteX89" fmla="*/ 2422 w 10000"/>
                <a:gd name="connsiteY89" fmla="*/ 5513 h 10001"/>
                <a:gd name="connsiteX90" fmla="*/ 2409 w 10000"/>
                <a:gd name="connsiteY90" fmla="*/ 5867 h 10001"/>
                <a:gd name="connsiteX91" fmla="*/ 2432 w 10000"/>
                <a:gd name="connsiteY91" fmla="*/ 5237 h 10001"/>
                <a:gd name="connsiteX92" fmla="*/ 2470 w 10000"/>
                <a:gd name="connsiteY92" fmla="*/ 5058 h 10001"/>
                <a:gd name="connsiteX93" fmla="*/ 2488 w 10000"/>
                <a:gd name="connsiteY93" fmla="*/ 4711 h 10001"/>
                <a:gd name="connsiteX94" fmla="*/ 2535 w 10000"/>
                <a:gd name="connsiteY94" fmla="*/ 4380 h 10001"/>
                <a:gd name="connsiteX95" fmla="*/ 2532 w 10000"/>
                <a:gd name="connsiteY95" fmla="*/ 4507 h 10001"/>
                <a:gd name="connsiteX96" fmla="*/ 2463 w 10000"/>
                <a:gd name="connsiteY96" fmla="*/ 4861 h 10001"/>
                <a:gd name="connsiteX97" fmla="*/ 2540 w 10000"/>
                <a:gd name="connsiteY97" fmla="*/ 4149 h 10001"/>
                <a:gd name="connsiteX98" fmla="*/ 2557 w 10000"/>
                <a:gd name="connsiteY98" fmla="*/ 4247 h 10001"/>
                <a:gd name="connsiteX99" fmla="*/ 2579 w 10000"/>
                <a:gd name="connsiteY99" fmla="*/ 4050 h 10001"/>
                <a:gd name="connsiteX100" fmla="*/ 2591 w 10000"/>
                <a:gd name="connsiteY100" fmla="*/ 3605 h 10001"/>
                <a:gd name="connsiteX101" fmla="*/ 2582 w 10000"/>
                <a:gd name="connsiteY101" fmla="*/ 3838 h 10001"/>
                <a:gd name="connsiteX102" fmla="*/ 2541 w 10000"/>
                <a:gd name="connsiteY102" fmla="*/ 4065 h 10001"/>
                <a:gd name="connsiteX103" fmla="*/ 2653 w 10000"/>
                <a:gd name="connsiteY103" fmla="*/ 3250 h 10001"/>
                <a:gd name="connsiteX104" fmla="*/ 2640 w 10000"/>
                <a:gd name="connsiteY104" fmla="*/ 3256 h 10001"/>
                <a:gd name="connsiteX105" fmla="*/ 2618 w 10000"/>
                <a:gd name="connsiteY105" fmla="*/ 3399 h 10001"/>
                <a:gd name="connsiteX106" fmla="*/ 2636 w 10000"/>
                <a:gd name="connsiteY106" fmla="*/ 3296 h 10001"/>
                <a:gd name="connsiteX107" fmla="*/ 2702 w 10000"/>
                <a:gd name="connsiteY107" fmla="*/ 2662 h 10001"/>
                <a:gd name="connsiteX108" fmla="*/ 2675 w 10000"/>
                <a:gd name="connsiteY108" fmla="*/ 2956 h 10001"/>
                <a:gd name="connsiteX109" fmla="*/ 2718 w 10000"/>
                <a:gd name="connsiteY109" fmla="*/ 2499 h 10001"/>
                <a:gd name="connsiteX110" fmla="*/ 2752 w 10000"/>
                <a:gd name="connsiteY110" fmla="*/ 2273 h 10001"/>
                <a:gd name="connsiteX111" fmla="*/ 2792 w 10000"/>
                <a:gd name="connsiteY111" fmla="*/ 2040 h 10001"/>
                <a:gd name="connsiteX112" fmla="*/ 2849 w 10000"/>
                <a:gd name="connsiteY112" fmla="*/ 1847 h 10001"/>
                <a:gd name="connsiteX113" fmla="*/ 2890 w 10000"/>
                <a:gd name="connsiteY113" fmla="*/ 1691 h 10001"/>
                <a:gd name="connsiteX114" fmla="*/ 2920 w 10000"/>
                <a:gd name="connsiteY114" fmla="*/ 1736 h 10001"/>
                <a:gd name="connsiteX115" fmla="*/ 2940 w 10000"/>
                <a:gd name="connsiteY115" fmla="*/ 1608 h 10001"/>
                <a:gd name="connsiteX116" fmla="*/ 3019 w 10000"/>
                <a:gd name="connsiteY116" fmla="*/ 1786 h 10001"/>
                <a:gd name="connsiteX117" fmla="*/ 2985 w 10000"/>
                <a:gd name="connsiteY117" fmla="*/ 1577 h 10001"/>
                <a:gd name="connsiteX118" fmla="*/ 2998 w 10000"/>
                <a:gd name="connsiteY118" fmla="*/ 1636 h 10001"/>
                <a:gd name="connsiteX119" fmla="*/ 3086 w 10000"/>
                <a:gd name="connsiteY119" fmla="*/ 1831 h 10001"/>
                <a:gd name="connsiteX120" fmla="*/ 3053 w 10000"/>
                <a:gd name="connsiteY120" fmla="*/ 1697 h 10001"/>
                <a:gd name="connsiteX121" fmla="*/ 3154 w 10000"/>
                <a:gd name="connsiteY121" fmla="*/ 1906 h 10001"/>
                <a:gd name="connsiteX122" fmla="*/ 3169 w 10000"/>
                <a:gd name="connsiteY122" fmla="*/ 2047 h 10001"/>
                <a:gd name="connsiteX123" fmla="*/ 3114 w 10000"/>
                <a:gd name="connsiteY123" fmla="*/ 1781 h 10001"/>
                <a:gd name="connsiteX124" fmla="*/ 3190 w 10000"/>
                <a:gd name="connsiteY124" fmla="*/ 2109 h 10001"/>
                <a:gd name="connsiteX125" fmla="*/ 3219 w 10000"/>
                <a:gd name="connsiteY125" fmla="*/ 2241 h 10001"/>
                <a:gd name="connsiteX126" fmla="*/ 3183 w 10000"/>
                <a:gd name="connsiteY126" fmla="*/ 2011 h 10001"/>
                <a:gd name="connsiteX127" fmla="*/ 3244 w 10000"/>
                <a:gd name="connsiteY127" fmla="*/ 2344 h 10001"/>
                <a:gd name="connsiteX128" fmla="*/ 3266 w 10000"/>
                <a:gd name="connsiteY128" fmla="*/ 2644 h 10001"/>
                <a:gd name="connsiteX129" fmla="*/ 3294 w 10000"/>
                <a:gd name="connsiteY129" fmla="*/ 2469 h 10001"/>
                <a:gd name="connsiteX130" fmla="*/ 3327 w 10000"/>
                <a:gd name="connsiteY130" fmla="*/ 2825 h 10001"/>
                <a:gd name="connsiteX131" fmla="*/ 3358 w 10000"/>
                <a:gd name="connsiteY131" fmla="*/ 3167 h 10001"/>
                <a:gd name="connsiteX132" fmla="*/ 3400 w 10000"/>
                <a:gd name="connsiteY132" fmla="*/ 3256 h 10001"/>
                <a:gd name="connsiteX133" fmla="*/ 3414 w 10000"/>
                <a:gd name="connsiteY133" fmla="*/ 3448 h 10001"/>
                <a:gd name="connsiteX134" fmla="*/ 3440 w 10000"/>
                <a:gd name="connsiteY134" fmla="*/ 3562 h 10001"/>
                <a:gd name="connsiteX135" fmla="*/ 3477 w 10000"/>
                <a:gd name="connsiteY135" fmla="*/ 3855 h 10001"/>
                <a:gd name="connsiteX136" fmla="*/ 3490 w 10000"/>
                <a:gd name="connsiteY136" fmla="*/ 3932 h 10001"/>
                <a:gd name="connsiteX137" fmla="*/ 3558 w 10000"/>
                <a:gd name="connsiteY137" fmla="*/ 4329 h 10001"/>
                <a:gd name="connsiteX138" fmla="*/ 3526 w 10000"/>
                <a:gd name="connsiteY138" fmla="*/ 4136 h 10001"/>
                <a:gd name="connsiteX139" fmla="*/ 3569 w 10000"/>
                <a:gd name="connsiteY139" fmla="*/ 4376 h 10001"/>
                <a:gd name="connsiteX140" fmla="*/ 3591 w 10000"/>
                <a:gd name="connsiteY140" fmla="*/ 4211 h 10001"/>
                <a:gd name="connsiteX141" fmla="*/ 3596 w 10000"/>
                <a:gd name="connsiteY141" fmla="*/ 4641 h 10001"/>
                <a:gd name="connsiteX142" fmla="*/ 3644 w 10000"/>
                <a:gd name="connsiteY142" fmla="*/ 4548 h 10001"/>
                <a:gd name="connsiteX143" fmla="*/ 3693 w 10000"/>
                <a:gd name="connsiteY143" fmla="*/ 4924 h 10001"/>
                <a:gd name="connsiteX144" fmla="*/ 3741 w 10000"/>
                <a:gd name="connsiteY144" fmla="*/ 5269 h 10001"/>
                <a:gd name="connsiteX145" fmla="*/ 3695 w 10000"/>
                <a:gd name="connsiteY145" fmla="*/ 4736 h 10001"/>
                <a:gd name="connsiteX146" fmla="*/ 3716 w 10000"/>
                <a:gd name="connsiteY146" fmla="*/ 5098 h 10001"/>
                <a:gd name="connsiteX147" fmla="*/ 3777 w 10000"/>
                <a:gd name="connsiteY147" fmla="*/ 5566 h 10001"/>
                <a:gd name="connsiteX148" fmla="*/ 3821 w 10000"/>
                <a:gd name="connsiteY148" fmla="*/ 5458 h 10001"/>
                <a:gd name="connsiteX149" fmla="*/ 3845 w 10000"/>
                <a:gd name="connsiteY149" fmla="*/ 5804 h 10001"/>
                <a:gd name="connsiteX150" fmla="*/ 3877 w 10000"/>
                <a:gd name="connsiteY150" fmla="*/ 5925 h 10001"/>
                <a:gd name="connsiteX151" fmla="*/ 3846 w 10000"/>
                <a:gd name="connsiteY151" fmla="*/ 5650 h 10001"/>
                <a:gd name="connsiteX152" fmla="*/ 3929 w 10000"/>
                <a:gd name="connsiteY152" fmla="*/ 6245 h 10001"/>
                <a:gd name="connsiteX153" fmla="*/ 3883 w 10000"/>
                <a:gd name="connsiteY153" fmla="*/ 6106 h 10001"/>
                <a:gd name="connsiteX154" fmla="*/ 3900 w 10000"/>
                <a:gd name="connsiteY154" fmla="*/ 5823 h 10001"/>
                <a:gd name="connsiteX155" fmla="*/ 3919 w 10000"/>
                <a:gd name="connsiteY155" fmla="*/ 5858 h 10001"/>
                <a:gd name="connsiteX156" fmla="*/ 3939 w 10000"/>
                <a:gd name="connsiteY156" fmla="*/ 6029 h 10001"/>
                <a:gd name="connsiteX157" fmla="*/ 3958 w 10000"/>
                <a:gd name="connsiteY157" fmla="*/ 6209 h 10001"/>
                <a:gd name="connsiteX158" fmla="*/ 3976 w 10000"/>
                <a:gd name="connsiteY158" fmla="*/ 6609 h 10001"/>
                <a:gd name="connsiteX159" fmla="*/ 3995 w 10000"/>
                <a:gd name="connsiteY159" fmla="*/ 6453 h 10001"/>
                <a:gd name="connsiteX160" fmla="*/ 4012 w 10000"/>
                <a:gd name="connsiteY160" fmla="*/ 6819 h 10001"/>
                <a:gd name="connsiteX161" fmla="*/ 4055 w 10000"/>
                <a:gd name="connsiteY161" fmla="*/ 6994 h 10001"/>
                <a:gd name="connsiteX162" fmla="*/ 4114 w 10000"/>
                <a:gd name="connsiteY162" fmla="*/ 7169 h 10001"/>
                <a:gd name="connsiteX163" fmla="*/ 4149 w 10000"/>
                <a:gd name="connsiteY163" fmla="*/ 7320 h 10001"/>
                <a:gd name="connsiteX164" fmla="*/ 4189 w 10000"/>
                <a:gd name="connsiteY164" fmla="*/ 7520 h 10001"/>
                <a:gd name="connsiteX165" fmla="*/ 4222 w 10000"/>
                <a:gd name="connsiteY165" fmla="*/ 7761 h 10001"/>
                <a:gd name="connsiteX166" fmla="*/ 4334 w 10000"/>
                <a:gd name="connsiteY166" fmla="*/ 7931 h 10001"/>
                <a:gd name="connsiteX167" fmla="*/ 4363 w 10000"/>
                <a:gd name="connsiteY167" fmla="*/ 8100 h 10001"/>
                <a:gd name="connsiteX168" fmla="*/ 4410 w 10000"/>
                <a:gd name="connsiteY168" fmla="*/ 8079 h 10001"/>
                <a:gd name="connsiteX169" fmla="*/ 4455 w 10000"/>
                <a:gd name="connsiteY169" fmla="*/ 7875 h 10001"/>
                <a:gd name="connsiteX170" fmla="*/ 4488 w 10000"/>
                <a:gd name="connsiteY170" fmla="*/ 7457 h 10001"/>
                <a:gd name="connsiteX171" fmla="*/ 4534 w 10000"/>
                <a:gd name="connsiteY171" fmla="*/ 6876 h 10001"/>
                <a:gd name="connsiteX172" fmla="*/ 4541 w 10000"/>
                <a:gd name="connsiteY172" fmla="*/ 6472 h 10001"/>
                <a:gd name="connsiteX173" fmla="*/ 4527 w 10000"/>
                <a:gd name="connsiteY173" fmla="*/ 6649 h 10001"/>
                <a:gd name="connsiteX174" fmla="*/ 4533 w 10000"/>
                <a:gd name="connsiteY174" fmla="*/ 6703 h 10001"/>
                <a:gd name="connsiteX175" fmla="*/ 4548 w 10000"/>
                <a:gd name="connsiteY175" fmla="*/ 6633 h 10001"/>
                <a:gd name="connsiteX176" fmla="*/ 4540 w 10000"/>
                <a:gd name="connsiteY176" fmla="*/ 7065 h 10001"/>
                <a:gd name="connsiteX177" fmla="*/ 4510 w 10000"/>
                <a:gd name="connsiteY177" fmla="*/ 7229 h 10001"/>
                <a:gd name="connsiteX178" fmla="*/ 4549 w 10000"/>
                <a:gd name="connsiteY178" fmla="*/ 6219 h 10001"/>
                <a:gd name="connsiteX179" fmla="*/ 4539 w 10000"/>
                <a:gd name="connsiteY179" fmla="*/ 5964 h 10001"/>
                <a:gd name="connsiteX180" fmla="*/ 4602 w 10000"/>
                <a:gd name="connsiteY180" fmla="*/ 5155 h 10001"/>
                <a:gd name="connsiteX181" fmla="*/ 4652 w 10000"/>
                <a:gd name="connsiteY181" fmla="*/ 4964 h 10001"/>
                <a:gd name="connsiteX182" fmla="*/ 4589 w 10000"/>
                <a:gd name="connsiteY182" fmla="*/ 5455 h 10001"/>
                <a:gd name="connsiteX183" fmla="*/ 4651 w 10000"/>
                <a:gd name="connsiteY183" fmla="*/ 4942 h 10001"/>
                <a:gd name="connsiteX184" fmla="*/ 4667 w 10000"/>
                <a:gd name="connsiteY184" fmla="*/ 4914 h 10001"/>
                <a:gd name="connsiteX185" fmla="*/ 4645 w 10000"/>
                <a:gd name="connsiteY185" fmla="*/ 4664 h 10001"/>
                <a:gd name="connsiteX186" fmla="*/ 4558 w 10000"/>
                <a:gd name="connsiteY186" fmla="*/ 5654 h 10001"/>
                <a:gd name="connsiteX187" fmla="*/ 4646 w 10000"/>
                <a:gd name="connsiteY187" fmla="*/ 4767 h 10001"/>
                <a:gd name="connsiteX188" fmla="*/ 4640 w 10000"/>
                <a:gd name="connsiteY188" fmla="*/ 4545 h 10001"/>
                <a:gd name="connsiteX189" fmla="*/ 4654 w 10000"/>
                <a:gd name="connsiteY189" fmla="*/ 4369 h 10001"/>
                <a:gd name="connsiteX190" fmla="*/ 4692 w 10000"/>
                <a:gd name="connsiteY190" fmla="*/ 3935 h 10001"/>
                <a:gd name="connsiteX191" fmla="*/ 4675 w 10000"/>
                <a:gd name="connsiteY191" fmla="*/ 4173 h 10001"/>
                <a:gd name="connsiteX192" fmla="*/ 4726 w 10000"/>
                <a:gd name="connsiteY192" fmla="*/ 3834 h 10001"/>
                <a:gd name="connsiteX193" fmla="*/ 4732 w 10000"/>
                <a:gd name="connsiteY193" fmla="*/ 3562 h 10001"/>
                <a:gd name="connsiteX194" fmla="*/ 4764 w 10000"/>
                <a:gd name="connsiteY194" fmla="*/ 3435 h 10001"/>
                <a:gd name="connsiteX195" fmla="*/ 4792 w 10000"/>
                <a:gd name="connsiteY195" fmla="*/ 3183 h 10001"/>
                <a:gd name="connsiteX196" fmla="*/ 4823 w 10000"/>
                <a:gd name="connsiteY196" fmla="*/ 2907 h 10001"/>
                <a:gd name="connsiteX197" fmla="*/ 5010 w 10000"/>
                <a:gd name="connsiteY197" fmla="*/ 2362 h 10001"/>
                <a:gd name="connsiteX198" fmla="*/ 4905 w 10000"/>
                <a:gd name="connsiteY198" fmla="*/ 2553 h 10001"/>
                <a:gd name="connsiteX199" fmla="*/ 4855 w 10000"/>
                <a:gd name="connsiteY199" fmla="*/ 2781 h 10001"/>
                <a:gd name="connsiteX200" fmla="*/ 4951 w 10000"/>
                <a:gd name="connsiteY200" fmla="*/ 2399 h 10001"/>
                <a:gd name="connsiteX201" fmla="*/ 5010 w 10000"/>
                <a:gd name="connsiteY201" fmla="*/ 2342 h 10001"/>
                <a:gd name="connsiteX202" fmla="*/ 5038 w 10000"/>
                <a:gd name="connsiteY202" fmla="*/ 2251 h 10001"/>
                <a:gd name="connsiteX203" fmla="*/ 5067 w 10000"/>
                <a:gd name="connsiteY203" fmla="*/ 2092 h 10001"/>
                <a:gd name="connsiteX204" fmla="*/ 5128 w 10000"/>
                <a:gd name="connsiteY204" fmla="*/ 2036 h 10001"/>
                <a:gd name="connsiteX205" fmla="*/ 5097 w 10000"/>
                <a:gd name="connsiteY205" fmla="*/ 2000 h 10001"/>
                <a:gd name="connsiteX206" fmla="*/ 5304 w 10000"/>
                <a:gd name="connsiteY206" fmla="*/ 2651 h 10001"/>
                <a:gd name="connsiteX207" fmla="*/ 5317 w 10000"/>
                <a:gd name="connsiteY207" fmla="*/ 2871 h 10001"/>
                <a:gd name="connsiteX208" fmla="*/ 5355 w 10000"/>
                <a:gd name="connsiteY208" fmla="*/ 2977 h 10001"/>
                <a:gd name="connsiteX209" fmla="*/ 5359 w 10000"/>
                <a:gd name="connsiteY209" fmla="*/ 3263 h 10001"/>
                <a:gd name="connsiteX210" fmla="*/ 5324 w 10000"/>
                <a:gd name="connsiteY210" fmla="*/ 2894 h 10001"/>
                <a:gd name="connsiteX211" fmla="*/ 5353 w 10000"/>
                <a:gd name="connsiteY211" fmla="*/ 2989 h 10001"/>
                <a:gd name="connsiteX212" fmla="*/ 5343 w 10000"/>
                <a:gd name="connsiteY212" fmla="*/ 3507 h 10001"/>
                <a:gd name="connsiteX213" fmla="*/ 5390 w 10000"/>
                <a:gd name="connsiteY213" fmla="*/ 3169 h 10001"/>
                <a:gd name="connsiteX214" fmla="*/ 5367 w 10000"/>
                <a:gd name="connsiteY214" fmla="*/ 3166 h 10001"/>
                <a:gd name="connsiteX215" fmla="*/ 5368 w 10000"/>
                <a:gd name="connsiteY215" fmla="*/ 3561 h 10001"/>
                <a:gd name="connsiteX216" fmla="*/ 5328 w 10000"/>
                <a:gd name="connsiteY216" fmla="*/ 3586 h 10001"/>
                <a:gd name="connsiteX217" fmla="*/ 5325 w 10000"/>
                <a:gd name="connsiteY217" fmla="*/ 2786 h 10001"/>
                <a:gd name="connsiteX218" fmla="*/ 5406 w 10000"/>
                <a:gd name="connsiteY218" fmla="*/ 3484 h 10001"/>
                <a:gd name="connsiteX219" fmla="*/ 5396 w 10000"/>
                <a:gd name="connsiteY219" fmla="*/ 3064 h 10001"/>
                <a:gd name="connsiteX220" fmla="*/ 5416 w 10000"/>
                <a:gd name="connsiteY220" fmla="*/ 3740 h 10001"/>
                <a:gd name="connsiteX221" fmla="*/ 5158 w 10000"/>
                <a:gd name="connsiteY221" fmla="*/ 2114 h 10001"/>
                <a:gd name="connsiteX222" fmla="*/ 5273 w 10000"/>
                <a:gd name="connsiteY222" fmla="*/ 2495 h 10001"/>
                <a:gd name="connsiteX223" fmla="*/ 5410 w 10000"/>
                <a:gd name="connsiteY223" fmla="*/ 3159 h 10001"/>
                <a:gd name="connsiteX224" fmla="*/ 5342 w 10000"/>
                <a:gd name="connsiteY224" fmla="*/ 2888 h 10001"/>
                <a:gd name="connsiteX225" fmla="*/ 5187 w 10000"/>
                <a:gd name="connsiteY225" fmla="*/ 2225 h 10001"/>
                <a:gd name="connsiteX226" fmla="*/ 5238 w 10000"/>
                <a:gd name="connsiteY226" fmla="*/ 2168 h 10001"/>
                <a:gd name="connsiteX227" fmla="*/ 5394 w 10000"/>
                <a:gd name="connsiteY227" fmla="*/ 3763 h 10001"/>
                <a:gd name="connsiteX228" fmla="*/ 5396 w 10000"/>
                <a:gd name="connsiteY228" fmla="*/ 3021 h 10001"/>
                <a:gd name="connsiteX229" fmla="*/ 5271 w 10000"/>
                <a:gd name="connsiteY229" fmla="*/ 2375 h 10001"/>
                <a:gd name="connsiteX230" fmla="*/ 5400 w 10000"/>
                <a:gd name="connsiteY230" fmla="*/ 3347 h 10001"/>
                <a:gd name="connsiteX231" fmla="*/ 5410 w 10000"/>
                <a:gd name="connsiteY231" fmla="*/ 3413 h 10001"/>
                <a:gd name="connsiteX232" fmla="*/ 5410 w 10000"/>
                <a:gd name="connsiteY232" fmla="*/ 3087 h 10001"/>
                <a:gd name="connsiteX233" fmla="*/ 5400 w 10000"/>
                <a:gd name="connsiteY233" fmla="*/ 3490 h 10001"/>
                <a:gd name="connsiteX234" fmla="*/ 5527 w 10000"/>
                <a:gd name="connsiteY234" fmla="*/ 3595 h 10001"/>
                <a:gd name="connsiteX235" fmla="*/ 5498 w 10000"/>
                <a:gd name="connsiteY235" fmla="*/ 3552 h 10001"/>
                <a:gd name="connsiteX236" fmla="*/ 5457 w 10000"/>
                <a:gd name="connsiteY236" fmla="*/ 3305 h 10001"/>
                <a:gd name="connsiteX237" fmla="*/ 5469 w 10000"/>
                <a:gd name="connsiteY237" fmla="*/ 3774 h 10001"/>
                <a:gd name="connsiteX238" fmla="*/ 5477 w 10000"/>
                <a:gd name="connsiteY238" fmla="*/ 3926 h 10001"/>
                <a:gd name="connsiteX239" fmla="*/ 5517 w 10000"/>
                <a:gd name="connsiteY239" fmla="*/ 3778 h 10001"/>
                <a:gd name="connsiteX240" fmla="*/ 5470 w 10000"/>
                <a:gd name="connsiteY240" fmla="*/ 3012 h 10001"/>
                <a:gd name="connsiteX241" fmla="*/ 5443 w 10000"/>
                <a:gd name="connsiteY241" fmla="*/ 3616 h 10001"/>
                <a:gd name="connsiteX242" fmla="*/ 5437 w 10000"/>
                <a:gd name="connsiteY242" fmla="*/ 3131 h 10001"/>
                <a:gd name="connsiteX243" fmla="*/ 5432 w 10000"/>
                <a:gd name="connsiteY243" fmla="*/ 3610 h 10001"/>
                <a:gd name="connsiteX244" fmla="*/ 5461 w 10000"/>
                <a:gd name="connsiteY244" fmla="*/ 3682 h 10001"/>
                <a:gd name="connsiteX245" fmla="*/ 5497 w 10000"/>
                <a:gd name="connsiteY245" fmla="*/ 3342 h 10001"/>
                <a:gd name="connsiteX246" fmla="*/ 5554 w 10000"/>
                <a:gd name="connsiteY246" fmla="*/ 3655 h 10001"/>
                <a:gd name="connsiteX247" fmla="*/ 5413 w 10000"/>
                <a:gd name="connsiteY247" fmla="*/ 3530 h 10001"/>
                <a:gd name="connsiteX248" fmla="*/ 5426 w 10000"/>
                <a:gd name="connsiteY248" fmla="*/ 3505 h 10001"/>
                <a:gd name="connsiteX249" fmla="*/ 5609 w 10000"/>
                <a:gd name="connsiteY249" fmla="*/ 4074 h 10001"/>
                <a:gd name="connsiteX250" fmla="*/ 5568 w 10000"/>
                <a:gd name="connsiteY250" fmla="*/ 3764 h 10001"/>
                <a:gd name="connsiteX251" fmla="*/ 5588 w 10000"/>
                <a:gd name="connsiteY251" fmla="*/ 4021 h 10001"/>
                <a:gd name="connsiteX252" fmla="*/ 5622 w 10000"/>
                <a:gd name="connsiteY252" fmla="*/ 4064 h 10001"/>
                <a:gd name="connsiteX253" fmla="*/ 5689 w 10000"/>
                <a:gd name="connsiteY253" fmla="*/ 4273 h 10001"/>
                <a:gd name="connsiteX254" fmla="*/ 5675 w 10000"/>
                <a:gd name="connsiteY254" fmla="*/ 4287 h 10001"/>
                <a:gd name="connsiteX255" fmla="*/ 5720 w 10000"/>
                <a:gd name="connsiteY255" fmla="*/ 4323 h 10001"/>
                <a:gd name="connsiteX256" fmla="*/ 5725 w 10000"/>
                <a:gd name="connsiteY256" fmla="*/ 4455 h 10001"/>
                <a:gd name="connsiteX257" fmla="*/ 5750 w 10000"/>
                <a:gd name="connsiteY257" fmla="*/ 4583 h 10001"/>
                <a:gd name="connsiteX258" fmla="*/ 5779 w 10000"/>
                <a:gd name="connsiteY258" fmla="*/ 4658 h 10001"/>
                <a:gd name="connsiteX259" fmla="*/ 5816 w 10000"/>
                <a:gd name="connsiteY259" fmla="*/ 4593 h 10001"/>
                <a:gd name="connsiteX260" fmla="*/ 5841 w 10000"/>
                <a:gd name="connsiteY260" fmla="*/ 4716 h 10001"/>
                <a:gd name="connsiteX261" fmla="*/ 5898 w 10000"/>
                <a:gd name="connsiteY261" fmla="*/ 4914 h 10001"/>
                <a:gd name="connsiteX262" fmla="*/ 5964 w 10000"/>
                <a:gd name="connsiteY262" fmla="*/ 5017 h 10001"/>
                <a:gd name="connsiteX263" fmla="*/ 5991 w 10000"/>
                <a:gd name="connsiteY263" fmla="*/ 5318 h 10001"/>
                <a:gd name="connsiteX264" fmla="*/ 6037 w 10000"/>
                <a:gd name="connsiteY264" fmla="*/ 5565 h 10001"/>
                <a:gd name="connsiteX265" fmla="*/ 6086 w 10000"/>
                <a:gd name="connsiteY265" fmla="*/ 5700 h 10001"/>
                <a:gd name="connsiteX266" fmla="*/ 6131 w 10000"/>
                <a:gd name="connsiteY266" fmla="*/ 6018 h 10001"/>
                <a:gd name="connsiteX267" fmla="*/ 6149 w 10000"/>
                <a:gd name="connsiteY267" fmla="*/ 5997 h 10001"/>
                <a:gd name="connsiteX268" fmla="*/ 6163 w 10000"/>
                <a:gd name="connsiteY268" fmla="*/ 5892 h 10001"/>
                <a:gd name="connsiteX269" fmla="*/ 6203 w 10000"/>
                <a:gd name="connsiteY269" fmla="*/ 5959 h 10001"/>
                <a:gd name="connsiteX270" fmla="*/ 6244 w 10000"/>
                <a:gd name="connsiteY270" fmla="*/ 5992 h 10001"/>
                <a:gd name="connsiteX271" fmla="*/ 6204 w 10000"/>
                <a:gd name="connsiteY271" fmla="*/ 5998 h 10001"/>
                <a:gd name="connsiteX272" fmla="*/ 6235 w 10000"/>
                <a:gd name="connsiteY272" fmla="*/ 6238 h 10001"/>
                <a:gd name="connsiteX273" fmla="*/ 6327 w 10000"/>
                <a:gd name="connsiteY273" fmla="*/ 6560 h 10001"/>
                <a:gd name="connsiteX274" fmla="*/ 6360 w 10000"/>
                <a:gd name="connsiteY274" fmla="*/ 6609 h 10001"/>
                <a:gd name="connsiteX275" fmla="*/ 6392 w 10000"/>
                <a:gd name="connsiteY275" fmla="*/ 6576 h 10001"/>
                <a:gd name="connsiteX276" fmla="*/ 6406 w 10000"/>
                <a:gd name="connsiteY276" fmla="*/ 6958 h 10001"/>
                <a:gd name="connsiteX277" fmla="*/ 6460 w 10000"/>
                <a:gd name="connsiteY277" fmla="*/ 7066 h 10001"/>
                <a:gd name="connsiteX278" fmla="*/ 6473 w 10000"/>
                <a:gd name="connsiteY278" fmla="*/ 7417 h 10001"/>
                <a:gd name="connsiteX279" fmla="*/ 6542 w 10000"/>
                <a:gd name="connsiteY279" fmla="*/ 7815 h 10001"/>
                <a:gd name="connsiteX280" fmla="*/ 6607 w 10000"/>
                <a:gd name="connsiteY280" fmla="*/ 8168 h 10001"/>
                <a:gd name="connsiteX281" fmla="*/ 6638 w 10000"/>
                <a:gd name="connsiteY281" fmla="*/ 8387 h 10001"/>
                <a:gd name="connsiteX282" fmla="*/ 6727 w 10000"/>
                <a:gd name="connsiteY282" fmla="*/ 8368 h 10001"/>
                <a:gd name="connsiteX283" fmla="*/ 6804 w 10000"/>
                <a:gd name="connsiteY283" fmla="*/ 8270 h 10001"/>
                <a:gd name="connsiteX284" fmla="*/ 6865 w 10000"/>
                <a:gd name="connsiteY284" fmla="*/ 7838 h 10001"/>
                <a:gd name="connsiteX285" fmla="*/ 6872 w 10000"/>
                <a:gd name="connsiteY285" fmla="*/ 7837 h 10001"/>
                <a:gd name="connsiteX286" fmla="*/ 6960 w 10000"/>
                <a:gd name="connsiteY286" fmla="*/ 7415 h 10001"/>
                <a:gd name="connsiteX287" fmla="*/ 7015 w 10000"/>
                <a:gd name="connsiteY287" fmla="*/ 6921 h 10001"/>
                <a:gd name="connsiteX288" fmla="*/ 7041 w 10000"/>
                <a:gd name="connsiteY288" fmla="*/ 6453 h 10001"/>
                <a:gd name="connsiteX289" fmla="*/ 7165 w 10000"/>
                <a:gd name="connsiteY289" fmla="*/ 5538 h 10001"/>
                <a:gd name="connsiteX290" fmla="*/ 7123 w 10000"/>
                <a:gd name="connsiteY290" fmla="*/ 5552 h 10001"/>
                <a:gd name="connsiteX291" fmla="*/ 7094 w 10000"/>
                <a:gd name="connsiteY291" fmla="*/ 5887 h 10001"/>
                <a:gd name="connsiteX292" fmla="*/ 7094 w 10000"/>
                <a:gd name="connsiteY292" fmla="*/ 6255 h 10001"/>
                <a:gd name="connsiteX293" fmla="*/ 7110 w 10000"/>
                <a:gd name="connsiteY293" fmla="*/ 6060 h 10001"/>
                <a:gd name="connsiteX294" fmla="*/ 7123 w 10000"/>
                <a:gd name="connsiteY294" fmla="*/ 5704 h 10001"/>
                <a:gd name="connsiteX295" fmla="*/ 7159 w 10000"/>
                <a:gd name="connsiteY295" fmla="*/ 5590 h 10001"/>
                <a:gd name="connsiteX296" fmla="*/ 7245 w 10000"/>
                <a:gd name="connsiteY296" fmla="*/ 5393 h 10001"/>
                <a:gd name="connsiteX297" fmla="*/ 7173 w 10000"/>
                <a:gd name="connsiteY297" fmla="*/ 5364 h 10001"/>
                <a:gd name="connsiteX298" fmla="*/ 7159 w 10000"/>
                <a:gd name="connsiteY298" fmla="*/ 5298 h 10001"/>
                <a:gd name="connsiteX299" fmla="*/ 7178 w 10000"/>
                <a:gd name="connsiteY299" fmla="*/ 5110 h 10001"/>
                <a:gd name="connsiteX300" fmla="*/ 7265 w 10000"/>
                <a:gd name="connsiteY300" fmla="*/ 5302 h 10001"/>
                <a:gd name="connsiteX301" fmla="*/ 7246 w 10000"/>
                <a:gd name="connsiteY301" fmla="*/ 5062 h 10001"/>
                <a:gd name="connsiteX302" fmla="*/ 7277 w 10000"/>
                <a:gd name="connsiteY302" fmla="*/ 5076 h 10001"/>
                <a:gd name="connsiteX303" fmla="*/ 7301 w 10000"/>
                <a:gd name="connsiteY303" fmla="*/ 4850 h 10001"/>
                <a:gd name="connsiteX304" fmla="*/ 7325 w 10000"/>
                <a:gd name="connsiteY304" fmla="*/ 4807 h 10001"/>
                <a:gd name="connsiteX305" fmla="*/ 7363 w 10000"/>
                <a:gd name="connsiteY305" fmla="*/ 4653 h 10001"/>
                <a:gd name="connsiteX306" fmla="*/ 7423 w 10000"/>
                <a:gd name="connsiteY306" fmla="*/ 4525 h 10001"/>
                <a:gd name="connsiteX307" fmla="*/ 7476 w 10000"/>
                <a:gd name="connsiteY307" fmla="*/ 4419 h 10001"/>
                <a:gd name="connsiteX308" fmla="*/ 7507 w 10000"/>
                <a:gd name="connsiteY308" fmla="*/ 4393 h 10001"/>
                <a:gd name="connsiteX309" fmla="*/ 7552 w 10000"/>
                <a:gd name="connsiteY309" fmla="*/ 4210 h 10001"/>
                <a:gd name="connsiteX310" fmla="*/ 7582 w 10000"/>
                <a:gd name="connsiteY310" fmla="*/ 4274 h 10001"/>
                <a:gd name="connsiteX311" fmla="*/ 7613 w 10000"/>
                <a:gd name="connsiteY311" fmla="*/ 4276 h 10001"/>
                <a:gd name="connsiteX312" fmla="*/ 7641 w 10000"/>
                <a:gd name="connsiteY312" fmla="*/ 4278 h 10001"/>
                <a:gd name="connsiteX313" fmla="*/ 7677 w 10000"/>
                <a:gd name="connsiteY313" fmla="*/ 3956 h 10001"/>
                <a:gd name="connsiteX314" fmla="*/ 7758 w 10000"/>
                <a:gd name="connsiteY314" fmla="*/ 4038 h 10001"/>
                <a:gd name="connsiteX315" fmla="*/ 7694 w 10000"/>
                <a:gd name="connsiteY315" fmla="*/ 3963 h 10001"/>
                <a:gd name="connsiteX316" fmla="*/ 7759 w 10000"/>
                <a:gd name="connsiteY316" fmla="*/ 4140 h 10001"/>
                <a:gd name="connsiteX317" fmla="*/ 7788 w 10000"/>
                <a:gd name="connsiteY317" fmla="*/ 4232 h 10001"/>
                <a:gd name="connsiteX318" fmla="*/ 7802 w 10000"/>
                <a:gd name="connsiteY318" fmla="*/ 4259 h 10001"/>
                <a:gd name="connsiteX319" fmla="*/ 7861 w 10000"/>
                <a:gd name="connsiteY319" fmla="*/ 4282 h 10001"/>
                <a:gd name="connsiteX320" fmla="*/ 7838 w 10000"/>
                <a:gd name="connsiteY320" fmla="*/ 4102 h 10001"/>
                <a:gd name="connsiteX321" fmla="*/ 7886 w 10000"/>
                <a:gd name="connsiteY321" fmla="*/ 4219 h 10001"/>
                <a:gd name="connsiteX322" fmla="*/ 7934 w 10000"/>
                <a:gd name="connsiteY322" fmla="*/ 4337 h 10001"/>
                <a:gd name="connsiteX323" fmla="*/ 7961 w 10000"/>
                <a:gd name="connsiteY323" fmla="*/ 4481 h 10001"/>
                <a:gd name="connsiteX324" fmla="*/ 7981 w 10000"/>
                <a:gd name="connsiteY324" fmla="*/ 4288 h 10001"/>
                <a:gd name="connsiteX325" fmla="*/ 8060 w 10000"/>
                <a:gd name="connsiteY325" fmla="*/ 4732 h 10001"/>
                <a:gd name="connsiteX326" fmla="*/ 8016 w 10000"/>
                <a:gd name="connsiteY326" fmla="*/ 4386 h 10001"/>
                <a:gd name="connsiteX327" fmla="*/ 8148 w 10000"/>
                <a:gd name="connsiteY327" fmla="*/ 4983 h 10001"/>
                <a:gd name="connsiteX328" fmla="*/ 8108 w 10000"/>
                <a:gd name="connsiteY328" fmla="*/ 4898 h 10001"/>
                <a:gd name="connsiteX329" fmla="*/ 8207 w 10000"/>
                <a:gd name="connsiteY329" fmla="*/ 5144 h 10001"/>
                <a:gd name="connsiteX330" fmla="*/ 8209 w 10000"/>
                <a:gd name="connsiteY330" fmla="*/ 5044 h 10001"/>
                <a:gd name="connsiteX331" fmla="*/ 8270 w 10000"/>
                <a:gd name="connsiteY331" fmla="*/ 5166 h 10001"/>
                <a:gd name="connsiteX332" fmla="*/ 8287 w 10000"/>
                <a:gd name="connsiteY332" fmla="*/ 5377 h 10001"/>
                <a:gd name="connsiteX333" fmla="*/ 8336 w 10000"/>
                <a:gd name="connsiteY333" fmla="*/ 5536 h 10001"/>
                <a:gd name="connsiteX334" fmla="*/ 8376 w 10000"/>
                <a:gd name="connsiteY334" fmla="*/ 5757 h 10001"/>
                <a:gd name="connsiteX335" fmla="*/ 8389 w 10000"/>
                <a:gd name="connsiteY335" fmla="*/ 5850 h 10001"/>
                <a:gd name="connsiteX336" fmla="*/ 8425 w 10000"/>
                <a:gd name="connsiteY336" fmla="*/ 5823 h 10001"/>
                <a:gd name="connsiteX337" fmla="*/ 8437 w 10000"/>
                <a:gd name="connsiteY337" fmla="*/ 5956 h 10001"/>
                <a:gd name="connsiteX338" fmla="*/ 8489 w 10000"/>
                <a:gd name="connsiteY338" fmla="*/ 6263 h 10001"/>
                <a:gd name="connsiteX339" fmla="*/ 8531 w 10000"/>
                <a:gd name="connsiteY339" fmla="*/ 6419 h 10001"/>
                <a:gd name="connsiteX340" fmla="*/ 8493 w 10000"/>
                <a:gd name="connsiteY340" fmla="*/ 6391 h 10001"/>
                <a:gd name="connsiteX341" fmla="*/ 8458 w 10000"/>
                <a:gd name="connsiteY341" fmla="*/ 6013 h 10001"/>
                <a:gd name="connsiteX342" fmla="*/ 8622 w 10000"/>
                <a:gd name="connsiteY342" fmla="*/ 6676 h 10001"/>
                <a:gd name="connsiteX343" fmla="*/ 8545 w 10000"/>
                <a:gd name="connsiteY343" fmla="*/ 6841 h 10001"/>
                <a:gd name="connsiteX344" fmla="*/ 8550 w 10000"/>
                <a:gd name="connsiteY344" fmla="*/ 6235 h 10001"/>
                <a:gd name="connsiteX345" fmla="*/ 8555 w 10000"/>
                <a:gd name="connsiteY345" fmla="*/ 6636 h 10001"/>
                <a:gd name="connsiteX346" fmla="*/ 8557 w 10000"/>
                <a:gd name="connsiteY346" fmla="*/ 6193 h 10001"/>
                <a:gd name="connsiteX347" fmla="*/ 8454 w 10000"/>
                <a:gd name="connsiteY347" fmla="*/ 5990 h 10001"/>
                <a:gd name="connsiteX348" fmla="*/ 8568 w 10000"/>
                <a:gd name="connsiteY348" fmla="*/ 6609 h 10001"/>
                <a:gd name="connsiteX349" fmla="*/ 8602 w 10000"/>
                <a:gd name="connsiteY349" fmla="*/ 6754 h 10001"/>
                <a:gd name="connsiteX350" fmla="*/ 8575 w 10000"/>
                <a:gd name="connsiteY350" fmla="*/ 6773 h 10001"/>
                <a:gd name="connsiteX351" fmla="*/ 8579 w 10000"/>
                <a:gd name="connsiteY351" fmla="*/ 6271 h 10001"/>
                <a:gd name="connsiteX352" fmla="*/ 8535 w 10000"/>
                <a:gd name="connsiteY352" fmla="*/ 6199 h 10001"/>
                <a:gd name="connsiteX353" fmla="*/ 8492 w 10000"/>
                <a:gd name="connsiteY353" fmla="*/ 6076 h 10001"/>
                <a:gd name="connsiteX354" fmla="*/ 8592 w 10000"/>
                <a:gd name="connsiteY354" fmla="*/ 6520 h 10001"/>
                <a:gd name="connsiteX355" fmla="*/ 8594 w 10000"/>
                <a:gd name="connsiteY355" fmla="*/ 6643 h 10001"/>
                <a:gd name="connsiteX356" fmla="*/ 8599 w 10000"/>
                <a:gd name="connsiteY356" fmla="*/ 6879 h 10001"/>
                <a:gd name="connsiteX357" fmla="*/ 8642 w 10000"/>
                <a:gd name="connsiteY357" fmla="*/ 7149 h 10001"/>
                <a:gd name="connsiteX358" fmla="*/ 8609 w 10000"/>
                <a:gd name="connsiteY358" fmla="*/ 6643 h 10001"/>
                <a:gd name="connsiteX359" fmla="*/ 8613 w 10000"/>
                <a:gd name="connsiteY359" fmla="*/ 6766 h 10001"/>
                <a:gd name="connsiteX360" fmla="*/ 8617 w 10000"/>
                <a:gd name="connsiteY360" fmla="*/ 6636 h 10001"/>
                <a:gd name="connsiteX361" fmla="*/ 8674 w 10000"/>
                <a:gd name="connsiteY361" fmla="*/ 6946 h 10001"/>
                <a:gd name="connsiteX362" fmla="*/ 8555 w 10000"/>
                <a:gd name="connsiteY362" fmla="*/ 6608 h 10001"/>
                <a:gd name="connsiteX363" fmla="*/ 8560 w 10000"/>
                <a:gd name="connsiteY363" fmla="*/ 6391 h 10001"/>
                <a:gd name="connsiteX364" fmla="*/ 8517 w 10000"/>
                <a:gd name="connsiteY364" fmla="*/ 6334 h 10001"/>
                <a:gd name="connsiteX365" fmla="*/ 8494 w 10000"/>
                <a:gd name="connsiteY365" fmla="*/ 6620 h 10001"/>
                <a:gd name="connsiteX366" fmla="*/ 8649 w 10000"/>
                <a:gd name="connsiteY366" fmla="*/ 6952 h 10001"/>
                <a:gd name="connsiteX367" fmla="*/ 8663 w 10000"/>
                <a:gd name="connsiteY367" fmla="*/ 7201 h 10001"/>
                <a:gd name="connsiteX368" fmla="*/ 8782 w 10000"/>
                <a:gd name="connsiteY368" fmla="*/ 7835 h 10001"/>
                <a:gd name="connsiteX369" fmla="*/ 8819 w 10000"/>
                <a:gd name="connsiteY369" fmla="*/ 8626 h 10001"/>
                <a:gd name="connsiteX370" fmla="*/ 8839 w 10000"/>
                <a:gd name="connsiteY370" fmla="*/ 9103 h 10001"/>
                <a:gd name="connsiteX371" fmla="*/ 9018 w 10000"/>
                <a:gd name="connsiteY371" fmla="*/ 9743 h 10001"/>
                <a:gd name="connsiteX372" fmla="*/ 9028 w 10000"/>
                <a:gd name="connsiteY372" fmla="*/ 9345 h 10001"/>
                <a:gd name="connsiteX373" fmla="*/ 9123 w 10000"/>
                <a:gd name="connsiteY373" fmla="*/ 9703 h 10001"/>
                <a:gd name="connsiteX374" fmla="*/ 9093 w 10000"/>
                <a:gd name="connsiteY374" fmla="*/ 9649 h 10001"/>
                <a:gd name="connsiteX375" fmla="*/ 8949 w 10000"/>
                <a:gd name="connsiteY375" fmla="*/ 9060 h 10001"/>
                <a:gd name="connsiteX376" fmla="*/ 8784 w 10000"/>
                <a:gd name="connsiteY376" fmla="*/ 7964 h 10001"/>
                <a:gd name="connsiteX377" fmla="*/ 8900 w 10000"/>
                <a:gd name="connsiteY377" fmla="*/ 8809 h 10001"/>
                <a:gd name="connsiteX378" fmla="*/ 9143 w 10000"/>
                <a:gd name="connsiteY378" fmla="*/ 9699 h 10001"/>
                <a:gd name="connsiteX379" fmla="*/ 9038 w 10000"/>
                <a:gd name="connsiteY379" fmla="*/ 9526 h 10001"/>
                <a:gd name="connsiteX380" fmla="*/ 8809 w 10000"/>
                <a:gd name="connsiteY380" fmla="*/ 8118 h 10001"/>
                <a:gd name="connsiteX381" fmla="*/ 9110 w 10000"/>
                <a:gd name="connsiteY381" fmla="*/ 9629 h 10001"/>
                <a:gd name="connsiteX382" fmla="*/ 8767 w 10000"/>
                <a:gd name="connsiteY382" fmla="*/ 7945 h 10001"/>
                <a:gd name="connsiteX383" fmla="*/ 8713 w 10000"/>
                <a:gd name="connsiteY383" fmla="*/ 7353 h 10001"/>
                <a:gd name="connsiteX384" fmla="*/ 8665 w 10000"/>
                <a:gd name="connsiteY384" fmla="*/ 7235 h 10001"/>
                <a:gd name="connsiteX385" fmla="*/ 8713 w 10000"/>
                <a:gd name="connsiteY385" fmla="*/ 7732 h 10001"/>
                <a:gd name="connsiteX386" fmla="*/ 8765 w 10000"/>
                <a:gd name="connsiteY386" fmla="*/ 7754 h 10001"/>
                <a:gd name="connsiteX387" fmla="*/ 8739 w 10000"/>
                <a:gd name="connsiteY387" fmla="*/ 7607 h 10001"/>
                <a:gd name="connsiteX388" fmla="*/ 9199 w 10000"/>
                <a:gd name="connsiteY388" fmla="*/ 9791 h 10001"/>
                <a:gd name="connsiteX389" fmla="*/ 9149 w 10000"/>
                <a:gd name="connsiteY389" fmla="*/ 9740 h 10001"/>
                <a:gd name="connsiteX390" fmla="*/ 8908 w 10000"/>
                <a:gd name="connsiteY390" fmla="*/ 9140 h 10001"/>
                <a:gd name="connsiteX391" fmla="*/ 9049 w 10000"/>
                <a:gd name="connsiteY391" fmla="*/ 9358 h 10001"/>
                <a:gd name="connsiteX392" fmla="*/ 9248 w 10000"/>
                <a:gd name="connsiteY392" fmla="*/ 9570 h 10001"/>
                <a:gd name="connsiteX393" fmla="*/ 9059 w 10000"/>
                <a:gd name="connsiteY393" fmla="*/ 9815 h 10001"/>
                <a:gd name="connsiteX394" fmla="*/ 9080 w 10000"/>
                <a:gd name="connsiteY394" fmla="*/ 9263 h 10001"/>
                <a:gd name="connsiteX395" fmla="*/ 9109 w 10000"/>
                <a:gd name="connsiteY395" fmla="*/ 9301 h 10001"/>
                <a:gd name="connsiteX396" fmla="*/ 8951 w 10000"/>
                <a:gd name="connsiteY396" fmla="*/ 8864 h 10001"/>
                <a:gd name="connsiteX397" fmla="*/ 8896 w 10000"/>
                <a:gd name="connsiteY397" fmla="*/ 8593 h 10001"/>
                <a:gd name="connsiteX398" fmla="*/ 8904 w 10000"/>
                <a:gd name="connsiteY398" fmla="*/ 8733 h 10001"/>
                <a:gd name="connsiteX399" fmla="*/ 8895 w 10000"/>
                <a:gd name="connsiteY399" fmla="*/ 8458 h 10001"/>
                <a:gd name="connsiteX400" fmla="*/ 8871 w 10000"/>
                <a:gd name="connsiteY400" fmla="*/ 8699 h 10001"/>
                <a:gd name="connsiteX401" fmla="*/ 9083 w 10000"/>
                <a:gd name="connsiteY401" fmla="*/ 9680 h 10001"/>
                <a:gd name="connsiteX402" fmla="*/ 8896 w 10000"/>
                <a:gd name="connsiteY402" fmla="*/ 8493 h 10001"/>
                <a:gd name="connsiteX403" fmla="*/ 8793 w 10000"/>
                <a:gd name="connsiteY403" fmla="*/ 8576 h 10001"/>
                <a:gd name="connsiteX404" fmla="*/ 8772 w 10000"/>
                <a:gd name="connsiteY404" fmla="*/ 7704 h 10001"/>
                <a:gd name="connsiteX405" fmla="*/ 8803 w 10000"/>
                <a:gd name="connsiteY405" fmla="*/ 7953 h 10001"/>
                <a:gd name="connsiteX406" fmla="*/ 9015 w 10000"/>
                <a:gd name="connsiteY406" fmla="*/ 9682 h 10001"/>
                <a:gd name="connsiteX407" fmla="*/ 9321 w 10000"/>
                <a:gd name="connsiteY407" fmla="*/ 9402 h 10001"/>
                <a:gd name="connsiteX408" fmla="*/ 9304 w 10000"/>
                <a:gd name="connsiteY408" fmla="*/ 9646 h 10001"/>
                <a:gd name="connsiteX409" fmla="*/ 8950 w 10000"/>
                <a:gd name="connsiteY409" fmla="*/ 9377 h 10001"/>
                <a:gd name="connsiteX410" fmla="*/ 9046 w 10000"/>
                <a:gd name="connsiteY410" fmla="*/ 9533 h 10001"/>
                <a:gd name="connsiteX411" fmla="*/ 8823 w 10000"/>
                <a:gd name="connsiteY411" fmla="*/ 8350 h 10001"/>
                <a:gd name="connsiteX412" fmla="*/ 8829 w 10000"/>
                <a:gd name="connsiteY412" fmla="*/ 8698 h 10001"/>
                <a:gd name="connsiteX413" fmla="*/ 8903 w 10000"/>
                <a:gd name="connsiteY413" fmla="*/ 8915 h 10001"/>
                <a:gd name="connsiteX414" fmla="*/ 8839 w 10000"/>
                <a:gd name="connsiteY414" fmla="*/ 8220 h 10001"/>
                <a:gd name="connsiteX415" fmla="*/ 8844 w 10000"/>
                <a:gd name="connsiteY415" fmla="*/ 8168 h 10001"/>
                <a:gd name="connsiteX416" fmla="*/ 8849 w 10000"/>
                <a:gd name="connsiteY416" fmla="*/ 8412 h 10001"/>
                <a:gd name="connsiteX417" fmla="*/ 8854 w 10000"/>
                <a:gd name="connsiteY417" fmla="*/ 8500 h 10001"/>
                <a:gd name="connsiteX418" fmla="*/ 8859 w 10000"/>
                <a:gd name="connsiteY418" fmla="*/ 9258 h 10001"/>
                <a:gd name="connsiteX419" fmla="*/ 8992 w 10000"/>
                <a:gd name="connsiteY419" fmla="*/ 9047 h 10001"/>
                <a:gd name="connsiteX420" fmla="*/ 9155 w 10000"/>
                <a:gd name="connsiteY420" fmla="*/ 9544 h 10001"/>
                <a:gd name="connsiteX421" fmla="*/ 8876 w 10000"/>
                <a:gd name="connsiteY421" fmla="*/ 9216 h 10001"/>
                <a:gd name="connsiteX422" fmla="*/ 8987 w 10000"/>
                <a:gd name="connsiteY422" fmla="*/ 9530 h 10001"/>
                <a:gd name="connsiteX423" fmla="*/ 8888 w 10000"/>
                <a:gd name="connsiteY423" fmla="*/ 9224 h 10001"/>
                <a:gd name="connsiteX424" fmla="*/ 8983 w 10000"/>
                <a:gd name="connsiteY424" fmla="*/ 9188 h 10001"/>
                <a:gd name="connsiteX425" fmla="*/ 8897 w 10000"/>
                <a:gd name="connsiteY425" fmla="*/ 8975 h 10001"/>
                <a:gd name="connsiteX426" fmla="*/ 9003 w 10000"/>
                <a:gd name="connsiteY426" fmla="*/ 9306 h 10001"/>
                <a:gd name="connsiteX427" fmla="*/ 9082 w 10000"/>
                <a:gd name="connsiteY427" fmla="*/ 9696 h 10001"/>
                <a:gd name="connsiteX428" fmla="*/ 8966 w 10000"/>
                <a:gd name="connsiteY428" fmla="*/ 8959 h 10001"/>
                <a:gd name="connsiteX429" fmla="*/ 9071 w 10000"/>
                <a:gd name="connsiteY429" fmla="*/ 9498 h 10001"/>
                <a:gd name="connsiteX430" fmla="*/ 8890 w 10000"/>
                <a:gd name="connsiteY430" fmla="*/ 9106 h 10001"/>
                <a:gd name="connsiteX431" fmla="*/ 8996 w 10000"/>
                <a:gd name="connsiteY431" fmla="*/ 9643 h 10001"/>
                <a:gd name="connsiteX432" fmla="*/ 9019 w 10000"/>
                <a:gd name="connsiteY432" fmla="*/ 9395 h 10001"/>
                <a:gd name="connsiteX433" fmla="*/ 9040 w 10000"/>
                <a:gd name="connsiteY433" fmla="*/ 9466 h 10001"/>
                <a:gd name="connsiteX434" fmla="*/ 9316 w 10000"/>
                <a:gd name="connsiteY434" fmla="*/ 9633 h 10001"/>
                <a:gd name="connsiteX435" fmla="*/ 8983 w 10000"/>
                <a:gd name="connsiteY435" fmla="*/ 9553 h 10001"/>
                <a:gd name="connsiteX436" fmla="*/ 9005 w 10000"/>
                <a:gd name="connsiteY436" fmla="*/ 9476 h 10001"/>
                <a:gd name="connsiteX437" fmla="*/ 9197 w 10000"/>
                <a:gd name="connsiteY437" fmla="*/ 9776 h 10001"/>
                <a:gd name="connsiteX438" fmla="*/ 9237 w 10000"/>
                <a:gd name="connsiteY438" fmla="*/ 9846 h 10001"/>
                <a:gd name="connsiteX439" fmla="*/ 9126 w 10000"/>
                <a:gd name="connsiteY439" fmla="*/ 9715 h 10001"/>
                <a:gd name="connsiteX440" fmla="*/ 9198 w 10000"/>
                <a:gd name="connsiteY440" fmla="*/ 9857 h 10001"/>
                <a:gd name="connsiteX441" fmla="*/ 9292 w 10000"/>
                <a:gd name="connsiteY441" fmla="*/ 9838 h 10001"/>
                <a:gd name="connsiteX442" fmla="*/ 9368 w 10000"/>
                <a:gd name="connsiteY442" fmla="*/ 9201 h 10001"/>
                <a:gd name="connsiteX443" fmla="*/ 9454 w 10000"/>
                <a:gd name="connsiteY443" fmla="*/ 8927 h 10001"/>
                <a:gd name="connsiteX444" fmla="*/ 9434 w 10000"/>
                <a:gd name="connsiteY444" fmla="*/ 8698 h 10001"/>
                <a:gd name="connsiteX445" fmla="*/ 9462 w 10000"/>
                <a:gd name="connsiteY445" fmla="*/ 8418 h 10001"/>
                <a:gd name="connsiteX446" fmla="*/ 9533 w 10000"/>
                <a:gd name="connsiteY446" fmla="*/ 8175 h 10001"/>
                <a:gd name="connsiteX447" fmla="*/ 9514 w 10000"/>
                <a:gd name="connsiteY447" fmla="*/ 7879 h 10001"/>
                <a:gd name="connsiteX448" fmla="*/ 9522 w 10000"/>
                <a:gd name="connsiteY448" fmla="*/ 7665 h 10001"/>
                <a:gd name="connsiteX449" fmla="*/ 9572 w 10000"/>
                <a:gd name="connsiteY449" fmla="*/ 7373 h 10001"/>
                <a:gd name="connsiteX450" fmla="*/ 9546 w 10000"/>
                <a:gd name="connsiteY450" fmla="*/ 7270 h 10001"/>
                <a:gd name="connsiteX451" fmla="*/ 9555 w 10000"/>
                <a:gd name="connsiteY451" fmla="*/ 7212 h 10001"/>
                <a:gd name="connsiteX452" fmla="*/ 9518 w 10000"/>
                <a:gd name="connsiteY452" fmla="*/ 6850 h 10001"/>
                <a:gd name="connsiteX453" fmla="*/ 9534 w 10000"/>
                <a:gd name="connsiteY453" fmla="*/ 6593 h 10001"/>
                <a:gd name="connsiteX454" fmla="*/ 9543 w 10000"/>
                <a:gd name="connsiteY454" fmla="*/ 6900 h 10001"/>
                <a:gd name="connsiteX455" fmla="*/ 9526 w 10000"/>
                <a:gd name="connsiteY455" fmla="*/ 7151 h 10001"/>
                <a:gd name="connsiteX456" fmla="*/ 9583 w 10000"/>
                <a:gd name="connsiteY456" fmla="*/ 6996 h 10001"/>
                <a:gd name="connsiteX457" fmla="*/ 9582 w 10000"/>
                <a:gd name="connsiteY457" fmla="*/ 5957 h 10001"/>
                <a:gd name="connsiteX458" fmla="*/ 9551 w 10000"/>
                <a:gd name="connsiteY458" fmla="*/ 6413 h 10001"/>
                <a:gd name="connsiteX459" fmla="*/ 9613 w 10000"/>
                <a:gd name="connsiteY459" fmla="*/ 5585 h 10001"/>
                <a:gd name="connsiteX460" fmla="*/ 9651 w 10000"/>
                <a:gd name="connsiteY460" fmla="*/ 5407 h 10001"/>
                <a:gd name="connsiteX461" fmla="*/ 9665 w 10000"/>
                <a:gd name="connsiteY461" fmla="*/ 5190 h 10001"/>
                <a:gd name="connsiteX462" fmla="*/ 9725 w 10000"/>
                <a:gd name="connsiteY462" fmla="*/ 4876 h 10001"/>
                <a:gd name="connsiteX463" fmla="*/ 9810 w 10000"/>
                <a:gd name="connsiteY463" fmla="*/ 4608 h 10001"/>
                <a:gd name="connsiteX464" fmla="*/ 9889 w 10000"/>
                <a:gd name="connsiteY464" fmla="*/ 4352 h 10001"/>
                <a:gd name="connsiteX465" fmla="*/ 10000 w 10000"/>
                <a:gd name="connsiteY465" fmla="*/ 3948 h 10001"/>
                <a:gd name="connsiteX0" fmla="*/ 0 w 9963"/>
                <a:gd name="connsiteY0" fmla="*/ 2960 h 10001"/>
                <a:gd name="connsiteX1" fmla="*/ 85 w 9963"/>
                <a:gd name="connsiteY1" fmla="*/ 2323 h 10001"/>
                <a:gd name="connsiteX2" fmla="*/ 34 w 9963"/>
                <a:gd name="connsiteY2" fmla="*/ 2748 h 10001"/>
                <a:gd name="connsiteX3" fmla="*/ 50 w 9963"/>
                <a:gd name="connsiteY3" fmla="*/ 2603 h 10001"/>
                <a:gd name="connsiteX4" fmla="*/ 117 w 9963"/>
                <a:gd name="connsiteY4" fmla="*/ 2204 h 10001"/>
                <a:gd name="connsiteX5" fmla="*/ 86 w 9963"/>
                <a:gd name="connsiteY5" fmla="*/ 2456 h 10001"/>
                <a:gd name="connsiteX6" fmla="*/ 103 w 9963"/>
                <a:gd name="connsiteY6" fmla="*/ 2307 h 10001"/>
                <a:gd name="connsiteX7" fmla="*/ 179 w 9963"/>
                <a:gd name="connsiteY7" fmla="*/ 2011 h 10001"/>
                <a:gd name="connsiteX8" fmla="*/ 111 w 9963"/>
                <a:gd name="connsiteY8" fmla="*/ 1937 h 10001"/>
                <a:gd name="connsiteX9" fmla="*/ 269 w 9963"/>
                <a:gd name="connsiteY9" fmla="*/ 1470 h 10001"/>
                <a:gd name="connsiteX10" fmla="*/ 206 w 9963"/>
                <a:gd name="connsiteY10" fmla="*/ 1799 h 10001"/>
                <a:gd name="connsiteX11" fmla="*/ 231 w 9963"/>
                <a:gd name="connsiteY11" fmla="*/ 1610 h 10001"/>
                <a:gd name="connsiteX12" fmla="*/ 217 w 9963"/>
                <a:gd name="connsiteY12" fmla="*/ 1673 h 10001"/>
                <a:gd name="connsiteX13" fmla="*/ 267 w 9963"/>
                <a:gd name="connsiteY13" fmla="*/ 1443 h 10001"/>
                <a:gd name="connsiteX14" fmla="*/ 328 w 9963"/>
                <a:gd name="connsiteY14" fmla="*/ 1346 h 10001"/>
                <a:gd name="connsiteX15" fmla="*/ 305 w 9963"/>
                <a:gd name="connsiteY15" fmla="*/ 1372 h 10001"/>
                <a:gd name="connsiteX16" fmla="*/ 366 w 9963"/>
                <a:gd name="connsiteY16" fmla="*/ 1224 h 10001"/>
                <a:gd name="connsiteX17" fmla="*/ 346 w 9963"/>
                <a:gd name="connsiteY17" fmla="*/ 1256 h 10001"/>
                <a:gd name="connsiteX18" fmla="*/ 385 w 9963"/>
                <a:gd name="connsiteY18" fmla="*/ 1141 h 10001"/>
                <a:gd name="connsiteX19" fmla="*/ 399 w 9963"/>
                <a:gd name="connsiteY19" fmla="*/ 1149 h 10001"/>
                <a:gd name="connsiteX20" fmla="*/ 421 w 9963"/>
                <a:gd name="connsiteY20" fmla="*/ 1102 h 10001"/>
                <a:gd name="connsiteX21" fmla="*/ 466 w 9963"/>
                <a:gd name="connsiteY21" fmla="*/ 984 h 10001"/>
                <a:gd name="connsiteX22" fmla="*/ 417 w 9963"/>
                <a:gd name="connsiteY22" fmla="*/ 1088 h 10001"/>
                <a:gd name="connsiteX23" fmla="*/ 496 w 9963"/>
                <a:gd name="connsiteY23" fmla="*/ 910 h 10001"/>
                <a:gd name="connsiteX24" fmla="*/ 439 w 9963"/>
                <a:gd name="connsiteY24" fmla="*/ 1064 h 10001"/>
                <a:gd name="connsiteX25" fmla="*/ 533 w 9963"/>
                <a:gd name="connsiteY25" fmla="*/ 812 h 10001"/>
                <a:gd name="connsiteX26" fmla="*/ 562 w 9963"/>
                <a:gd name="connsiteY26" fmla="*/ 673 h 10001"/>
                <a:gd name="connsiteX27" fmla="*/ 602 w 9963"/>
                <a:gd name="connsiteY27" fmla="*/ 695 h 10001"/>
                <a:gd name="connsiteX28" fmla="*/ 615 w 9963"/>
                <a:gd name="connsiteY28" fmla="*/ 524 h 10001"/>
                <a:gd name="connsiteX29" fmla="*/ 642 w 9963"/>
                <a:gd name="connsiteY29" fmla="*/ 715 h 10001"/>
                <a:gd name="connsiteX30" fmla="*/ 677 w 9963"/>
                <a:gd name="connsiteY30" fmla="*/ 453 h 10001"/>
                <a:gd name="connsiteX31" fmla="*/ 723 w 9963"/>
                <a:gd name="connsiteY31" fmla="*/ 436 h 10001"/>
                <a:gd name="connsiteX32" fmla="*/ 745 w 9963"/>
                <a:gd name="connsiteY32" fmla="*/ 358 h 10001"/>
                <a:gd name="connsiteX33" fmla="*/ 793 w 9963"/>
                <a:gd name="connsiteY33" fmla="*/ 168 h 10001"/>
                <a:gd name="connsiteX34" fmla="*/ 776 w 9963"/>
                <a:gd name="connsiteY34" fmla="*/ 245 h 10001"/>
                <a:gd name="connsiteX35" fmla="*/ 834 w 9963"/>
                <a:gd name="connsiteY35" fmla="*/ 235 h 10001"/>
                <a:gd name="connsiteX36" fmla="*/ 861 w 9963"/>
                <a:gd name="connsiteY36" fmla="*/ 127 h 10001"/>
                <a:gd name="connsiteX37" fmla="*/ 899 w 9963"/>
                <a:gd name="connsiteY37" fmla="*/ 205 h 10001"/>
                <a:gd name="connsiteX38" fmla="*/ 939 w 9963"/>
                <a:gd name="connsiteY38" fmla="*/ 234 h 10001"/>
                <a:gd name="connsiteX39" fmla="*/ 974 w 9963"/>
                <a:gd name="connsiteY39" fmla="*/ 103 h 10001"/>
                <a:gd name="connsiteX40" fmla="*/ 1030 w 9963"/>
                <a:gd name="connsiteY40" fmla="*/ 100 h 10001"/>
                <a:gd name="connsiteX41" fmla="*/ 1057 w 9963"/>
                <a:gd name="connsiteY41" fmla="*/ 193 h 10001"/>
                <a:gd name="connsiteX42" fmla="*/ 1114 w 9963"/>
                <a:gd name="connsiteY42" fmla="*/ 124 h 10001"/>
                <a:gd name="connsiteX43" fmla="*/ 1135 w 9963"/>
                <a:gd name="connsiteY43" fmla="*/ 204 h 10001"/>
                <a:gd name="connsiteX44" fmla="*/ 1159 w 9963"/>
                <a:gd name="connsiteY44" fmla="*/ 251 h 10001"/>
                <a:gd name="connsiteX45" fmla="*/ 1194 w 9963"/>
                <a:gd name="connsiteY45" fmla="*/ 343 h 10001"/>
                <a:gd name="connsiteX46" fmla="*/ 1226 w 9963"/>
                <a:gd name="connsiteY46" fmla="*/ 486 h 10001"/>
                <a:gd name="connsiteX47" fmla="*/ 1268 w 9963"/>
                <a:gd name="connsiteY47" fmla="*/ 585 h 10001"/>
                <a:gd name="connsiteX48" fmla="*/ 1305 w 9963"/>
                <a:gd name="connsiteY48" fmla="*/ 666 h 10001"/>
                <a:gd name="connsiteX49" fmla="*/ 1350 w 9963"/>
                <a:gd name="connsiteY49" fmla="*/ 866 h 10001"/>
                <a:gd name="connsiteX50" fmla="*/ 1389 w 9963"/>
                <a:gd name="connsiteY50" fmla="*/ 944 h 10001"/>
                <a:gd name="connsiteX51" fmla="*/ 1426 w 9963"/>
                <a:gd name="connsiteY51" fmla="*/ 1241 h 10001"/>
                <a:gd name="connsiteX52" fmla="*/ 1415 w 9963"/>
                <a:gd name="connsiteY52" fmla="*/ 1104 h 10001"/>
                <a:gd name="connsiteX53" fmla="*/ 1456 w 9963"/>
                <a:gd name="connsiteY53" fmla="*/ 1314 h 10001"/>
                <a:gd name="connsiteX54" fmla="*/ 1458 w 9963"/>
                <a:gd name="connsiteY54" fmla="*/ 1536 h 10001"/>
                <a:gd name="connsiteX55" fmla="*/ 1499 w 9963"/>
                <a:gd name="connsiteY55" fmla="*/ 1633 h 10001"/>
                <a:gd name="connsiteX56" fmla="*/ 1501 w 9963"/>
                <a:gd name="connsiteY56" fmla="*/ 1887 h 10001"/>
                <a:gd name="connsiteX57" fmla="*/ 1563 w 9963"/>
                <a:gd name="connsiteY57" fmla="*/ 2236 h 10001"/>
                <a:gd name="connsiteX58" fmla="*/ 1563 w 9963"/>
                <a:gd name="connsiteY58" fmla="*/ 1787 h 10001"/>
                <a:gd name="connsiteX59" fmla="*/ 1571 w 9963"/>
                <a:gd name="connsiteY59" fmla="*/ 2610 h 10001"/>
                <a:gd name="connsiteX60" fmla="*/ 1629 w 9963"/>
                <a:gd name="connsiteY60" fmla="*/ 2969 h 10001"/>
                <a:gd name="connsiteX61" fmla="*/ 1605 w 9963"/>
                <a:gd name="connsiteY61" fmla="*/ 2391 h 10001"/>
                <a:gd name="connsiteX62" fmla="*/ 1619 w 9963"/>
                <a:gd name="connsiteY62" fmla="*/ 3206 h 10001"/>
                <a:gd name="connsiteX63" fmla="*/ 1631 w 9963"/>
                <a:gd name="connsiteY63" fmla="*/ 2632 h 10001"/>
                <a:gd name="connsiteX64" fmla="*/ 1653 w 9963"/>
                <a:gd name="connsiteY64" fmla="*/ 3613 h 10001"/>
                <a:gd name="connsiteX65" fmla="*/ 1670 w 9963"/>
                <a:gd name="connsiteY65" fmla="*/ 3285 h 10001"/>
                <a:gd name="connsiteX66" fmla="*/ 1687 w 9963"/>
                <a:gd name="connsiteY66" fmla="*/ 3146 h 10001"/>
                <a:gd name="connsiteX67" fmla="*/ 1681 w 9963"/>
                <a:gd name="connsiteY67" fmla="*/ 3558 h 10001"/>
                <a:gd name="connsiteX68" fmla="*/ 1726 w 9963"/>
                <a:gd name="connsiteY68" fmla="*/ 3891 h 10001"/>
                <a:gd name="connsiteX69" fmla="*/ 1738 w 9963"/>
                <a:gd name="connsiteY69" fmla="*/ 4082 h 10001"/>
                <a:gd name="connsiteX70" fmla="*/ 1755 w 9963"/>
                <a:gd name="connsiteY70" fmla="*/ 4039 h 10001"/>
                <a:gd name="connsiteX71" fmla="*/ 1777 w 9963"/>
                <a:gd name="connsiteY71" fmla="*/ 4345 h 10001"/>
                <a:gd name="connsiteX72" fmla="*/ 1806 w 9963"/>
                <a:gd name="connsiteY72" fmla="*/ 4444 h 10001"/>
                <a:gd name="connsiteX73" fmla="*/ 1841 w 9963"/>
                <a:gd name="connsiteY73" fmla="*/ 4576 h 10001"/>
                <a:gd name="connsiteX74" fmla="*/ 1859 w 9963"/>
                <a:gd name="connsiteY74" fmla="*/ 4624 h 10001"/>
                <a:gd name="connsiteX75" fmla="*/ 1904 w 9963"/>
                <a:gd name="connsiteY75" fmla="*/ 5104 h 10001"/>
                <a:gd name="connsiteX76" fmla="*/ 1885 w 9963"/>
                <a:gd name="connsiteY76" fmla="*/ 4872 h 10001"/>
                <a:gd name="connsiteX77" fmla="*/ 1939 w 9963"/>
                <a:gd name="connsiteY77" fmla="*/ 5282 h 10001"/>
                <a:gd name="connsiteX78" fmla="*/ 1976 w 9963"/>
                <a:gd name="connsiteY78" fmla="*/ 5661 h 10001"/>
                <a:gd name="connsiteX79" fmla="*/ 2013 w 9963"/>
                <a:gd name="connsiteY79" fmla="*/ 6040 h 10001"/>
                <a:gd name="connsiteX80" fmla="*/ 2025 w 9963"/>
                <a:gd name="connsiteY80" fmla="*/ 6091 h 10001"/>
                <a:gd name="connsiteX81" fmla="*/ 2046 w 9963"/>
                <a:gd name="connsiteY81" fmla="*/ 6373 h 10001"/>
                <a:gd name="connsiteX82" fmla="*/ 2073 w 9963"/>
                <a:gd name="connsiteY82" fmla="*/ 6662 h 10001"/>
                <a:gd name="connsiteX83" fmla="*/ 2144 w 9963"/>
                <a:gd name="connsiteY83" fmla="*/ 6835 h 10001"/>
                <a:gd name="connsiteX84" fmla="*/ 2252 w 9963"/>
                <a:gd name="connsiteY84" fmla="*/ 6479 h 10001"/>
                <a:gd name="connsiteX85" fmla="*/ 2294 w 9963"/>
                <a:gd name="connsiteY85" fmla="*/ 6251 h 10001"/>
                <a:gd name="connsiteX86" fmla="*/ 2184 w 9963"/>
                <a:gd name="connsiteY86" fmla="*/ 6833 h 10001"/>
                <a:gd name="connsiteX87" fmla="*/ 2335 w 9963"/>
                <a:gd name="connsiteY87" fmla="*/ 5989 h 10001"/>
                <a:gd name="connsiteX88" fmla="*/ 2339 w 9963"/>
                <a:gd name="connsiteY88" fmla="*/ 5824 h 10001"/>
                <a:gd name="connsiteX89" fmla="*/ 2385 w 9963"/>
                <a:gd name="connsiteY89" fmla="*/ 5513 h 10001"/>
                <a:gd name="connsiteX90" fmla="*/ 2372 w 9963"/>
                <a:gd name="connsiteY90" fmla="*/ 5867 h 10001"/>
                <a:gd name="connsiteX91" fmla="*/ 2395 w 9963"/>
                <a:gd name="connsiteY91" fmla="*/ 5237 h 10001"/>
                <a:gd name="connsiteX92" fmla="*/ 2433 w 9963"/>
                <a:gd name="connsiteY92" fmla="*/ 5058 h 10001"/>
                <a:gd name="connsiteX93" fmla="*/ 2451 w 9963"/>
                <a:gd name="connsiteY93" fmla="*/ 4711 h 10001"/>
                <a:gd name="connsiteX94" fmla="*/ 2498 w 9963"/>
                <a:gd name="connsiteY94" fmla="*/ 4380 h 10001"/>
                <a:gd name="connsiteX95" fmla="*/ 2495 w 9963"/>
                <a:gd name="connsiteY95" fmla="*/ 4507 h 10001"/>
                <a:gd name="connsiteX96" fmla="*/ 2426 w 9963"/>
                <a:gd name="connsiteY96" fmla="*/ 4861 h 10001"/>
                <a:gd name="connsiteX97" fmla="*/ 2503 w 9963"/>
                <a:gd name="connsiteY97" fmla="*/ 4149 h 10001"/>
                <a:gd name="connsiteX98" fmla="*/ 2520 w 9963"/>
                <a:gd name="connsiteY98" fmla="*/ 4247 h 10001"/>
                <a:gd name="connsiteX99" fmla="*/ 2542 w 9963"/>
                <a:gd name="connsiteY99" fmla="*/ 4050 h 10001"/>
                <a:gd name="connsiteX100" fmla="*/ 2554 w 9963"/>
                <a:gd name="connsiteY100" fmla="*/ 3605 h 10001"/>
                <a:gd name="connsiteX101" fmla="*/ 2545 w 9963"/>
                <a:gd name="connsiteY101" fmla="*/ 3838 h 10001"/>
                <a:gd name="connsiteX102" fmla="*/ 2504 w 9963"/>
                <a:gd name="connsiteY102" fmla="*/ 4065 h 10001"/>
                <a:gd name="connsiteX103" fmla="*/ 2616 w 9963"/>
                <a:gd name="connsiteY103" fmla="*/ 3250 h 10001"/>
                <a:gd name="connsiteX104" fmla="*/ 2603 w 9963"/>
                <a:gd name="connsiteY104" fmla="*/ 3256 h 10001"/>
                <a:gd name="connsiteX105" fmla="*/ 2581 w 9963"/>
                <a:gd name="connsiteY105" fmla="*/ 3399 h 10001"/>
                <a:gd name="connsiteX106" fmla="*/ 2599 w 9963"/>
                <a:gd name="connsiteY106" fmla="*/ 3296 h 10001"/>
                <a:gd name="connsiteX107" fmla="*/ 2665 w 9963"/>
                <a:gd name="connsiteY107" fmla="*/ 2662 h 10001"/>
                <a:gd name="connsiteX108" fmla="*/ 2638 w 9963"/>
                <a:gd name="connsiteY108" fmla="*/ 2956 h 10001"/>
                <a:gd name="connsiteX109" fmla="*/ 2681 w 9963"/>
                <a:gd name="connsiteY109" fmla="*/ 2499 h 10001"/>
                <a:gd name="connsiteX110" fmla="*/ 2715 w 9963"/>
                <a:gd name="connsiteY110" fmla="*/ 2273 h 10001"/>
                <a:gd name="connsiteX111" fmla="*/ 2755 w 9963"/>
                <a:gd name="connsiteY111" fmla="*/ 2040 h 10001"/>
                <a:gd name="connsiteX112" fmla="*/ 2812 w 9963"/>
                <a:gd name="connsiteY112" fmla="*/ 1847 h 10001"/>
                <a:gd name="connsiteX113" fmla="*/ 2853 w 9963"/>
                <a:gd name="connsiteY113" fmla="*/ 1691 h 10001"/>
                <a:gd name="connsiteX114" fmla="*/ 2883 w 9963"/>
                <a:gd name="connsiteY114" fmla="*/ 1736 h 10001"/>
                <a:gd name="connsiteX115" fmla="*/ 2903 w 9963"/>
                <a:gd name="connsiteY115" fmla="*/ 1608 h 10001"/>
                <a:gd name="connsiteX116" fmla="*/ 2982 w 9963"/>
                <a:gd name="connsiteY116" fmla="*/ 1786 h 10001"/>
                <a:gd name="connsiteX117" fmla="*/ 2948 w 9963"/>
                <a:gd name="connsiteY117" fmla="*/ 1577 h 10001"/>
                <a:gd name="connsiteX118" fmla="*/ 2961 w 9963"/>
                <a:gd name="connsiteY118" fmla="*/ 1636 h 10001"/>
                <a:gd name="connsiteX119" fmla="*/ 3049 w 9963"/>
                <a:gd name="connsiteY119" fmla="*/ 1831 h 10001"/>
                <a:gd name="connsiteX120" fmla="*/ 3016 w 9963"/>
                <a:gd name="connsiteY120" fmla="*/ 1697 h 10001"/>
                <a:gd name="connsiteX121" fmla="*/ 3117 w 9963"/>
                <a:gd name="connsiteY121" fmla="*/ 1906 h 10001"/>
                <a:gd name="connsiteX122" fmla="*/ 3132 w 9963"/>
                <a:gd name="connsiteY122" fmla="*/ 2047 h 10001"/>
                <a:gd name="connsiteX123" fmla="*/ 3077 w 9963"/>
                <a:gd name="connsiteY123" fmla="*/ 1781 h 10001"/>
                <a:gd name="connsiteX124" fmla="*/ 3153 w 9963"/>
                <a:gd name="connsiteY124" fmla="*/ 2109 h 10001"/>
                <a:gd name="connsiteX125" fmla="*/ 3182 w 9963"/>
                <a:gd name="connsiteY125" fmla="*/ 2241 h 10001"/>
                <a:gd name="connsiteX126" fmla="*/ 3146 w 9963"/>
                <a:gd name="connsiteY126" fmla="*/ 2011 h 10001"/>
                <a:gd name="connsiteX127" fmla="*/ 3207 w 9963"/>
                <a:gd name="connsiteY127" fmla="*/ 2344 h 10001"/>
                <a:gd name="connsiteX128" fmla="*/ 3229 w 9963"/>
                <a:gd name="connsiteY128" fmla="*/ 2644 h 10001"/>
                <a:gd name="connsiteX129" fmla="*/ 3257 w 9963"/>
                <a:gd name="connsiteY129" fmla="*/ 2469 h 10001"/>
                <a:gd name="connsiteX130" fmla="*/ 3290 w 9963"/>
                <a:gd name="connsiteY130" fmla="*/ 2825 h 10001"/>
                <a:gd name="connsiteX131" fmla="*/ 3321 w 9963"/>
                <a:gd name="connsiteY131" fmla="*/ 3167 h 10001"/>
                <a:gd name="connsiteX132" fmla="*/ 3363 w 9963"/>
                <a:gd name="connsiteY132" fmla="*/ 3256 h 10001"/>
                <a:gd name="connsiteX133" fmla="*/ 3377 w 9963"/>
                <a:gd name="connsiteY133" fmla="*/ 3448 h 10001"/>
                <a:gd name="connsiteX134" fmla="*/ 3403 w 9963"/>
                <a:gd name="connsiteY134" fmla="*/ 3562 h 10001"/>
                <a:gd name="connsiteX135" fmla="*/ 3440 w 9963"/>
                <a:gd name="connsiteY135" fmla="*/ 3855 h 10001"/>
                <a:gd name="connsiteX136" fmla="*/ 3453 w 9963"/>
                <a:gd name="connsiteY136" fmla="*/ 3932 h 10001"/>
                <a:gd name="connsiteX137" fmla="*/ 3521 w 9963"/>
                <a:gd name="connsiteY137" fmla="*/ 4329 h 10001"/>
                <a:gd name="connsiteX138" fmla="*/ 3489 w 9963"/>
                <a:gd name="connsiteY138" fmla="*/ 4136 h 10001"/>
                <a:gd name="connsiteX139" fmla="*/ 3532 w 9963"/>
                <a:gd name="connsiteY139" fmla="*/ 4376 h 10001"/>
                <a:gd name="connsiteX140" fmla="*/ 3554 w 9963"/>
                <a:gd name="connsiteY140" fmla="*/ 4211 h 10001"/>
                <a:gd name="connsiteX141" fmla="*/ 3559 w 9963"/>
                <a:gd name="connsiteY141" fmla="*/ 4641 h 10001"/>
                <a:gd name="connsiteX142" fmla="*/ 3607 w 9963"/>
                <a:gd name="connsiteY142" fmla="*/ 4548 h 10001"/>
                <a:gd name="connsiteX143" fmla="*/ 3656 w 9963"/>
                <a:gd name="connsiteY143" fmla="*/ 4924 h 10001"/>
                <a:gd name="connsiteX144" fmla="*/ 3704 w 9963"/>
                <a:gd name="connsiteY144" fmla="*/ 5269 h 10001"/>
                <a:gd name="connsiteX145" fmla="*/ 3658 w 9963"/>
                <a:gd name="connsiteY145" fmla="*/ 4736 h 10001"/>
                <a:gd name="connsiteX146" fmla="*/ 3679 w 9963"/>
                <a:gd name="connsiteY146" fmla="*/ 5098 h 10001"/>
                <a:gd name="connsiteX147" fmla="*/ 3740 w 9963"/>
                <a:gd name="connsiteY147" fmla="*/ 5566 h 10001"/>
                <a:gd name="connsiteX148" fmla="*/ 3784 w 9963"/>
                <a:gd name="connsiteY148" fmla="*/ 5458 h 10001"/>
                <a:gd name="connsiteX149" fmla="*/ 3808 w 9963"/>
                <a:gd name="connsiteY149" fmla="*/ 5804 h 10001"/>
                <a:gd name="connsiteX150" fmla="*/ 3840 w 9963"/>
                <a:gd name="connsiteY150" fmla="*/ 5925 h 10001"/>
                <a:gd name="connsiteX151" fmla="*/ 3809 w 9963"/>
                <a:gd name="connsiteY151" fmla="*/ 5650 h 10001"/>
                <a:gd name="connsiteX152" fmla="*/ 3892 w 9963"/>
                <a:gd name="connsiteY152" fmla="*/ 6245 h 10001"/>
                <a:gd name="connsiteX153" fmla="*/ 3846 w 9963"/>
                <a:gd name="connsiteY153" fmla="*/ 6106 h 10001"/>
                <a:gd name="connsiteX154" fmla="*/ 3863 w 9963"/>
                <a:gd name="connsiteY154" fmla="*/ 5823 h 10001"/>
                <a:gd name="connsiteX155" fmla="*/ 3882 w 9963"/>
                <a:gd name="connsiteY155" fmla="*/ 5858 h 10001"/>
                <a:gd name="connsiteX156" fmla="*/ 3902 w 9963"/>
                <a:gd name="connsiteY156" fmla="*/ 6029 h 10001"/>
                <a:gd name="connsiteX157" fmla="*/ 3921 w 9963"/>
                <a:gd name="connsiteY157" fmla="*/ 6209 h 10001"/>
                <a:gd name="connsiteX158" fmla="*/ 3939 w 9963"/>
                <a:gd name="connsiteY158" fmla="*/ 6609 h 10001"/>
                <a:gd name="connsiteX159" fmla="*/ 3958 w 9963"/>
                <a:gd name="connsiteY159" fmla="*/ 6453 h 10001"/>
                <a:gd name="connsiteX160" fmla="*/ 3975 w 9963"/>
                <a:gd name="connsiteY160" fmla="*/ 6819 h 10001"/>
                <a:gd name="connsiteX161" fmla="*/ 4018 w 9963"/>
                <a:gd name="connsiteY161" fmla="*/ 6994 h 10001"/>
                <a:gd name="connsiteX162" fmla="*/ 4077 w 9963"/>
                <a:gd name="connsiteY162" fmla="*/ 7169 h 10001"/>
                <a:gd name="connsiteX163" fmla="*/ 4112 w 9963"/>
                <a:gd name="connsiteY163" fmla="*/ 7320 h 10001"/>
                <a:gd name="connsiteX164" fmla="*/ 4152 w 9963"/>
                <a:gd name="connsiteY164" fmla="*/ 7520 h 10001"/>
                <a:gd name="connsiteX165" fmla="*/ 4185 w 9963"/>
                <a:gd name="connsiteY165" fmla="*/ 7761 h 10001"/>
                <a:gd name="connsiteX166" fmla="*/ 4297 w 9963"/>
                <a:gd name="connsiteY166" fmla="*/ 7931 h 10001"/>
                <a:gd name="connsiteX167" fmla="*/ 4326 w 9963"/>
                <a:gd name="connsiteY167" fmla="*/ 8100 h 10001"/>
                <a:gd name="connsiteX168" fmla="*/ 4373 w 9963"/>
                <a:gd name="connsiteY168" fmla="*/ 8079 h 10001"/>
                <a:gd name="connsiteX169" fmla="*/ 4418 w 9963"/>
                <a:gd name="connsiteY169" fmla="*/ 7875 h 10001"/>
                <a:gd name="connsiteX170" fmla="*/ 4451 w 9963"/>
                <a:gd name="connsiteY170" fmla="*/ 7457 h 10001"/>
                <a:gd name="connsiteX171" fmla="*/ 4497 w 9963"/>
                <a:gd name="connsiteY171" fmla="*/ 6876 h 10001"/>
                <a:gd name="connsiteX172" fmla="*/ 4504 w 9963"/>
                <a:gd name="connsiteY172" fmla="*/ 6472 h 10001"/>
                <a:gd name="connsiteX173" fmla="*/ 4490 w 9963"/>
                <a:gd name="connsiteY173" fmla="*/ 6649 h 10001"/>
                <a:gd name="connsiteX174" fmla="*/ 4496 w 9963"/>
                <a:gd name="connsiteY174" fmla="*/ 6703 h 10001"/>
                <a:gd name="connsiteX175" fmla="*/ 4511 w 9963"/>
                <a:gd name="connsiteY175" fmla="*/ 6633 h 10001"/>
                <a:gd name="connsiteX176" fmla="*/ 4503 w 9963"/>
                <a:gd name="connsiteY176" fmla="*/ 7065 h 10001"/>
                <a:gd name="connsiteX177" fmla="*/ 4473 w 9963"/>
                <a:gd name="connsiteY177" fmla="*/ 7229 h 10001"/>
                <a:gd name="connsiteX178" fmla="*/ 4512 w 9963"/>
                <a:gd name="connsiteY178" fmla="*/ 6219 h 10001"/>
                <a:gd name="connsiteX179" fmla="*/ 4502 w 9963"/>
                <a:gd name="connsiteY179" fmla="*/ 5964 h 10001"/>
                <a:gd name="connsiteX180" fmla="*/ 4565 w 9963"/>
                <a:gd name="connsiteY180" fmla="*/ 5155 h 10001"/>
                <a:gd name="connsiteX181" fmla="*/ 4615 w 9963"/>
                <a:gd name="connsiteY181" fmla="*/ 4964 h 10001"/>
                <a:gd name="connsiteX182" fmla="*/ 4552 w 9963"/>
                <a:gd name="connsiteY182" fmla="*/ 5455 h 10001"/>
                <a:gd name="connsiteX183" fmla="*/ 4614 w 9963"/>
                <a:gd name="connsiteY183" fmla="*/ 4942 h 10001"/>
                <a:gd name="connsiteX184" fmla="*/ 4630 w 9963"/>
                <a:gd name="connsiteY184" fmla="*/ 4914 h 10001"/>
                <a:gd name="connsiteX185" fmla="*/ 4608 w 9963"/>
                <a:gd name="connsiteY185" fmla="*/ 4664 h 10001"/>
                <a:gd name="connsiteX186" fmla="*/ 4521 w 9963"/>
                <a:gd name="connsiteY186" fmla="*/ 5654 h 10001"/>
                <a:gd name="connsiteX187" fmla="*/ 4609 w 9963"/>
                <a:gd name="connsiteY187" fmla="*/ 4767 h 10001"/>
                <a:gd name="connsiteX188" fmla="*/ 4603 w 9963"/>
                <a:gd name="connsiteY188" fmla="*/ 4545 h 10001"/>
                <a:gd name="connsiteX189" fmla="*/ 4617 w 9963"/>
                <a:gd name="connsiteY189" fmla="*/ 4369 h 10001"/>
                <a:gd name="connsiteX190" fmla="*/ 4655 w 9963"/>
                <a:gd name="connsiteY190" fmla="*/ 3935 h 10001"/>
                <a:gd name="connsiteX191" fmla="*/ 4638 w 9963"/>
                <a:gd name="connsiteY191" fmla="*/ 4173 h 10001"/>
                <a:gd name="connsiteX192" fmla="*/ 4689 w 9963"/>
                <a:gd name="connsiteY192" fmla="*/ 3834 h 10001"/>
                <a:gd name="connsiteX193" fmla="*/ 4695 w 9963"/>
                <a:gd name="connsiteY193" fmla="*/ 3562 h 10001"/>
                <a:gd name="connsiteX194" fmla="*/ 4727 w 9963"/>
                <a:gd name="connsiteY194" fmla="*/ 3435 h 10001"/>
                <a:gd name="connsiteX195" fmla="*/ 4755 w 9963"/>
                <a:gd name="connsiteY195" fmla="*/ 3183 h 10001"/>
                <a:gd name="connsiteX196" fmla="*/ 4786 w 9963"/>
                <a:gd name="connsiteY196" fmla="*/ 2907 h 10001"/>
                <a:gd name="connsiteX197" fmla="*/ 4973 w 9963"/>
                <a:gd name="connsiteY197" fmla="*/ 2362 h 10001"/>
                <a:gd name="connsiteX198" fmla="*/ 4868 w 9963"/>
                <a:gd name="connsiteY198" fmla="*/ 2553 h 10001"/>
                <a:gd name="connsiteX199" fmla="*/ 4818 w 9963"/>
                <a:gd name="connsiteY199" fmla="*/ 2781 h 10001"/>
                <a:gd name="connsiteX200" fmla="*/ 4914 w 9963"/>
                <a:gd name="connsiteY200" fmla="*/ 2399 h 10001"/>
                <a:gd name="connsiteX201" fmla="*/ 4973 w 9963"/>
                <a:gd name="connsiteY201" fmla="*/ 2342 h 10001"/>
                <a:gd name="connsiteX202" fmla="*/ 5001 w 9963"/>
                <a:gd name="connsiteY202" fmla="*/ 2251 h 10001"/>
                <a:gd name="connsiteX203" fmla="*/ 5030 w 9963"/>
                <a:gd name="connsiteY203" fmla="*/ 2092 h 10001"/>
                <a:gd name="connsiteX204" fmla="*/ 5091 w 9963"/>
                <a:gd name="connsiteY204" fmla="*/ 2036 h 10001"/>
                <a:gd name="connsiteX205" fmla="*/ 5060 w 9963"/>
                <a:gd name="connsiteY205" fmla="*/ 2000 h 10001"/>
                <a:gd name="connsiteX206" fmla="*/ 5267 w 9963"/>
                <a:gd name="connsiteY206" fmla="*/ 2651 h 10001"/>
                <a:gd name="connsiteX207" fmla="*/ 5280 w 9963"/>
                <a:gd name="connsiteY207" fmla="*/ 2871 h 10001"/>
                <a:gd name="connsiteX208" fmla="*/ 5318 w 9963"/>
                <a:gd name="connsiteY208" fmla="*/ 2977 h 10001"/>
                <a:gd name="connsiteX209" fmla="*/ 5322 w 9963"/>
                <a:gd name="connsiteY209" fmla="*/ 3263 h 10001"/>
                <a:gd name="connsiteX210" fmla="*/ 5287 w 9963"/>
                <a:gd name="connsiteY210" fmla="*/ 2894 h 10001"/>
                <a:gd name="connsiteX211" fmla="*/ 5316 w 9963"/>
                <a:gd name="connsiteY211" fmla="*/ 2989 h 10001"/>
                <a:gd name="connsiteX212" fmla="*/ 5306 w 9963"/>
                <a:gd name="connsiteY212" fmla="*/ 3507 h 10001"/>
                <a:gd name="connsiteX213" fmla="*/ 5353 w 9963"/>
                <a:gd name="connsiteY213" fmla="*/ 3169 h 10001"/>
                <a:gd name="connsiteX214" fmla="*/ 5330 w 9963"/>
                <a:gd name="connsiteY214" fmla="*/ 3166 h 10001"/>
                <a:gd name="connsiteX215" fmla="*/ 5331 w 9963"/>
                <a:gd name="connsiteY215" fmla="*/ 3561 h 10001"/>
                <a:gd name="connsiteX216" fmla="*/ 5291 w 9963"/>
                <a:gd name="connsiteY216" fmla="*/ 3586 h 10001"/>
                <a:gd name="connsiteX217" fmla="*/ 5288 w 9963"/>
                <a:gd name="connsiteY217" fmla="*/ 2786 h 10001"/>
                <a:gd name="connsiteX218" fmla="*/ 5369 w 9963"/>
                <a:gd name="connsiteY218" fmla="*/ 3484 h 10001"/>
                <a:gd name="connsiteX219" fmla="*/ 5359 w 9963"/>
                <a:gd name="connsiteY219" fmla="*/ 3064 h 10001"/>
                <a:gd name="connsiteX220" fmla="*/ 5379 w 9963"/>
                <a:gd name="connsiteY220" fmla="*/ 3740 h 10001"/>
                <a:gd name="connsiteX221" fmla="*/ 5121 w 9963"/>
                <a:gd name="connsiteY221" fmla="*/ 2114 h 10001"/>
                <a:gd name="connsiteX222" fmla="*/ 5236 w 9963"/>
                <a:gd name="connsiteY222" fmla="*/ 2495 h 10001"/>
                <a:gd name="connsiteX223" fmla="*/ 5373 w 9963"/>
                <a:gd name="connsiteY223" fmla="*/ 3159 h 10001"/>
                <a:gd name="connsiteX224" fmla="*/ 5305 w 9963"/>
                <a:gd name="connsiteY224" fmla="*/ 2888 h 10001"/>
                <a:gd name="connsiteX225" fmla="*/ 5150 w 9963"/>
                <a:gd name="connsiteY225" fmla="*/ 2225 h 10001"/>
                <a:gd name="connsiteX226" fmla="*/ 5201 w 9963"/>
                <a:gd name="connsiteY226" fmla="*/ 2168 h 10001"/>
                <a:gd name="connsiteX227" fmla="*/ 5357 w 9963"/>
                <a:gd name="connsiteY227" fmla="*/ 3763 h 10001"/>
                <a:gd name="connsiteX228" fmla="*/ 5359 w 9963"/>
                <a:gd name="connsiteY228" fmla="*/ 3021 h 10001"/>
                <a:gd name="connsiteX229" fmla="*/ 5234 w 9963"/>
                <a:gd name="connsiteY229" fmla="*/ 2375 h 10001"/>
                <a:gd name="connsiteX230" fmla="*/ 5363 w 9963"/>
                <a:gd name="connsiteY230" fmla="*/ 3347 h 10001"/>
                <a:gd name="connsiteX231" fmla="*/ 5373 w 9963"/>
                <a:gd name="connsiteY231" fmla="*/ 3413 h 10001"/>
                <a:gd name="connsiteX232" fmla="*/ 5373 w 9963"/>
                <a:gd name="connsiteY232" fmla="*/ 3087 h 10001"/>
                <a:gd name="connsiteX233" fmla="*/ 5363 w 9963"/>
                <a:gd name="connsiteY233" fmla="*/ 3490 h 10001"/>
                <a:gd name="connsiteX234" fmla="*/ 5490 w 9963"/>
                <a:gd name="connsiteY234" fmla="*/ 3595 h 10001"/>
                <a:gd name="connsiteX235" fmla="*/ 5461 w 9963"/>
                <a:gd name="connsiteY235" fmla="*/ 3552 h 10001"/>
                <a:gd name="connsiteX236" fmla="*/ 5420 w 9963"/>
                <a:gd name="connsiteY236" fmla="*/ 3305 h 10001"/>
                <a:gd name="connsiteX237" fmla="*/ 5432 w 9963"/>
                <a:gd name="connsiteY237" fmla="*/ 3774 h 10001"/>
                <a:gd name="connsiteX238" fmla="*/ 5440 w 9963"/>
                <a:gd name="connsiteY238" fmla="*/ 3926 h 10001"/>
                <a:gd name="connsiteX239" fmla="*/ 5480 w 9963"/>
                <a:gd name="connsiteY239" fmla="*/ 3778 h 10001"/>
                <a:gd name="connsiteX240" fmla="*/ 5433 w 9963"/>
                <a:gd name="connsiteY240" fmla="*/ 3012 h 10001"/>
                <a:gd name="connsiteX241" fmla="*/ 5406 w 9963"/>
                <a:gd name="connsiteY241" fmla="*/ 3616 h 10001"/>
                <a:gd name="connsiteX242" fmla="*/ 5400 w 9963"/>
                <a:gd name="connsiteY242" fmla="*/ 3131 h 10001"/>
                <a:gd name="connsiteX243" fmla="*/ 5395 w 9963"/>
                <a:gd name="connsiteY243" fmla="*/ 3610 h 10001"/>
                <a:gd name="connsiteX244" fmla="*/ 5424 w 9963"/>
                <a:gd name="connsiteY244" fmla="*/ 3682 h 10001"/>
                <a:gd name="connsiteX245" fmla="*/ 5460 w 9963"/>
                <a:gd name="connsiteY245" fmla="*/ 3342 h 10001"/>
                <a:gd name="connsiteX246" fmla="*/ 5517 w 9963"/>
                <a:gd name="connsiteY246" fmla="*/ 3655 h 10001"/>
                <a:gd name="connsiteX247" fmla="*/ 5376 w 9963"/>
                <a:gd name="connsiteY247" fmla="*/ 3530 h 10001"/>
                <a:gd name="connsiteX248" fmla="*/ 5389 w 9963"/>
                <a:gd name="connsiteY248" fmla="*/ 3505 h 10001"/>
                <a:gd name="connsiteX249" fmla="*/ 5572 w 9963"/>
                <a:gd name="connsiteY249" fmla="*/ 4074 h 10001"/>
                <a:gd name="connsiteX250" fmla="*/ 5531 w 9963"/>
                <a:gd name="connsiteY250" fmla="*/ 3764 h 10001"/>
                <a:gd name="connsiteX251" fmla="*/ 5551 w 9963"/>
                <a:gd name="connsiteY251" fmla="*/ 4021 h 10001"/>
                <a:gd name="connsiteX252" fmla="*/ 5585 w 9963"/>
                <a:gd name="connsiteY252" fmla="*/ 4064 h 10001"/>
                <a:gd name="connsiteX253" fmla="*/ 5652 w 9963"/>
                <a:gd name="connsiteY253" fmla="*/ 4273 h 10001"/>
                <a:gd name="connsiteX254" fmla="*/ 5638 w 9963"/>
                <a:gd name="connsiteY254" fmla="*/ 4287 h 10001"/>
                <a:gd name="connsiteX255" fmla="*/ 5683 w 9963"/>
                <a:gd name="connsiteY255" fmla="*/ 4323 h 10001"/>
                <a:gd name="connsiteX256" fmla="*/ 5688 w 9963"/>
                <a:gd name="connsiteY256" fmla="*/ 4455 h 10001"/>
                <a:gd name="connsiteX257" fmla="*/ 5713 w 9963"/>
                <a:gd name="connsiteY257" fmla="*/ 4583 h 10001"/>
                <a:gd name="connsiteX258" fmla="*/ 5742 w 9963"/>
                <a:gd name="connsiteY258" fmla="*/ 4658 h 10001"/>
                <a:gd name="connsiteX259" fmla="*/ 5779 w 9963"/>
                <a:gd name="connsiteY259" fmla="*/ 4593 h 10001"/>
                <a:gd name="connsiteX260" fmla="*/ 5804 w 9963"/>
                <a:gd name="connsiteY260" fmla="*/ 4716 h 10001"/>
                <a:gd name="connsiteX261" fmla="*/ 5861 w 9963"/>
                <a:gd name="connsiteY261" fmla="*/ 4914 h 10001"/>
                <a:gd name="connsiteX262" fmla="*/ 5927 w 9963"/>
                <a:gd name="connsiteY262" fmla="*/ 5017 h 10001"/>
                <a:gd name="connsiteX263" fmla="*/ 5954 w 9963"/>
                <a:gd name="connsiteY263" fmla="*/ 5318 h 10001"/>
                <a:gd name="connsiteX264" fmla="*/ 6000 w 9963"/>
                <a:gd name="connsiteY264" fmla="*/ 5565 h 10001"/>
                <a:gd name="connsiteX265" fmla="*/ 6049 w 9963"/>
                <a:gd name="connsiteY265" fmla="*/ 5700 h 10001"/>
                <a:gd name="connsiteX266" fmla="*/ 6094 w 9963"/>
                <a:gd name="connsiteY266" fmla="*/ 6018 h 10001"/>
                <a:gd name="connsiteX267" fmla="*/ 6112 w 9963"/>
                <a:gd name="connsiteY267" fmla="*/ 5997 h 10001"/>
                <a:gd name="connsiteX268" fmla="*/ 6126 w 9963"/>
                <a:gd name="connsiteY268" fmla="*/ 5892 h 10001"/>
                <a:gd name="connsiteX269" fmla="*/ 6166 w 9963"/>
                <a:gd name="connsiteY269" fmla="*/ 5959 h 10001"/>
                <a:gd name="connsiteX270" fmla="*/ 6207 w 9963"/>
                <a:gd name="connsiteY270" fmla="*/ 5992 h 10001"/>
                <a:gd name="connsiteX271" fmla="*/ 6167 w 9963"/>
                <a:gd name="connsiteY271" fmla="*/ 5998 h 10001"/>
                <a:gd name="connsiteX272" fmla="*/ 6198 w 9963"/>
                <a:gd name="connsiteY272" fmla="*/ 6238 h 10001"/>
                <a:gd name="connsiteX273" fmla="*/ 6290 w 9963"/>
                <a:gd name="connsiteY273" fmla="*/ 6560 h 10001"/>
                <a:gd name="connsiteX274" fmla="*/ 6323 w 9963"/>
                <a:gd name="connsiteY274" fmla="*/ 6609 h 10001"/>
                <a:gd name="connsiteX275" fmla="*/ 6355 w 9963"/>
                <a:gd name="connsiteY275" fmla="*/ 6576 h 10001"/>
                <a:gd name="connsiteX276" fmla="*/ 6369 w 9963"/>
                <a:gd name="connsiteY276" fmla="*/ 6958 h 10001"/>
                <a:gd name="connsiteX277" fmla="*/ 6423 w 9963"/>
                <a:gd name="connsiteY277" fmla="*/ 7066 h 10001"/>
                <a:gd name="connsiteX278" fmla="*/ 6436 w 9963"/>
                <a:gd name="connsiteY278" fmla="*/ 7417 h 10001"/>
                <a:gd name="connsiteX279" fmla="*/ 6505 w 9963"/>
                <a:gd name="connsiteY279" fmla="*/ 7815 h 10001"/>
                <a:gd name="connsiteX280" fmla="*/ 6570 w 9963"/>
                <a:gd name="connsiteY280" fmla="*/ 8168 h 10001"/>
                <a:gd name="connsiteX281" fmla="*/ 6601 w 9963"/>
                <a:gd name="connsiteY281" fmla="*/ 8387 h 10001"/>
                <a:gd name="connsiteX282" fmla="*/ 6690 w 9963"/>
                <a:gd name="connsiteY282" fmla="*/ 8368 h 10001"/>
                <a:gd name="connsiteX283" fmla="*/ 6767 w 9963"/>
                <a:gd name="connsiteY283" fmla="*/ 8270 h 10001"/>
                <a:gd name="connsiteX284" fmla="*/ 6828 w 9963"/>
                <a:gd name="connsiteY284" fmla="*/ 7838 h 10001"/>
                <a:gd name="connsiteX285" fmla="*/ 6835 w 9963"/>
                <a:gd name="connsiteY285" fmla="*/ 7837 h 10001"/>
                <a:gd name="connsiteX286" fmla="*/ 6923 w 9963"/>
                <a:gd name="connsiteY286" fmla="*/ 7415 h 10001"/>
                <a:gd name="connsiteX287" fmla="*/ 6978 w 9963"/>
                <a:gd name="connsiteY287" fmla="*/ 6921 h 10001"/>
                <a:gd name="connsiteX288" fmla="*/ 7004 w 9963"/>
                <a:gd name="connsiteY288" fmla="*/ 6453 h 10001"/>
                <a:gd name="connsiteX289" fmla="*/ 7128 w 9963"/>
                <a:gd name="connsiteY289" fmla="*/ 5538 h 10001"/>
                <a:gd name="connsiteX290" fmla="*/ 7086 w 9963"/>
                <a:gd name="connsiteY290" fmla="*/ 5552 h 10001"/>
                <a:gd name="connsiteX291" fmla="*/ 7057 w 9963"/>
                <a:gd name="connsiteY291" fmla="*/ 5887 h 10001"/>
                <a:gd name="connsiteX292" fmla="*/ 7057 w 9963"/>
                <a:gd name="connsiteY292" fmla="*/ 6255 h 10001"/>
                <a:gd name="connsiteX293" fmla="*/ 7073 w 9963"/>
                <a:gd name="connsiteY293" fmla="*/ 6060 h 10001"/>
                <a:gd name="connsiteX294" fmla="*/ 7086 w 9963"/>
                <a:gd name="connsiteY294" fmla="*/ 5704 h 10001"/>
                <a:gd name="connsiteX295" fmla="*/ 7122 w 9963"/>
                <a:gd name="connsiteY295" fmla="*/ 5590 h 10001"/>
                <a:gd name="connsiteX296" fmla="*/ 7208 w 9963"/>
                <a:gd name="connsiteY296" fmla="*/ 5393 h 10001"/>
                <a:gd name="connsiteX297" fmla="*/ 7136 w 9963"/>
                <a:gd name="connsiteY297" fmla="*/ 5364 h 10001"/>
                <a:gd name="connsiteX298" fmla="*/ 7122 w 9963"/>
                <a:gd name="connsiteY298" fmla="*/ 5298 h 10001"/>
                <a:gd name="connsiteX299" fmla="*/ 7141 w 9963"/>
                <a:gd name="connsiteY299" fmla="*/ 5110 h 10001"/>
                <a:gd name="connsiteX300" fmla="*/ 7228 w 9963"/>
                <a:gd name="connsiteY300" fmla="*/ 5302 h 10001"/>
                <a:gd name="connsiteX301" fmla="*/ 7209 w 9963"/>
                <a:gd name="connsiteY301" fmla="*/ 5062 h 10001"/>
                <a:gd name="connsiteX302" fmla="*/ 7240 w 9963"/>
                <a:gd name="connsiteY302" fmla="*/ 5076 h 10001"/>
                <a:gd name="connsiteX303" fmla="*/ 7264 w 9963"/>
                <a:gd name="connsiteY303" fmla="*/ 4850 h 10001"/>
                <a:gd name="connsiteX304" fmla="*/ 7288 w 9963"/>
                <a:gd name="connsiteY304" fmla="*/ 4807 h 10001"/>
                <a:gd name="connsiteX305" fmla="*/ 7326 w 9963"/>
                <a:gd name="connsiteY305" fmla="*/ 4653 h 10001"/>
                <a:gd name="connsiteX306" fmla="*/ 7386 w 9963"/>
                <a:gd name="connsiteY306" fmla="*/ 4525 h 10001"/>
                <a:gd name="connsiteX307" fmla="*/ 7439 w 9963"/>
                <a:gd name="connsiteY307" fmla="*/ 4419 h 10001"/>
                <a:gd name="connsiteX308" fmla="*/ 7470 w 9963"/>
                <a:gd name="connsiteY308" fmla="*/ 4393 h 10001"/>
                <a:gd name="connsiteX309" fmla="*/ 7515 w 9963"/>
                <a:gd name="connsiteY309" fmla="*/ 4210 h 10001"/>
                <a:gd name="connsiteX310" fmla="*/ 7545 w 9963"/>
                <a:gd name="connsiteY310" fmla="*/ 4274 h 10001"/>
                <a:gd name="connsiteX311" fmla="*/ 7576 w 9963"/>
                <a:gd name="connsiteY311" fmla="*/ 4276 h 10001"/>
                <a:gd name="connsiteX312" fmla="*/ 7604 w 9963"/>
                <a:gd name="connsiteY312" fmla="*/ 4278 h 10001"/>
                <a:gd name="connsiteX313" fmla="*/ 7640 w 9963"/>
                <a:gd name="connsiteY313" fmla="*/ 3956 h 10001"/>
                <a:gd name="connsiteX314" fmla="*/ 7721 w 9963"/>
                <a:gd name="connsiteY314" fmla="*/ 4038 h 10001"/>
                <a:gd name="connsiteX315" fmla="*/ 7657 w 9963"/>
                <a:gd name="connsiteY315" fmla="*/ 3963 h 10001"/>
                <a:gd name="connsiteX316" fmla="*/ 7722 w 9963"/>
                <a:gd name="connsiteY316" fmla="*/ 4140 h 10001"/>
                <a:gd name="connsiteX317" fmla="*/ 7751 w 9963"/>
                <a:gd name="connsiteY317" fmla="*/ 4232 h 10001"/>
                <a:gd name="connsiteX318" fmla="*/ 7765 w 9963"/>
                <a:gd name="connsiteY318" fmla="*/ 4259 h 10001"/>
                <a:gd name="connsiteX319" fmla="*/ 7824 w 9963"/>
                <a:gd name="connsiteY319" fmla="*/ 4282 h 10001"/>
                <a:gd name="connsiteX320" fmla="*/ 7801 w 9963"/>
                <a:gd name="connsiteY320" fmla="*/ 4102 h 10001"/>
                <a:gd name="connsiteX321" fmla="*/ 7849 w 9963"/>
                <a:gd name="connsiteY321" fmla="*/ 4219 h 10001"/>
                <a:gd name="connsiteX322" fmla="*/ 7897 w 9963"/>
                <a:gd name="connsiteY322" fmla="*/ 4337 h 10001"/>
                <a:gd name="connsiteX323" fmla="*/ 7924 w 9963"/>
                <a:gd name="connsiteY323" fmla="*/ 4481 h 10001"/>
                <a:gd name="connsiteX324" fmla="*/ 7944 w 9963"/>
                <a:gd name="connsiteY324" fmla="*/ 4288 h 10001"/>
                <a:gd name="connsiteX325" fmla="*/ 8023 w 9963"/>
                <a:gd name="connsiteY325" fmla="*/ 4732 h 10001"/>
                <a:gd name="connsiteX326" fmla="*/ 7979 w 9963"/>
                <a:gd name="connsiteY326" fmla="*/ 4386 h 10001"/>
                <a:gd name="connsiteX327" fmla="*/ 8111 w 9963"/>
                <a:gd name="connsiteY327" fmla="*/ 4983 h 10001"/>
                <a:gd name="connsiteX328" fmla="*/ 8071 w 9963"/>
                <a:gd name="connsiteY328" fmla="*/ 4898 h 10001"/>
                <a:gd name="connsiteX329" fmla="*/ 8170 w 9963"/>
                <a:gd name="connsiteY329" fmla="*/ 5144 h 10001"/>
                <a:gd name="connsiteX330" fmla="*/ 8172 w 9963"/>
                <a:gd name="connsiteY330" fmla="*/ 5044 h 10001"/>
                <a:gd name="connsiteX331" fmla="*/ 8233 w 9963"/>
                <a:gd name="connsiteY331" fmla="*/ 5166 h 10001"/>
                <a:gd name="connsiteX332" fmla="*/ 8250 w 9963"/>
                <a:gd name="connsiteY332" fmla="*/ 5377 h 10001"/>
                <a:gd name="connsiteX333" fmla="*/ 8299 w 9963"/>
                <a:gd name="connsiteY333" fmla="*/ 5536 h 10001"/>
                <a:gd name="connsiteX334" fmla="*/ 8339 w 9963"/>
                <a:gd name="connsiteY334" fmla="*/ 5757 h 10001"/>
                <a:gd name="connsiteX335" fmla="*/ 8352 w 9963"/>
                <a:gd name="connsiteY335" fmla="*/ 5850 h 10001"/>
                <a:gd name="connsiteX336" fmla="*/ 8388 w 9963"/>
                <a:gd name="connsiteY336" fmla="*/ 5823 h 10001"/>
                <a:gd name="connsiteX337" fmla="*/ 8400 w 9963"/>
                <a:gd name="connsiteY337" fmla="*/ 5956 h 10001"/>
                <a:gd name="connsiteX338" fmla="*/ 8452 w 9963"/>
                <a:gd name="connsiteY338" fmla="*/ 6263 h 10001"/>
                <a:gd name="connsiteX339" fmla="*/ 8494 w 9963"/>
                <a:gd name="connsiteY339" fmla="*/ 6419 h 10001"/>
                <a:gd name="connsiteX340" fmla="*/ 8456 w 9963"/>
                <a:gd name="connsiteY340" fmla="*/ 6391 h 10001"/>
                <a:gd name="connsiteX341" fmla="*/ 8421 w 9963"/>
                <a:gd name="connsiteY341" fmla="*/ 6013 h 10001"/>
                <a:gd name="connsiteX342" fmla="*/ 8585 w 9963"/>
                <a:gd name="connsiteY342" fmla="*/ 6676 h 10001"/>
                <a:gd name="connsiteX343" fmla="*/ 8508 w 9963"/>
                <a:gd name="connsiteY343" fmla="*/ 6841 h 10001"/>
                <a:gd name="connsiteX344" fmla="*/ 8513 w 9963"/>
                <a:gd name="connsiteY344" fmla="*/ 6235 h 10001"/>
                <a:gd name="connsiteX345" fmla="*/ 8518 w 9963"/>
                <a:gd name="connsiteY345" fmla="*/ 6636 h 10001"/>
                <a:gd name="connsiteX346" fmla="*/ 8520 w 9963"/>
                <a:gd name="connsiteY346" fmla="*/ 6193 h 10001"/>
                <a:gd name="connsiteX347" fmla="*/ 8417 w 9963"/>
                <a:gd name="connsiteY347" fmla="*/ 5990 h 10001"/>
                <a:gd name="connsiteX348" fmla="*/ 8531 w 9963"/>
                <a:gd name="connsiteY348" fmla="*/ 6609 h 10001"/>
                <a:gd name="connsiteX349" fmla="*/ 8565 w 9963"/>
                <a:gd name="connsiteY349" fmla="*/ 6754 h 10001"/>
                <a:gd name="connsiteX350" fmla="*/ 8538 w 9963"/>
                <a:gd name="connsiteY350" fmla="*/ 6773 h 10001"/>
                <a:gd name="connsiteX351" fmla="*/ 8542 w 9963"/>
                <a:gd name="connsiteY351" fmla="*/ 6271 h 10001"/>
                <a:gd name="connsiteX352" fmla="*/ 8498 w 9963"/>
                <a:gd name="connsiteY352" fmla="*/ 6199 h 10001"/>
                <a:gd name="connsiteX353" fmla="*/ 8455 w 9963"/>
                <a:gd name="connsiteY353" fmla="*/ 6076 h 10001"/>
                <a:gd name="connsiteX354" fmla="*/ 8555 w 9963"/>
                <a:gd name="connsiteY354" fmla="*/ 6520 h 10001"/>
                <a:gd name="connsiteX355" fmla="*/ 8557 w 9963"/>
                <a:gd name="connsiteY355" fmla="*/ 6643 h 10001"/>
                <a:gd name="connsiteX356" fmla="*/ 8562 w 9963"/>
                <a:gd name="connsiteY356" fmla="*/ 6879 h 10001"/>
                <a:gd name="connsiteX357" fmla="*/ 8605 w 9963"/>
                <a:gd name="connsiteY357" fmla="*/ 7149 h 10001"/>
                <a:gd name="connsiteX358" fmla="*/ 8572 w 9963"/>
                <a:gd name="connsiteY358" fmla="*/ 6643 h 10001"/>
                <a:gd name="connsiteX359" fmla="*/ 8576 w 9963"/>
                <a:gd name="connsiteY359" fmla="*/ 6766 h 10001"/>
                <a:gd name="connsiteX360" fmla="*/ 8580 w 9963"/>
                <a:gd name="connsiteY360" fmla="*/ 6636 h 10001"/>
                <a:gd name="connsiteX361" fmla="*/ 8637 w 9963"/>
                <a:gd name="connsiteY361" fmla="*/ 6946 h 10001"/>
                <a:gd name="connsiteX362" fmla="*/ 8518 w 9963"/>
                <a:gd name="connsiteY362" fmla="*/ 6608 h 10001"/>
                <a:gd name="connsiteX363" fmla="*/ 8523 w 9963"/>
                <a:gd name="connsiteY363" fmla="*/ 6391 h 10001"/>
                <a:gd name="connsiteX364" fmla="*/ 8480 w 9963"/>
                <a:gd name="connsiteY364" fmla="*/ 6334 h 10001"/>
                <a:gd name="connsiteX365" fmla="*/ 8457 w 9963"/>
                <a:gd name="connsiteY365" fmla="*/ 6620 h 10001"/>
                <a:gd name="connsiteX366" fmla="*/ 8612 w 9963"/>
                <a:gd name="connsiteY366" fmla="*/ 6952 h 10001"/>
                <a:gd name="connsiteX367" fmla="*/ 8626 w 9963"/>
                <a:gd name="connsiteY367" fmla="*/ 7201 h 10001"/>
                <a:gd name="connsiteX368" fmla="*/ 8745 w 9963"/>
                <a:gd name="connsiteY368" fmla="*/ 7835 h 10001"/>
                <a:gd name="connsiteX369" fmla="*/ 8782 w 9963"/>
                <a:gd name="connsiteY369" fmla="*/ 8626 h 10001"/>
                <a:gd name="connsiteX370" fmla="*/ 8802 w 9963"/>
                <a:gd name="connsiteY370" fmla="*/ 9103 h 10001"/>
                <a:gd name="connsiteX371" fmla="*/ 8981 w 9963"/>
                <a:gd name="connsiteY371" fmla="*/ 9743 h 10001"/>
                <a:gd name="connsiteX372" fmla="*/ 8991 w 9963"/>
                <a:gd name="connsiteY372" fmla="*/ 9345 h 10001"/>
                <a:gd name="connsiteX373" fmla="*/ 9086 w 9963"/>
                <a:gd name="connsiteY373" fmla="*/ 9703 h 10001"/>
                <a:gd name="connsiteX374" fmla="*/ 9056 w 9963"/>
                <a:gd name="connsiteY374" fmla="*/ 9649 h 10001"/>
                <a:gd name="connsiteX375" fmla="*/ 8912 w 9963"/>
                <a:gd name="connsiteY375" fmla="*/ 9060 h 10001"/>
                <a:gd name="connsiteX376" fmla="*/ 8747 w 9963"/>
                <a:gd name="connsiteY376" fmla="*/ 7964 h 10001"/>
                <a:gd name="connsiteX377" fmla="*/ 8863 w 9963"/>
                <a:gd name="connsiteY377" fmla="*/ 8809 h 10001"/>
                <a:gd name="connsiteX378" fmla="*/ 9106 w 9963"/>
                <a:gd name="connsiteY378" fmla="*/ 9699 h 10001"/>
                <a:gd name="connsiteX379" fmla="*/ 9001 w 9963"/>
                <a:gd name="connsiteY379" fmla="*/ 9526 h 10001"/>
                <a:gd name="connsiteX380" fmla="*/ 8772 w 9963"/>
                <a:gd name="connsiteY380" fmla="*/ 8118 h 10001"/>
                <a:gd name="connsiteX381" fmla="*/ 9073 w 9963"/>
                <a:gd name="connsiteY381" fmla="*/ 9629 h 10001"/>
                <a:gd name="connsiteX382" fmla="*/ 8730 w 9963"/>
                <a:gd name="connsiteY382" fmla="*/ 7945 h 10001"/>
                <a:gd name="connsiteX383" fmla="*/ 8676 w 9963"/>
                <a:gd name="connsiteY383" fmla="*/ 7353 h 10001"/>
                <a:gd name="connsiteX384" fmla="*/ 8628 w 9963"/>
                <a:gd name="connsiteY384" fmla="*/ 7235 h 10001"/>
                <a:gd name="connsiteX385" fmla="*/ 8676 w 9963"/>
                <a:gd name="connsiteY385" fmla="*/ 7732 h 10001"/>
                <a:gd name="connsiteX386" fmla="*/ 8728 w 9963"/>
                <a:gd name="connsiteY386" fmla="*/ 7754 h 10001"/>
                <a:gd name="connsiteX387" fmla="*/ 8702 w 9963"/>
                <a:gd name="connsiteY387" fmla="*/ 7607 h 10001"/>
                <a:gd name="connsiteX388" fmla="*/ 9162 w 9963"/>
                <a:gd name="connsiteY388" fmla="*/ 9791 h 10001"/>
                <a:gd name="connsiteX389" fmla="*/ 9112 w 9963"/>
                <a:gd name="connsiteY389" fmla="*/ 9740 h 10001"/>
                <a:gd name="connsiteX390" fmla="*/ 8871 w 9963"/>
                <a:gd name="connsiteY390" fmla="*/ 9140 h 10001"/>
                <a:gd name="connsiteX391" fmla="*/ 9012 w 9963"/>
                <a:gd name="connsiteY391" fmla="*/ 9358 h 10001"/>
                <a:gd name="connsiteX392" fmla="*/ 9211 w 9963"/>
                <a:gd name="connsiteY392" fmla="*/ 9570 h 10001"/>
                <a:gd name="connsiteX393" fmla="*/ 9022 w 9963"/>
                <a:gd name="connsiteY393" fmla="*/ 9815 h 10001"/>
                <a:gd name="connsiteX394" fmla="*/ 9043 w 9963"/>
                <a:gd name="connsiteY394" fmla="*/ 9263 h 10001"/>
                <a:gd name="connsiteX395" fmla="*/ 9072 w 9963"/>
                <a:gd name="connsiteY395" fmla="*/ 9301 h 10001"/>
                <a:gd name="connsiteX396" fmla="*/ 8914 w 9963"/>
                <a:gd name="connsiteY396" fmla="*/ 8864 h 10001"/>
                <a:gd name="connsiteX397" fmla="*/ 8859 w 9963"/>
                <a:gd name="connsiteY397" fmla="*/ 8593 h 10001"/>
                <a:gd name="connsiteX398" fmla="*/ 8867 w 9963"/>
                <a:gd name="connsiteY398" fmla="*/ 8733 h 10001"/>
                <a:gd name="connsiteX399" fmla="*/ 8858 w 9963"/>
                <a:gd name="connsiteY399" fmla="*/ 8458 h 10001"/>
                <a:gd name="connsiteX400" fmla="*/ 8834 w 9963"/>
                <a:gd name="connsiteY400" fmla="*/ 8699 h 10001"/>
                <a:gd name="connsiteX401" fmla="*/ 9046 w 9963"/>
                <a:gd name="connsiteY401" fmla="*/ 9680 h 10001"/>
                <a:gd name="connsiteX402" fmla="*/ 8859 w 9963"/>
                <a:gd name="connsiteY402" fmla="*/ 8493 h 10001"/>
                <a:gd name="connsiteX403" fmla="*/ 8756 w 9963"/>
                <a:gd name="connsiteY403" fmla="*/ 8576 h 10001"/>
                <a:gd name="connsiteX404" fmla="*/ 8735 w 9963"/>
                <a:gd name="connsiteY404" fmla="*/ 7704 h 10001"/>
                <a:gd name="connsiteX405" fmla="*/ 8766 w 9963"/>
                <a:gd name="connsiteY405" fmla="*/ 7953 h 10001"/>
                <a:gd name="connsiteX406" fmla="*/ 8978 w 9963"/>
                <a:gd name="connsiteY406" fmla="*/ 9682 h 10001"/>
                <a:gd name="connsiteX407" fmla="*/ 9284 w 9963"/>
                <a:gd name="connsiteY407" fmla="*/ 9402 h 10001"/>
                <a:gd name="connsiteX408" fmla="*/ 9267 w 9963"/>
                <a:gd name="connsiteY408" fmla="*/ 9646 h 10001"/>
                <a:gd name="connsiteX409" fmla="*/ 8913 w 9963"/>
                <a:gd name="connsiteY409" fmla="*/ 9377 h 10001"/>
                <a:gd name="connsiteX410" fmla="*/ 9009 w 9963"/>
                <a:gd name="connsiteY410" fmla="*/ 9533 h 10001"/>
                <a:gd name="connsiteX411" fmla="*/ 8786 w 9963"/>
                <a:gd name="connsiteY411" fmla="*/ 8350 h 10001"/>
                <a:gd name="connsiteX412" fmla="*/ 8792 w 9963"/>
                <a:gd name="connsiteY412" fmla="*/ 8698 h 10001"/>
                <a:gd name="connsiteX413" fmla="*/ 8866 w 9963"/>
                <a:gd name="connsiteY413" fmla="*/ 8915 h 10001"/>
                <a:gd name="connsiteX414" fmla="*/ 8802 w 9963"/>
                <a:gd name="connsiteY414" fmla="*/ 8220 h 10001"/>
                <a:gd name="connsiteX415" fmla="*/ 8807 w 9963"/>
                <a:gd name="connsiteY415" fmla="*/ 8168 h 10001"/>
                <a:gd name="connsiteX416" fmla="*/ 8812 w 9963"/>
                <a:gd name="connsiteY416" fmla="*/ 8412 h 10001"/>
                <a:gd name="connsiteX417" fmla="*/ 8817 w 9963"/>
                <a:gd name="connsiteY417" fmla="*/ 8500 h 10001"/>
                <a:gd name="connsiteX418" fmla="*/ 8822 w 9963"/>
                <a:gd name="connsiteY418" fmla="*/ 9258 h 10001"/>
                <a:gd name="connsiteX419" fmla="*/ 8955 w 9963"/>
                <a:gd name="connsiteY419" fmla="*/ 9047 h 10001"/>
                <a:gd name="connsiteX420" fmla="*/ 9118 w 9963"/>
                <a:gd name="connsiteY420" fmla="*/ 9544 h 10001"/>
                <a:gd name="connsiteX421" fmla="*/ 8839 w 9963"/>
                <a:gd name="connsiteY421" fmla="*/ 9216 h 10001"/>
                <a:gd name="connsiteX422" fmla="*/ 8950 w 9963"/>
                <a:gd name="connsiteY422" fmla="*/ 9530 h 10001"/>
                <a:gd name="connsiteX423" fmla="*/ 8851 w 9963"/>
                <a:gd name="connsiteY423" fmla="*/ 9224 h 10001"/>
                <a:gd name="connsiteX424" fmla="*/ 8946 w 9963"/>
                <a:gd name="connsiteY424" fmla="*/ 9188 h 10001"/>
                <a:gd name="connsiteX425" fmla="*/ 8860 w 9963"/>
                <a:gd name="connsiteY425" fmla="*/ 8975 h 10001"/>
                <a:gd name="connsiteX426" fmla="*/ 8966 w 9963"/>
                <a:gd name="connsiteY426" fmla="*/ 9306 h 10001"/>
                <a:gd name="connsiteX427" fmla="*/ 9045 w 9963"/>
                <a:gd name="connsiteY427" fmla="*/ 9696 h 10001"/>
                <a:gd name="connsiteX428" fmla="*/ 8929 w 9963"/>
                <a:gd name="connsiteY428" fmla="*/ 8959 h 10001"/>
                <a:gd name="connsiteX429" fmla="*/ 9034 w 9963"/>
                <a:gd name="connsiteY429" fmla="*/ 9498 h 10001"/>
                <a:gd name="connsiteX430" fmla="*/ 8853 w 9963"/>
                <a:gd name="connsiteY430" fmla="*/ 9106 h 10001"/>
                <a:gd name="connsiteX431" fmla="*/ 8959 w 9963"/>
                <a:gd name="connsiteY431" fmla="*/ 9643 h 10001"/>
                <a:gd name="connsiteX432" fmla="*/ 8982 w 9963"/>
                <a:gd name="connsiteY432" fmla="*/ 9395 h 10001"/>
                <a:gd name="connsiteX433" fmla="*/ 9003 w 9963"/>
                <a:gd name="connsiteY433" fmla="*/ 9466 h 10001"/>
                <a:gd name="connsiteX434" fmla="*/ 9279 w 9963"/>
                <a:gd name="connsiteY434" fmla="*/ 9633 h 10001"/>
                <a:gd name="connsiteX435" fmla="*/ 8946 w 9963"/>
                <a:gd name="connsiteY435" fmla="*/ 9553 h 10001"/>
                <a:gd name="connsiteX436" fmla="*/ 8968 w 9963"/>
                <a:gd name="connsiteY436" fmla="*/ 9476 h 10001"/>
                <a:gd name="connsiteX437" fmla="*/ 9160 w 9963"/>
                <a:gd name="connsiteY437" fmla="*/ 9776 h 10001"/>
                <a:gd name="connsiteX438" fmla="*/ 9200 w 9963"/>
                <a:gd name="connsiteY438" fmla="*/ 9846 h 10001"/>
                <a:gd name="connsiteX439" fmla="*/ 9089 w 9963"/>
                <a:gd name="connsiteY439" fmla="*/ 9715 h 10001"/>
                <a:gd name="connsiteX440" fmla="*/ 9161 w 9963"/>
                <a:gd name="connsiteY440" fmla="*/ 9857 h 10001"/>
                <a:gd name="connsiteX441" fmla="*/ 9255 w 9963"/>
                <a:gd name="connsiteY441" fmla="*/ 9838 h 10001"/>
                <a:gd name="connsiteX442" fmla="*/ 9331 w 9963"/>
                <a:gd name="connsiteY442" fmla="*/ 9201 h 10001"/>
                <a:gd name="connsiteX443" fmla="*/ 9417 w 9963"/>
                <a:gd name="connsiteY443" fmla="*/ 8927 h 10001"/>
                <a:gd name="connsiteX444" fmla="*/ 9397 w 9963"/>
                <a:gd name="connsiteY444" fmla="*/ 8698 h 10001"/>
                <a:gd name="connsiteX445" fmla="*/ 9425 w 9963"/>
                <a:gd name="connsiteY445" fmla="*/ 8418 h 10001"/>
                <a:gd name="connsiteX446" fmla="*/ 9496 w 9963"/>
                <a:gd name="connsiteY446" fmla="*/ 8175 h 10001"/>
                <a:gd name="connsiteX447" fmla="*/ 9477 w 9963"/>
                <a:gd name="connsiteY447" fmla="*/ 7879 h 10001"/>
                <a:gd name="connsiteX448" fmla="*/ 9485 w 9963"/>
                <a:gd name="connsiteY448" fmla="*/ 7665 h 10001"/>
                <a:gd name="connsiteX449" fmla="*/ 9535 w 9963"/>
                <a:gd name="connsiteY449" fmla="*/ 7373 h 10001"/>
                <a:gd name="connsiteX450" fmla="*/ 9509 w 9963"/>
                <a:gd name="connsiteY450" fmla="*/ 7270 h 10001"/>
                <a:gd name="connsiteX451" fmla="*/ 9518 w 9963"/>
                <a:gd name="connsiteY451" fmla="*/ 7212 h 10001"/>
                <a:gd name="connsiteX452" fmla="*/ 9481 w 9963"/>
                <a:gd name="connsiteY452" fmla="*/ 6850 h 10001"/>
                <a:gd name="connsiteX453" fmla="*/ 9497 w 9963"/>
                <a:gd name="connsiteY453" fmla="*/ 6593 h 10001"/>
                <a:gd name="connsiteX454" fmla="*/ 9506 w 9963"/>
                <a:gd name="connsiteY454" fmla="*/ 6900 h 10001"/>
                <a:gd name="connsiteX455" fmla="*/ 9489 w 9963"/>
                <a:gd name="connsiteY455" fmla="*/ 7151 h 10001"/>
                <a:gd name="connsiteX456" fmla="*/ 9546 w 9963"/>
                <a:gd name="connsiteY456" fmla="*/ 6996 h 10001"/>
                <a:gd name="connsiteX457" fmla="*/ 9545 w 9963"/>
                <a:gd name="connsiteY457" fmla="*/ 5957 h 10001"/>
                <a:gd name="connsiteX458" fmla="*/ 9514 w 9963"/>
                <a:gd name="connsiteY458" fmla="*/ 6413 h 10001"/>
                <a:gd name="connsiteX459" fmla="*/ 9576 w 9963"/>
                <a:gd name="connsiteY459" fmla="*/ 5585 h 10001"/>
                <a:gd name="connsiteX460" fmla="*/ 9614 w 9963"/>
                <a:gd name="connsiteY460" fmla="*/ 5407 h 10001"/>
                <a:gd name="connsiteX461" fmla="*/ 9628 w 9963"/>
                <a:gd name="connsiteY461" fmla="*/ 5190 h 10001"/>
                <a:gd name="connsiteX462" fmla="*/ 9688 w 9963"/>
                <a:gd name="connsiteY462" fmla="*/ 4876 h 10001"/>
                <a:gd name="connsiteX463" fmla="*/ 9773 w 9963"/>
                <a:gd name="connsiteY463" fmla="*/ 4608 h 10001"/>
                <a:gd name="connsiteX464" fmla="*/ 9852 w 9963"/>
                <a:gd name="connsiteY464" fmla="*/ 4352 h 10001"/>
                <a:gd name="connsiteX465" fmla="*/ 9963 w 9963"/>
                <a:gd name="connsiteY465" fmla="*/ 3948 h 10001"/>
                <a:gd name="connsiteX0" fmla="*/ 0 w 10000"/>
                <a:gd name="connsiteY0" fmla="*/ 2960 h 10000"/>
                <a:gd name="connsiteX1" fmla="*/ 85 w 10000"/>
                <a:gd name="connsiteY1" fmla="*/ 2323 h 10000"/>
                <a:gd name="connsiteX2" fmla="*/ 107 w 10000"/>
                <a:gd name="connsiteY2" fmla="*/ 2250 h 10000"/>
                <a:gd name="connsiteX3" fmla="*/ 50 w 10000"/>
                <a:gd name="connsiteY3" fmla="*/ 2603 h 10000"/>
                <a:gd name="connsiteX4" fmla="*/ 117 w 10000"/>
                <a:gd name="connsiteY4" fmla="*/ 2204 h 10000"/>
                <a:gd name="connsiteX5" fmla="*/ 86 w 10000"/>
                <a:gd name="connsiteY5" fmla="*/ 2456 h 10000"/>
                <a:gd name="connsiteX6" fmla="*/ 103 w 10000"/>
                <a:gd name="connsiteY6" fmla="*/ 2307 h 10000"/>
                <a:gd name="connsiteX7" fmla="*/ 180 w 10000"/>
                <a:gd name="connsiteY7" fmla="*/ 2011 h 10000"/>
                <a:gd name="connsiteX8" fmla="*/ 111 w 10000"/>
                <a:gd name="connsiteY8" fmla="*/ 1937 h 10000"/>
                <a:gd name="connsiteX9" fmla="*/ 270 w 10000"/>
                <a:gd name="connsiteY9" fmla="*/ 1470 h 10000"/>
                <a:gd name="connsiteX10" fmla="*/ 207 w 10000"/>
                <a:gd name="connsiteY10" fmla="*/ 1799 h 10000"/>
                <a:gd name="connsiteX11" fmla="*/ 232 w 10000"/>
                <a:gd name="connsiteY11" fmla="*/ 1610 h 10000"/>
                <a:gd name="connsiteX12" fmla="*/ 218 w 10000"/>
                <a:gd name="connsiteY12" fmla="*/ 1673 h 10000"/>
                <a:gd name="connsiteX13" fmla="*/ 268 w 10000"/>
                <a:gd name="connsiteY13" fmla="*/ 1443 h 10000"/>
                <a:gd name="connsiteX14" fmla="*/ 329 w 10000"/>
                <a:gd name="connsiteY14" fmla="*/ 1346 h 10000"/>
                <a:gd name="connsiteX15" fmla="*/ 306 w 10000"/>
                <a:gd name="connsiteY15" fmla="*/ 1372 h 10000"/>
                <a:gd name="connsiteX16" fmla="*/ 367 w 10000"/>
                <a:gd name="connsiteY16" fmla="*/ 1224 h 10000"/>
                <a:gd name="connsiteX17" fmla="*/ 347 w 10000"/>
                <a:gd name="connsiteY17" fmla="*/ 1256 h 10000"/>
                <a:gd name="connsiteX18" fmla="*/ 386 w 10000"/>
                <a:gd name="connsiteY18" fmla="*/ 1141 h 10000"/>
                <a:gd name="connsiteX19" fmla="*/ 400 w 10000"/>
                <a:gd name="connsiteY19" fmla="*/ 1149 h 10000"/>
                <a:gd name="connsiteX20" fmla="*/ 423 w 10000"/>
                <a:gd name="connsiteY20" fmla="*/ 1102 h 10000"/>
                <a:gd name="connsiteX21" fmla="*/ 468 w 10000"/>
                <a:gd name="connsiteY21" fmla="*/ 984 h 10000"/>
                <a:gd name="connsiteX22" fmla="*/ 419 w 10000"/>
                <a:gd name="connsiteY22" fmla="*/ 1088 h 10000"/>
                <a:gd name="connsiteX23" fmla="*/ 498 w 10000"/>
                <a:gd name="connsiteY23" fmla="*/ 910 h 10000"/>
                <a:gd name="connsiteX24" fmla="*/ 441 w 10000"/>
                <a:gd name="connsiteY24" fmla="*/ 1064 h 10000"/>
                <a:gd name="connsiteX25" fmla="*/ 535 w 10000"/>
                <a:gd name="connsiteY25" fmla="*/ 812 h 10000"/>
                <a:gd name="connsiteX26" fmla="*/ 564 w 10000"/>
                <a:gd name="connsiteY26" fmla="*/ 673 h 10000"/>
                <a:gd name="connsiteX27" fmla="*/ 604 w 10000"/>
                <a:gd name="connsiteY27" fmla="*/ 695 h 10000"/>
                <a:gd name="connsiteX28" fmla="*/ 617 w 10000"/>
                <a:gd name="connsiteY28" fmla="*/ 524 h 10000"/>
                <a:gd name="connsiteX29" fmla="*/ 644 w 10000"/>
                <a:gd name="connsiteY29" fmla="*/ 715 h 10000"/>
                <a:gd name="connsiteX30" fmla="*/ 680 w 10000"/>
                <a:gd name="connsiteY30" fmla="*/ 453 h 10000"/>
                <a:gd name="connsiteX31" fmla="*/ 726 w 10000"/>
                <a:gd name="connsiteY31" fmla="*/ 436 h 10000"/>
                <a:gd name="connsiteX32" fmla="*/ 748 w 10000"/>
                <a:gd name="connsiteY32" fmla="*/ 358 h 10000"/>
                <a:gd name="connsiteX33" fmla="*/ 796 w 10000"/>
                <a:gd name="connsiteY33" fmla="*/ 168 h 10000"/>
                <a:gd name="connsiteX34" fmla="*/ 779 w 10000"/>
                <a:gd name="connsiteY34" fmla="*/ 245 h 10000"/>
                <a:gd name="connsiteX35" fmla="*/ 837 w 10000"/>
                <a:gd name="connsiteY35" fmla="*/ 235 h 10000"/>
                <a:gd name="connsiteX36" fmla="*/ 864 w 10000"/>
                <a:gd name="connsiteY36" fmla="*/ 127 h 10000"/>
                <a:gd name="connsiteX37" fmla="*/ 902 w 10000"/>
                <a:gd name="connsiteY37" fmla="*/ 205 h 10000"/>
                <a:gd name="connsiteX38" fmla="*/ 942 w 10000"/>
                <a:gd name="connsiteY38" fmla="*/ 234 h 10000"/>
                <a:gd name="connsiteX39" fmla="*/ 978 w 10000"/>
                <a:gd name="connsiteY39" fmla="*/ 103 h 10000"/>
                <a:gd name="connsiteX40" fmla="*/ 1034 w 10000"/>
                <a:gd name="connsiteY40" fmla="*/ 100 h 10000"/>
                <a:gd name="connsiteX41" fmla="*/ 1061 w 10000"/>
                <a:gd name="connsiteY41" fmla="*/ 193 h 10000"/>
                <a:gd name="connsiteX42" fmla="*/ 1118 w 10000"/>
                <a:gd name="connsiteY42" fmla="*/ 124 h 10000"/>
                <a:gd name="connsiteX43" fmla="*/ 1139 w 10000"/>
                <a:gd name="connsiteY43" fmla="*/ 204 h 10000"/>
                <a:gd name="connsiteX44" fmla="*/ 1163 w 10000"/>
                <a:gd name="connsiteY44" fmla="*/ 251 h 10000"/>
                <a:gd name="connsiteX45" fmla="*/ 1198 w 10000"/>
                <a:gd name="connsiteY45" fmla="*/ 343 h 10000"/>
                <a:gd name="connsiteX46" fmla="*/ 1231 w 10000"/>
                <a:gd name="connsiteY46" fmla="*/ 486 h 10000"/>
                <a:gd name="connsiteX47" fmla="*/ 1273 w 10000"/>
                <a:gd name="connsiteY47" fmla="*/ 585 h 10000"/>
                <a:gd name="connsiteX48" fmla="*/ 1310 w 10000"/>
                <a:gd name="connsiteY48" fmla="*/ 666 h 10000"/>
                <a:gd name="connsiteX49" fmla="*/ 1355 w 10000"/>
                <a:gd name="connsiteY49" fmla="*/ 866 h 10000"/>
                <a:gd name="connsiteX50" fmla="*/ 1394 w 10000"/>
                <a:gd name="connsiteY50" fmla="*/ 944 h 10000"/>
                <a:gd name="connsiteX51" fmla="*/ 1431 w 10000"/>
                <a:gd name="connsiteY51" fmla="*/ 1241 h 10000"/>
                <a:gd name="connsiteX52" fmla="*/ 1420 w 10000"/>
                <a:gd name="connsiteY52" fmla="*/ 1104 h 10000"/>
                <a:gd name="connsiteX53" fmla="*/ 1461 w 10000"/>
                <a:gd name="connsiteY53" fmla="*/ 1314 h 10000"/>
                <a:gd name="connsiteX54" fmla="*/ 1463 w 10000"/>
                <a:gd name="connsiteY54" fmla="*/ 1536 h 10000"/>
                <a:gd name="connsiteX55" fmla="*/ 1505 w 10000"/>
                <a:gd name="connsiteY55" fmla="*/ 1633 h 10000"/>
                <a:gd name="connsiteX56" fmla="*/ 1507 w 10000"/>
                <a:gd name="connsiteY56" fmla="*/ 1887 h 10000"/>
                <a:gd name="connsiteX57" fmla="*/ 1569 w 10000"/>
                <a:gd name="connsiteY57" fmla="*/ 2236 h 10000"/>
                <a:gd name="connsiteX58" fmla="*/ 1569 w 10000"/>
                <a:gd name="connsiteY58" fmla="*/ 1787 h 10000"/>
                <a:gd name="connsiteX59" fmla="*/ 1577 w 10000"/>
                <a:gd name="connsiteY59" fmla="*/ 2610 h 10000"/>
                <a:gd name="connsiteX60" fmla="*/ 1635 w 10000"/>
                <a:gd name="connsiteY60" fmla="*/ 2969 h 10000"/>
                <a:gd name="connsiteX61" fmla="*/ 1611 w 10000"/>
                <a:gd name="connsiteY61" fmla="*/ 2391 h 10000"/>
                <a:gd name="connsiteX62" fmla="*/ 1625 w 10000"/>
                <a:gd name="connsiteY62" fmla="*/ 3206 h 10000"/>
                <a:gd name="connsiteX63" fmla="*/ 1637 w 10000"/>
                <a:gd name="connsiteY63" fmla="*/ 2632 h 10000"/>
                <a:gd name="connsiteX64" fmla="*/ 1659 w 10000"/>
                <a:gd name="connsiteY64" fmla="*/ 3613 h 10000"/>
                <a:gd name="connsiteX65" fmla="*/ 1676 w 10000"/>
                <a:gd name="connsiteY65" fmla="*/ 3285 h 10000"/>
                <a:gd name="connsiteX66" fmla="*/ 1693 w 10000"/>
                <a:gd name="connsiteY66" fmla="*/ 3146 h 10000"/>
                <a:gd name="connsiteX67" fmla="*/ 1687 w 10000"/>
                <a:gd name="connsiteY67" fmla="*/ 3558 h 10000"/>
                <a:gd name="connsiteX68" fmla="*/ 1732 w 10000"/>
                <a:gd name="connsiteY68" fmla="*/ 3891 h 10000"/>
                <a:gd name="connsiteX69" fmla="*/ 1744 w 10000"/>
                <a:gd name="connsiteY69" fmla="*/ 4082 h 10000"/>
                <a:gd name="connsiteX70" fmla="*/ 1762 w 10000"/>
                <a:gd name="connsiteY70" fmla="*/ 4039 h 10000"/>
                <a:gd name="connsiteX71" fmla="*/ 1784 w 10000"/>
                <a:gd name="connsiteY71" fmla="*/ 4345 h 10000"/>
                <a:gd name="connsiteX72" fmla="*/ 1813 w 10000"/>
                <a:gd name="connsiteY72" fmla="*/ 4444 h 10000"/>
                <a:gd name="connsiteX73" fmla="*/ 1848 w 10000"/>
                <a:gd name="connsiteY73" fmla="*/ 4576 h 10000"/>
                <a:gd name="connsiteX74" fmla="*/ 1866 w 10000"/>
                <a:gd name="connsiteY74" fmla="*/ 4624 h 10000"/>
                <a:gd name="connsiteX75" fmla="*/ 1911 w 10000"/>
                <a:gd name="connsiteY75" fmla="*/ 5103 h 10000"/>
                <a:gd name="connsiteX76" fmla="*/ 1892 w 10000"/>
                <a:gd name="connsiteY76" fmla="*/ 4872 h 10000"/>
                <a:gd name="connsiteX77" fmla="*/ 1946 w 10000"/>
                <a:gd name="connsiteY77" fmla="*/ 5281 h 10000"/>
                <a:gd name="connsiteX78" fmla="*/ 1983 w 10000"/>
                <a:gd name="connsiteY78" fmla="*/ 5660 h 10000"/>
                <a:gd name="connsiteX79" fmla="*/ 2020 w 10000"/>
                <a:gd name="connsiteY79" fmla="*/ 6039 h 10000"/>
                <a:gd name="connsiteX80" fmla="*/ 2033 w 10000"/>
                <a:gd name="connsiteY80" fmla="*/ 6090 h 10000"/>
                <a:gd name="connsiteX81" fmla="*/ 2054 w 10000"/>
                <a:gd name="connsiteY81" fmla="*/ 6372 h 10000"/>
                <a:gd name="connsiteX82" fmla="*/ 2081 w 10000"/>
                <a:gd name="connsiteY82" fmla="*/ 6661 h 10000"/>
                <a:gd name="connsiteX83" fmla="*/ 2152 w 10000"/>
                <a:gd name="connsiteY83" fmla="*/ 6834 h 10000"/>
                <a:gd name="connsiteX84" fmla="*/ 2260 w 10000"/>
                <a:gd name="connsiteY84" fmla="*/ 6478 h 10000"/>
                <a:gd name="connsiteX85" fmla="*/ 2303 w 10000"/>
                <a:gd name="connsiteY85" fmla="*/ 6250 h 10000"/>
                <a:gd name="connsiteX86" fmla="*/ 2192 w 10000"/>
                <a:gd name="connsiteY86" fmla="*/ 6832 h 10000"/>
                <a:gd name="connsiteX87" fmla="*/ 2344 w 10000"/>
                <a:gd name="connsiteY87" fmla="*/ 5988 h 10000"/>
                <a:gd name="connsiteX88" fmla="*/ 2348 w 10000"/>
                <a:gd name="connsiteY88" fmla="*/ 5823 h 10000"/>
                <a:gd name="connsiteX89" fmla="*/ 2394 w 10000"/>
                <a:gd name="connsiteY89" fmla="*/ 5512 h 10000"/>
                <a:gd name="connsiteX90" fmla="*/ 2381 w 10000"/>
                <a:gd name="connsiteY90" fmla="*/ 5866 h 10000"/>
                <a:gd name="connsiteX91" fmla="*/ 2404 w 10000"/>
                <a:gd name="connsiteY91" fmla="*/ 5236 h 10000"/>
                <a:gd name="connsiteX92" fmla="*/ 2442 w 10000"/>
                <a:gd name="connsiteY92" fmla="*/ 5057 h 10000"/>
                <a:gd name="connsiteX93" fmla="*/ 2460 w 10000"/>
                <a:gd name="connsiteY93" fmla="*/ 4711 h 10000"/>
                <a:gd name="connsiteX94" fmla="*/ 2507 w 10000"/>
                <a:gd name="connsiteY94" fmla="*/ 4380 h 10000"/>
                <a:gd name="connsiteX95" fmla="*/ 2504 w 10000"/>
                <a:gd name="connsiteY95" fmla="*/ 4507 h 10000"/>
                <a:gd name="connsiteX96" fmla="*/ 2435 w 10000"/>
                <a:gd name="connsiteY96" fmla="*/ 4861 h 10000"/>
                <a:gd name="connsiteX97" fmla="*/ 2512 w 10000"/>
                <a:gd name="connsiteY97" fmla="*/ 4149 h 10000"/>
                <a:gd name="connsiteX98" fmla="*/ 2529 w 10000"/>
                <a:gd name="connsiteY98" fmla="*/ 4247 h 10000"/>
                <a:gd name="connsiteX99" fmla="*/ 2551 w 10000"/>
                <a:gd name="connsiteY99" fmla="*/ 4050 h 10000"/>
                <a:gd name="connsiteX100" fmla="*/ 2563 w 10000"/>
                <a:gd name="connsiteY100" fmla="*/ 3605 h 10000"/>
                <a:gd name="connsiteX101" fmla="*/ 2554 w 10000"/>
                <a:gd name="connsiteY101" fmla="*/ 3838 h 10000"/>
                <a:gd name="connsiteX102" fmla="*/ 2513 w 10000"/>
                <a:gd name="connsiteY102" fmla="*/ 4065 h 10000"/>
                <a:gd name="connsiteX103" fmla="*/ 2626 w 10000"/>
                <a:gd name="connsiteY103" fmla="*/ 3250 h 10000"/>
                <a:gd name="connsiteX104" fmla="*/ 2613 w 10000"/>
                <a:gd name="connsiteY104" fmla="*/ 3256 h 10000"/>
                <a:gd name="connsiteX105" fmla="*/ 2591 w 10000"/>
                <a:gd name="connsiteY105" fmla="*/ 3399 h 10000"/>
                <a:gd name="connsiteX106" fmla="*/ 2609 w 10000"/>
                <a:gd name="connsiteY106" fmla="*/ 3296 h 10000"/>
                <a:gd name="connsiteX107" fmla="*/ 2675 w 10000"/>
                <a:gd name="connsiteY107" fmla="*/ 2662 h 10000"/>
                <a:gd name="connsiteX108" fmla="*/ 2648 w 10000"/>
                <a:gd name="connsiteY108" fmla="*/ 2956 h 10000"/>
                <a:gd name="connsiteX109" fmla="*/ 2691 w 10000"/>
                <a:gd name="connsiteY109" fmla="*/ 2499 h 10000"/>
                <a:gd name="connsiteX110" fmla="*/ 2725 w 10000"/>
                <a:gd name="connsiteY110" fmla="*/ 2273 h 10000"/>
                <a:gd name="connsiteX111" fmla="*/ 2765 w 10000"/>
                <a:gd name="connsiteY111" fmla="*/ 2040 h 10000"/>
                <a:gd name="connsiteX112" fmla="*/ 2822 w 10000"/>
                <a:gd name="connsiteY112" fmla="*/ 1847 h 10000"/>
                <a:gd name="connsiteX113" fmla="*/ 2864 w 10000"/>
                <a:gd name="connsiteY113" fmla="*/ 1691 h 10000"/>
                <a:gd name="connsiteX114" fmla="*/ 2894 w 10000"/>
                <a:gd name="connsiteY114" fmla="*/ 1736 h 10000"/>
                <a:gd name="connsiteX115" fmla="*/ 2914 w 10000"/>
                <a:gd name="connsiteY115" fmla="*/ 1608 h 10000"/>
                <a:gd name="connsiteX116" fmla="*/ 2993 w 10000"/>
                <a:gd name="connsiteY116" fmla="*/ 1786 h 10000"/>
                <a:gd name="connsiteX117" fmla="*/ 2959 w 10000"/>
                <a:gd name="connsiteY117" fmla="*/ 1577 h 10000"/>
                <a:gd name="connsiteX118" fmla="*/ 2972 w 10000"/>
                <a:gd name="connsiteY118" fmla="*/ 1636 h 10000"/>
                <a:gd name="connsiteX119" fmla="*/ 3060 w 10000"/>
                <a:gd name="connsiteY119" fmla="*/ 1831 h 10000"/>
                <a:gd name="connsiteX120" fmla="*/ 3027 w 10000"/>
                <a:gd name="connsiteY120" fmla="*/ 1697 h 10000"/>
                <a:gd name="connsiteX121" fmla="*/ 3129 w 10000"/>
                <a:gd name="connsiteY121" fmla="*/ 1906 h 10000"/>
                <a:gd name="connsiteX122" fmla="*/ 3144 w 10000"/>
                <a:gd name="connsiteY122" fmla="*/ 2047 h 10000"/>
                <a:gd name="connsiteX123" fmla="*/ 3088 w 10000"/>
                <a:gd name="connsiteY123" fmla="*/ 1781 h 10000"/>
                <a:gd name="connsiteX124" fmla="*/ 3165 w 10000"/>
                <a:gd name="connsiteY124" fmla="*/ 2109 h 10000"/>
                <a:gd name="connsiteX125" fmla="*/ 3194 w 10000"/>
                <a:gd name="connsiteY125" fmla="*/ 2241 h 10000"/>
                <a:gd name="connsiteX126" fmla="*/ 3158 w 10000"/>
                <a:gd name="connsiteY126" fmla="*/ 2011 h 10000"/>
                <a:gd name="connsiteX127" fmla="*/ 3219 w 10000"/>
                <a:gd name="connsiteY127" fmla="*/ 2344 h 10000"/>
                <a:gd name="connsiteX128" fmla="*/ 3241 w 10000"/>
                <a:gd name="connsiteY128" fmla="*/ 2644 h 10000"/>
                <a:gd name="connsiteX129" fmla="*/ 3269 w 10000"/>
                <a:gd name="connsiteY129" fmla="*/ 2469 h 10000"/>
                <a:gd name="connsiteX130" fmla="*/ 3302 w 10000"/>
                <a:gd name="connsiteY130" fmla="*/ 2825 h 10000"/>
                <a:gd name="connsiteX131" fmla="*/ 3333 w 10000"/>
                <a:gd name="connsiteY131" fmla="*/ 3167 h 10000"/>
                <a:gd name="connsiteX132" fmla="*/ 3375 w 10000"/>
                <a:gd name="connsiteY132" fmla="*/ 3256 h 10000"/>
                <a:gd name="connsiteX133" fmla="*/ 3390 w 10000"/>
                <a:gd name="connsiteY133" fmla="*/ 3448 h 10000"/>
                <a:gd name="connsiteX134" fmla="*/ 3416 w 10000"/>
                <a:gd name="connsiteY134" fmla="*/ 3562 h 10000"/>
                <a:gd name="connsiteX135" fmla="*/ 3453 w 10000"/>
                <a:gd name="connsiteY135" fmla="*/ 3855 h 10000"/>
                <a:gd name="connsiteX136" fmla="*/ 3466 w 10000"/>
                <a:gd name="connsiteY136" fmla="*/ 3932 h 10000"/>
                <a:gd name="connsiteX137" fmla="*/ 3534 w 10000"/>
                <a:gd name="connsiteY137" fmla="*/ 4329 h 10000"/>
                <a:gd name="connsiteX138" fmla="*/ 3502 w 10000"/>
                <a:gd name="connsiteY138" fmla="*/ 4136 h 10000"/>
                <a:gd name="connsiteX139" fmla="*/ 3545 w 10000"/>
                <a:gd name="connsiteY139" fmla="*/ 4376 h 10000"/>
                <a:gd name="connsiteX140" fmla="*/ 3567 w 10000"/>
                <a:gd name="connsiteY140" fmla="*/ 4211 h 10000"/>
                <a:gd name="connsiteX141" fmla="*/ 3572 w 10000"/>
                <a:gd name="connsiteY141" fmla="*/ 4641 h 10000"/>
                <a:gd name="connsiteX142" fmla="*/ 3620 w 10000"/>
                <a:gd name="connsiteY142" fmla="*/ 4548 h 10000"/>
                <a:gd name="connsiteX143" fmla="*/ 3670 w 10000"/>
                <a:gd name="connsiteY143" fmla="*/ 4924 h 10000"/>
                <a:gd name="connsiteX144" fmla="*/ 3718 w 10000"/>
                <a:gd name="connsiteY144" fmla="*/ 5268 h 10000"/>
                <a:gd name="connsiteX145" fmla="*/ 3672 w 10000"/>
                <a:gd name="connsiteY145" fmla="*/ 4736 h 10000"/>
                <a:gd name="connsiteX146" fmla="*/ 3693 w 10000"/>
                <a:gd name="connsiteY146" fmla="*/ 5097 h 10000"/>
                <a:gd name="connsiteX147" fmla="*/ 3754 w 10000"/>
                <a:gd name="connsiteY147" fmla="*/ 5565 h 10000"/>
                <a:gd name="connsiteX148" fmla="*/ 3798 w 10000"/>
                <a:gd name="connsiteY148" fmla="*/ 5457 h 10000"/>
                <a:gd name="connsiteX149" fmla="*/ 3822 w 10000"/>
                <a:gd name="connsiteY149" fmla="*/ 5803 h 10000"/>
                <a:gd name="connsiteX150" fmla="*/ 3854 w 10000"/>
                <a:gd name="connsiteY150" fmla="*/ 5924 h 10000"/>
                <a:gd name="connsiteX151" fmla="*/ 3823 w 10000"/>
                <a:gd name="connsiteY151" fmla="*/ 5649 h 10000"/>
                <a:gd name="connsiteX152" fmla="*/ 3906 w 10000"/>
                <a:gd name="connsiteY152" fmla="*/ 6244 h 10000"/>
                <a:gd name="connsiteX153" fmla="*/ 3860 w 10000"/>
                <a:gd name="connsiteY153" fmla="*/ 6105 h 10000"/>
                <a:gd name="connsiteX154" fmla="*/ 3877 w 10000"/>
                <a:gd name="connsiteY154" fmla="*/ 5822 h 10000"/>
                <a:gd name="connsiteX155" fmla="*/ 3896 w 10000"/>
                <a:gd name="connsiteY155" fmla="*/ 5857 h 10000"/>
                <a:gd name="connsiteX156" fmla="*/ 3916 w 10000"/>
                <a:gd name="connsiteY156" fmla="*/ 6028 h 10000"/>
                <a:gd name="connsiteX157" fmla="*/ 3936 w 10000"/>
                <a:gd name="connsiteY157" fmla="*/ 6208 h 10000"/>
                <a:gd name="connsiteX158" fmla="*/ 3954 w 10000"/>
                <a:gd name="connsiteY158" fmla="*/ 6608 h 10000"/>
                <a:gd name="connsiteX159" fmla="*/ 3973 w 10000"/>
                <a:gd name="connsiteY159" fmla="*/ 6452 h 10000"/>
                <a:gd name="connsiteX160" fmla="*/ 3990 w 10000"/>
                <a:gd name="connsiteY160" fmla="*/ 6818 h 10000"/>
                <a:gd name="connsiteX161" fmla="*/ 4033 w 10000"/>
                <a:gd name="connsiteY161" fmla="*/ 6993 h 10000"/>
                <a:gd name="connsiteX162" fmla="*/ 4092 w 10000"/>
                <a:gd name="connsiteY162" fmla="*/ 7168 h 10000"/>
                <a:gd name="connsiteX163" fmla="*/ 4127 w 10000"/>
                <a:gd name="connsiteY163" fmla="*/ 7319 h 10000"/>
                <a:gd name="connsiteX164" fmla="*/ 4167 w 10000"/>
                <a:gd name="connsiteY164" fmla="*/ 7519 h 10000"/>
                <a:gd name="connsiteX165" fmla="*/ 4201 w 10000"/>
                <a:gd name="connsiteY165" fmla="*/ 7760 h 10000"/>
                <a:gd name="connsiteX166" fmla="*/ 4313 w 10000"/>
                <a:gd name="connsiteY166" fmla="*/ 7930 h 10000"/>
                <a:gd name="connsiteX167" fmla="*/ 4342 w 10000"/>
                <a:gd name="connsiteY167" fmla="*/ 8099 h 10000"/>
                <a:gd name="connsiteX168" fmla="*/ 4389 w 10000"/>
                <a:gd name="connsiteY168" fmla="*/ 8078 h 10000"/>
                <a:gd name="connsiteX169" fmla="*/ 4434 w 10000"/>
                <a:gd name="connsiteY169" fmla="*/ 7874 h 10000"/>
                <a:gd name="connsiteX170" fmla="*/ 4468 w 10000"/>
                <a:gd name="connsiteY170" fmla="*/ 7456 h 10000"/>
                <a:gd name="connsiteX171" fmla="*/ 4514 w 10000"/>
                <a:gd name="connsiteY171" fmla="*/ 6875 h 10000"/>
                <a:gd name="connsiteX172" fmla="*/ 4521 w 10000"/>
                <a:gd name="connsiteY172" fmla="*/ 6471 h 10000"/>
                <a:gd name="connsiteX173" fmla="*/ 4507 w 10000"/>
                <a:gd name="connsiteY173" fmla="*/ 6648 h 10000"/>
                <a:gd name="connsiteX174" fmla="*/ 4513 w 10000"/>
                <a:gd name="connsiteY174" fmla="*/ 6702 h 10000"/>
                <a:gd name="connsiteX175" fmla="*/ 4528 w 10000"/>
                <a:gd name="connsiteY175" fmla="*/ 6632 h 10000"/>
                <a:gd name="connsiteX176" fmla="*/ 4520 w 10000"/>
                <a:gd name="connsiteY176" fmla="*/ 7064 h 10000"/>
                <a:gd name="connsiteX177" fmla="*/ 4490 w 10000"/>
                <a:gd name="connsiteY177" fmla="*/ 7228 h 10000"/>
                <a:gd name="connsiteX178" fmla="*/ 4529 w 10000"/>
                <a:gd name="connsiteY178" fmla="*/ 6218 h 10000"/>
                <a:gd name="connsiteX179" fmla="*/ 4519 w 10000"/>
                <a:gd name="connsiteY179" fmla="*/ 5963 h 10000"/>
                <a:gd name="connsiteX180" fmla="*/ 4582 w 10000"/>
                <a:gd name="connsiteY180" fmla="*/ 5154 h 10000"/>
                <a:gd name="connsiteX181" fmla="*/ 4632 w 10000"/>
                <a:gd name="connsiteY181" fmla="*/ 4964 h 10000"/>
                <a:gd name="connsiteX182" fmla="*/ 4569 w 10000"/>
                <a:gd name="connsiteY182" fmla="*/ 5454 h 10000"/>
                <a:gd name="connsiteX183" fmla="*/ 4631 w 10000"/>
                <a:gd name="connsiteY183" fmla="*/ 4942 h 10000"/>
                <a:gd name="connsiteX184" fmla="*/ 4647 w 10000"/>
                <a:gd name="connsiteY184" fmla="*/ 4914 h 10000"/>
                <a:gd name="connsiteX185" fmla="*/ 4625 w 10000"/>
                <a:gd name="connsiteY185" fmla="*/ 4664 h 10000"/>
                <a:gd name="connsiteX186" fmla="*/ 4538 w 10000"/>
                <a:gd name="connsiteY186" fmla="*/ 5653 h 10000"/>
                <a:gd name="connsiteX187" fmla="*/ 4626 w 10000"/>
                <a:gd name="connsiteY187" fmla="*/ 4767 h 10000"/>
                <a:gd name="connsiteX188" fmla="*/ 4620 w 10000"/>
                <a:gd name="connsiteY188" fmla="*/ 4545 h 10000"/>
                <a:gd name="connsiteX189" fmla="*/ 4634 w 10000"/>
                <a:gd name="connsiteY189" fmla="*/ 4369 h 10000"/>
                <a:gd name="connsiteX190" fmla="*/ 4672 w 10000"/>
                <a:gd name="connsiteY190" fmla="*/ 3935 h 10000"/>
                <a:gd name="connsiteX191" fmla="*/ 4655 w 10000"/>
                <a:gd name="connsiteY191" fmla="*/ 4173 h 10000"/>
                <a:gd name="connsiteX192" fmla="*/ 4706 w 10000"/>
                <a:gd name="connsiteY192" fmla="*/ 3834 h 10000"/>
                <a:gd name="connsiteX193" fmla="*/ 4712 w 10000"/>
                <a:gd name="connsiteY193" fmla="*/ 3562 h 10000"/>
                <a:gd name="connsiteX194" fmla="*/ 4745 w 10000"/>
                <a:gd name="connsiteY194" fmla="*/ 3435 h 10000"/>
                <a:gd name="connsiteX195" fmla="*/ 4773 w 10000"/>
                <a:gd name="connsiteY195" fmla="*/ 3183 h 10000"/>
                <a:gd name="connsiteX196" fmla="*/ 4804 w 10000"/>
                <a:gd name="connsiteY196" fmla="*/ 2907 h 10000"/>
                <a:gd name="connsiteX197" fmla="*/ 4991 w 10000"/>
                <a:gd name="connsiteY197" fmla="*/ 2362 h 10000"/>
                <a:gd name="connsiteX198" fmla="*/ 4886 w 10000"/>
                <a:gd name="connsiteY198" fmla="*/ 2553 h 10000"/>
                <a:gd name="connsiteX199" fmla="*/ 4836 w 10000"/>
                <a:gd name="connsiteY199" fmla="*/ 2781 h 10000"/>
                <a:gd name="connsiteX200" fmla="*/ 4932 w 10000"/>
                <a:gd name="connsiteY200" fmla="*/ 2399 h 10000"/>
                <a:gd name="connsiteX201" fmla="*/ 4991 w 10000"/>
                <a:gd name="connsiteY201" fmla="*/ 2342 h 10000"/>
                <a:gd name="connsiteX202" fmla="*/ 5020 w 10000"/>
                <a:gd name="connsiteY202" fmla="*/ 2251 h 10000"/>
                <a:gd name="connsiteX203" fmla="*/ 5049 w 10000"/>
                <a:gd name="connsiteY203" fmla="*/ 2092 h 10000"/>
                <a:gd name="connsiteX204" fmla="*/ 5110 w 10000"/>
                <a:gd name="connsiteY204" fmla="*/ 2036 h 10000"/>
                <a:gd name="connsiteX205" fmla="*/ 5079 w 10000"/>
                <a:gd name="connsiteY205" fmla="*/ 2000 h 10000"/>
                <a:gd name="connsiteX206" fmla="*/ 5287 w 10000"/>
                <a:gd name="connsiteY206" fmla="*/ 2651 h 10000"/>
                <a:gd name="connsiteX207" fmla="*/ 5300 w 10000"/>
                <a:gd name="connsiteY207" fmla="*/ 2871 h 10000"/>
                <a:gd name="connsiteX208" fmla="*/ 5338 w 10000"/>
                <a:gd name="connsiteY208" fmla="*/ 2977 h 10000"/>
                <a:gd name="connsiteX209" fmla="*/ 5342 w 10000"/>
                <a:gd name="connsiteY209" fmla="*/ 3263 h 10000"/>
                <a:gd name="connsiteX210" fmla="*/ 5307 w 10000"/>
                <a:gd name="connsiteY210" fmla="*/ 2894 h 10000"/>
                <a:gd name="connsiteX211" fmla="*/ 5336 w 10000"/>
                <a:gd name="connsiteY211" fmla="*/ 2989 h 10000"/>
                <a:gd name="connsiteX212" fmla="*/ 5326 w 10000"/>
                <a:gd name="connsiteY212" fmla="*/ 3507 h 10000"/>
                <a:gd name="connsiteX213" fmla="*/ 5373 w 10000"/>
                <a:gd name="connsiteY213" fmla="*/ 3169 h 10000"/>
                <a:gd name="connsiteX214" fmla="*/ 5350 w 10000"/>
                <a:gd name="connsiteY214" fmla="*/ 3166 h 10000"/>
                <a:gd name="connsiteX215" fmla="*/ 5351 w 10000"/>
                <a:gd name="connsiteY215" fmla="*/ 3561 h 10000"/>
                <a:gd name="connsiteX216" fmla="*/ 5311 w 10000"/>
                <a:gd name="connsiteY216" fmla="*/ 3586 h 10000"/>
                <a:gd name="connsiteX217" fmla="*/ 5308 w 10000"/>
                <a:gd name="connsiteY217" fmla="*/ 2786 h 10000"/>
                <a:gd name="connsiteX218" fmla="*/ 5389 w 10000"/>
                <a:gd name="connsiteY218" fmla="*/ 3484 h 10000"/>
                <a:gd name="connsiteX219" fmla="*/ 5379 w 10000"/>
                <a:gd name="connsiteY219" fmla="*/ 3064 h 10000"/>
                <a:gd name="connsiteX220" fmla="*/ 5399 w 10000"/>
                <a:gd name="connsiteY220" fmla="*/ 3740 h 10000"/>
                <a:gd name="connsiteX221" fmla="*/ 5140 w 10000"/>
                <a:gd name="connsiteY221" fmla="*/ 2114 h 10000"/>
                <a:gd name="connsiteX222" fmla="*/ 5255 w 10000"/>
                <a:gd name="connsiteY222" fmla="*/ 2495 h 10000"/>
                <a:gd name="connsiteX223" fmla="*/ 5393 w 10000"/>
                <a:gd name="connsiteY223" fmla="*/ 3159 h 10000"/>
                <a:gd name="connsiteX224" fmla="*/ 5325 w 10000"/>
                <a:gd name="connsiteY224" fmla="*/ 2888 h 10000"/>
                <a:gd name="connsiteX225" fmla="*/ 5169 w 10000"/>
                <a:gd name="connsiteY225" fmla="*/ 2225 h 10000"/>
                <a:gd name="connsiteX226" fmla="*/ 5220 w 10000"/>
                <a:gd name="connsiteY226" fmla="*/ 2168 h 10000"/>
                <a:gd name="connsiteX227" fmla="*/ 5377 w 10000"/>
                <a:gd name="connsiteY227" fmla="*/ 3763 h 10000"/>
                <a:gd name="connsiteX228" fmla="*/ 5379 w 10000"/>
                <a:gd name="connsiteY228" fmla="*/ 3021 h 10000"/>
                <a:gd name="connsiteX229" fmla="*/ 5253 w 10000"/>
                <a:gd name="connsiteY229" fmla="*/ 2375 h 10000"/>
                <a:gd name="connsiteX230" fmla="*/ 5383 w 10000"/>
                <a:gd name="connsiteY230" fmla="*/ 3347 h 10000"/>
                <a:gd name="connsiteX231" fmla="*/ 5393 w 10000"/>
                <a:gd name="connsiteY231" fmla="*/ 3413 h 10000"/>
                <a:gd name="connsiteX232" fmla="*/ 5393 w 10000"/>
                <a:gd name="connsiteY232" fmla="*/ 3087 h 10000"/>
                <a:gd name="connsiteX233" fmla="*/ 5383 w 10000"/>
                <a:gd name="connsiteY233" fmla="*/ 3490 h 10000"/>
                <a:gd name="connsiteX234" fmla="*/ 5510 w 10000"/>
                <a:gd name="connsiteY234" fmla="*/ 3595 h 10000"/>
                <a:gd name="connsiteX235" fmla="*/ 5481 w 10000"/>
                <a:gd name="connsiteY235" fmla="*/ 3552 h 10000"/>
                <a:gd name="connsiteX236" fmla="*/ 5440 w 10000"/>
                <a:gd name="connsiteY236" fmla="*/ 3305 h 10000"/>
                <a:gd name="connsiteX237" fmla="*/ 5452 w 10000"/>
                <a:gd name="connsiteY237" fmla="*/ 3774 h 10000"/>
                <a:gd name="connsiteX238" fmla="*/ 5460 w 10000"/>
                <a:gd name="connsiteY238" fmla="*/ 3926 h 10000"/>
                <a:gd name="connsiteX239" fmla="*/ 5500 w 10000"/>
                <a:gd name="connsiteY239" fmla="*/ 3778 h 10000"/>
                <a:gd name="connsiteX240" fmla="*/ 5453 w 10000"/>
                <a:gd name="connsiteY240" fmla="*/ 3012 h 10000"/>
                <a:gd name="connsiteX241" fmla="*/ 5426 w 10000"/>
                <a:gd name="connsiteY241" fmla="*/ 3616 h 10000"/>
                <a:gd name="connsiteX242" fmla="*/ 5420 w 10000"/>
                <a:gd name="connsiteY242" fmla="*/ 3131 h 10000"/>
                <a:gd name="connsiteX243" fmla="*/ 5415 w 10000"/>
                <a:gd name="connsiteY243" fmla="*/ 3610 h 10000"/>
                <a:gd name="connsiteX244" fmla="*/ 5444 w 10000"/>
                <a:gd name="connsiteY244" fmla="*/ 3682 h 10000"/>
                <a:gd name="connsiteX245" fmla="*/ 5480 w 10000"/>
                <a:gd name="connsiteY245" fmla="*/ 3342 h 10000"/>
                <a:gd name="connsiteX246" fmla="*/ 5537 w 10000"/>
                <a:gd name="connsiteY246" fmla="*/ 3655 h 10000"/>
                <a:gd name="connsiteX247" fmla="*/ 5396 w 10000"/>
                <a:gd name="connsiteY247" fmla="*/ 3530 h 10000"/>
                <a:gd name="connsiteX248" fmla="*/ 5409 w 10000"/>
                <a:gd name="connsiteY248" fmla="*/ 3505 h 10000"/>
                <a:gd name="connsiteX249" fmla="*/ 5593 w 10000"/>
                <a:gd name="connsiteY249" fmla="*/ 4074 h 10000"/>
                <a:gd name="connsiteX250" fmla="*/ 5552 w 10000"/>
                <a:gd name="connsiteY250" fmla="*/ 3764 h 10000"/>
                <a:gd name="connsiteX251" fmla="*/ 5572 w 10000"/>
                <a:gd name="connsiteY251" fmla="*/ 4021 h 10000"/>
                <a:gd name="connsiteX252" fmla="*/ 5606 w 10000"/>
                <a:gd name="connsiteY252" fmla="*/ 4064 h 10000"/>
                <a:gd name="connsiteX253" fmla="*/ 5673 w 10000"/>
                <a:gd name="connsiteY253" fmla="*/ 4273 h 10000"/>
                <a:gd name="connsiteX254" fmla="*/ 5659 w 10000"/>
                <a:gd name="connsiteY254" fmla="*/ 4287 h 10000"/>
                <a:gd name="connsiteX255" fmla="*/ 5704 w 10000"/>
                <a:gd name="connsiteY255" fmla="*/ 4323 h 10000"/>
                <a:gd name="connsiteX256" fmla="*/ 5709 w 10000"/>
                <a:gd name="connsiteY256" fmla="*/ 4455 h 10000"/>
                <a:gd name="connsiteX257" fmla="*/ 5734 w 10000"/>
                <a:gd name="connsiteY257" fmla="*/ 4583 h 10000"/>
                <a:gd name="connsiteX258" fmla="*/ 5763 w 10000"/>
                <a:gd name="connsiteY258" fmla="*/ 4658 h 10000"/>
                <a:gd name="connsiteX259" fmla="*/ 5800 w 10000"/>
                <a:gd name="connsiteY259" fmla="*/ 4593 h 10000"/>
                <a:gd name="connsiteX260" fmla="*/ 5826 w 10000"/>
                <a:gd name="connsiteY260" fmla="*/ 4716 h 10000"/>
                <a:gd name="connsiteX261" fmla="*/ 5883 w 10000"/>
                <a:gd name="connsiteY261" fmla="*/ 4914 h 10000"/>
                <a:gd name="connsiteX262" fmla="*/ 5949 w 10000"/>
                <a:gd name="connsiteY262" fmla="*/ 5016 h 10000"/>
                <a:gd name="connsiteX263" fmla="*/ 5976 w 10000"/>
                <a:gd name="connsiteY263" fmla="*/ 5317 h 10000"/>
                <a:gd name="connsiteX264" fmla="*/ 6022 w 10000"/>
                <a:gd name="connsiteY264" fmla="*/ 5564 h 10000"/>
                <a:gd name="connsiteX265" fmla="*/ 6071 w 10000"/>
                <a:gd name="connsiteY265" fmla="*/ 5699 h 10000"/>
                <a:gd name="connsiteX266" fmla="*/ 6117 w 10000"/>
                <a:gd name="connsiteY266" fmla="*/ 6017 h 10000"/>
                <a:gd name="connsiteX267" fmla="*/ 6135 w 10000"/>
                <a:gd name="connsiteY267" fmla="*/ 5996 h 10000"/>
                <a:gd name="connsiteX268" fmla="*/ 6149 w 10000"/>
                <a:gd name="connsiteY268" fmla="*/ 5891 h 10000"/>
                <a:gd name="connsiteX269" fmla="*/ 6189 w 10000"/>
                <a:gd name="connsiteY269" fmla="*/ 5958 h 10000"/>
                <a:gd name="connsiteX270" fmla="*/ 6230 w 10000"/>
                <a:gd name="connsiteY270" fmla="*/ 5991 h 10000"/>
                <a:gd name="connsiteX271" fmla="*/ 6190 w 10000"/>
                <a:gd name="connsiteY271" fmla="*/ 5997 h 10000"/>
                <a:gd name="connsiteX272" fmla="*/ 6221 w 10000"/>
                <a:gd name="connsiteY272" fmla="*/ 6237 h 10000"/>
                <a:gd name="connsiteX273" fmla="*/ 6313 w 10000"/>
                <a:gd name="connsiteY273" fmla="*/ 6559 h 10000"/>
                <a:gd name="connsiteX274" fmla="*/ 6346 w 10000"/>
                <a:gd name="connsiteY274" fmla="*/ 6608 h 10000"/>
                <a:gd name="connsiteX275" fmla="*/ 6379 w 10000"/>
                <a:gd name="connsiteY275" fmla="*/ 6575 h 10000"/>
                <a:gd name="connsiteX276" fmla="*/ 6393 w 10000"/>
                <a:gd name="connsiteY276" fmla="*/ 6957 h 10000"/>
                <a:gd name="connsiteX277" fmla="*/ 6447 w 10000"/>
                <a:gd name="connsiteY277" fmla="*/ 7065 h 10000"/>
                <a:gd name="connsiteX278" fmla="*/ 6460 w 10000"/>
                <a:gd name="connsiteY278" fmla="*/ 7416 h 10000"/>
                <a:gd name="connsiteX279" fmla="*/ 6529 w 10000"/>
                <a:gd name="connsiteY279" fmla="*/ 7814 h 10000"/>
                <a:gd name="connsiteX280" fmla="*/ 6594 w 10000"/>
                <a:gd name="connsiteY280" fmla="*/ 8167 h 10000"/>
                <a:gd name="connsiteX281" fmla="*/ 6626 w 10000"/>
                <a:gd name="connsiteY281" fmla="*/ 8386 h 10000"/>
                <a:gd name="connsiteX282" fmla="*/ 6715 w 10000"/>
                <a:gd name="connsiteY282" fmla="*/ 8367 h 10000"/>
                <a:gd name="connsiteX283" fmla="*/ 6792 w 10000"/>
                <a:gd name="connsiteY283" fmla="*/ 8269 h 10000"/>
                <a:gd name="connsiteX284" fmla="*/ 6853 w 10000"/>
                <a:gd name="connsiteY284" fmla="*/ 7837 h 10000"/>
                <a:gd name="connsiteX285" fmla="*/ 6860 w 10000"/>
                <a:gd name="connsiteY285" fmla="*/ 7836 h 10000"/>
                <a:gd name="connsiteX286" fmla="*/ 6949 w 10000"/>
                <a:gd name="connsiteY286" fmla="*/ 7414 h 10000"/>
                <a:gd name="connsiteX287" fmla="*/ 7004 w 10000"/>
                <a:gd name="connsiteY287" fmla="*/ 6920 h 10000"/>
                <a:gd name="connsiteX288" fmla="*/ 7030 w 10000"/>
                <a:gd name="connsiteY288" fmla="*/ 6452 h 10000"/>
                <a:gd name="connsiteX289" fmla="*/ 7154 w 10000"/>
                <a:gd name="connsiteY289" fmla="*/ 5537 h 10000"/>
                <a:gd name="connsiteX290" fmla="*/ 7112 w 10000"/>
                <a:gd name="connsiteY290" fmla="*/ 5551 h 10000"/>
                <a:gd name="connsiteX291" fmla="*/ 7083 w 10000"/>
                <a:gd name="connsiteY291" fmla="*/ 5886 h 10000"/>
                <a:gd name="connsiteX292" fmla="*/ 7083 w 10000"/>
                <a:gd name="connsiteY292" fmla="*/ 6254 h 10000"/>
                <a:gd name="connsiteX293" fmla="*/ 7099 w 10000"/>
                <a:gd name="connsiteY293" fmla="*/ 6059 h 10000"/>
                <a:gd name="connsiteX294" fmla="*/ 7112 w 10000"/>
                <a:gd name="connsiteY294" fmla="*/ 5703 h 10000"/>
                <a:gd name="connsiteX295" fmla="*/ 7148 w 10000"/>
                <a:gd name="connsiteY295" fmla="*/ 5589 h 10000"/>
                <a:gd name="connsiteX296" fmla="*/ 7235 w 10000"/>
                <a:gd name="connsiteY296" fmla="*/ 5392 h 10000"/>
                <a:gd name="connsiteX297" fmla="*/ 7163 w 10000"/>
                <a:gd name="connsiteY297" fmla="*/ 5363 h 10000"/>
                <a:gd name="connsiteX298" fmla="*/ 7148 w 10000"/>
                <a:gd name="connsiteY298" fmla="*/ 5297 h 10000"/>
                <a:gd name="connsiteX299" fmla="*/ 7168 w 10000"/>
                <a:gd name="connsiteY299" fmla="*/ 5109 h 10000"/>
                <a:gd name="connsiteX300" fmla="*/ 7255 w 10000"/>
                <a:gd name="connsiteY300" fmla="*/ 5301 h 10000"/>
                <a:gd name="connsiteX301" fmla="*/ 7236 w 10000"/>
                <a:gd name="connsiteY301" fmla="*/ 5061 h 10000"/>
                <a:gd name="connsiteX302" fmla="*/ 7267 w 10000"/>
                <a:gd name="connsiteY302" fmla="*/ 5075 h 10000"/>
                <a:gd name="connsiteX303" fmla="*/ 7291 w 10000"/>
                <a:gd name="connsiteY303" fmla="*/ 4850 h 10000"/>
                <a:gd name="connsiteX304" fmla="*/ 7315 w 10000"/>
                <a:gd name="connsiteY304" fmla="*/ 4807 h 10000"/>
                <a:gd name="connsiteX305" fmla="*/ 7353 w 10000"/>
                <a:gd name="connsiteY305" fmla="*/ 4653 h 10000"/>
                <a:gd name="connsiteX306" fmla="*/ 7413 w 10000"/>
                <a:gd name="connsiteY306" fmla="*/ 4525 h 10000"/>
                <a:gd name="connsiteX307" fmla="*/ 7467 w 10000"/>
                <a:gd name="connsiteY307" fmla="*/ 4419 h 10000"/>
                <a:gd name="connsiteX308" fmla="*/ 7498 w 10000"/>
                <a:gd name="connsiteY308" fmla="*/ 4393 h 10000"/>
                <a:gd name="connsiteX309" fmla="*/ 7543 w 10000"/>
                <a:gd name="connsiteY309" fmla="*/ 4210 h 10000"/>
                <a:gd name="connsiteX310" fmla="*/ 7573 w 10000"/>
                <a:gd name="connsiteY310" fmla="*/ 4274 h 10000"/>
                <a:gd name="connsiteX311" fmla="*/ 7604 w 10000"/>
                <a:gd name="connsiteY311" fmla="*/ 4276 h 10000"/>
                <a:gd name="connsiteX312" fmla="*/ 7632 w 10000"/>
                <a:gd name="connsiteY312" fmla="*/ 4278 h 10000"/>
                <a:gd name="connsiteX313" fmla="*/ 7668 w 10000"/>
                <a:gd name="connsiteY313" fmla="*/ 3956 h 10000"/>
                <a:gd name="connsiteX314" fmla="*/ 7750 w 10000"/>
                <a:gd name="connsiteY314" fmla="*/ 4038 h 10000"/>
                <a:gd name="connsiteX315" fmla="*/ 7685 w 10000"/>
                <a:gd name="connsiteY315" fmla="*/ 3963 h 10000"/>
                <a:gd name="connsiteX316" fmla="*/ 7751 w 10000"/>
                <a:gd name="connsiteY316" fmla="*/ 4140 h 10000"/>
                <a:gd name="connsiteX317" fmla="*/ 7780 w 10000"/>
                <a:gd name="connsiteY317" fmla="*/ 4232 h 10000"/>
                <a:gd name="connsiteX318" fmla="*/ 7794 w 10000"/>
                <a:gd name="connsiteY318" fmla="*/ 4259 h 10000"/>
                <a:gd name="connsiteX319" fmla="*/ 7853 w 10000"/>
                <a:gd name="connsiteY319" fmla="*/ 4282 h 10000"/>
                <a:gd name="connsiteX320" fmla="*/ 7830 w 10000"/>
                <a:gd name="connsiteY320" fmla="*/ 4102 h 10000"/>
                <a:gd name="connsiteX321" fmla="*/ 7878 w 10000"/>
                <a:gd name="connsiteY321" fmla="*/ 4219 h 10000"/>
                <a:gd name="connsiteX322" fmla="*/ 7926 w 10000"/>
                <a:gd name="connsiteY322" fmla="*/ 4337 h 10000"/>
                <a:gd name="connsiteX323" fmla="*/ 7953 w 10000"/>
                <a:gd name="connsiteY323" fmla="*/ 4481 h 10000"/>
                <a:gd name="connsiteX324" fmla="*/ 7974 w 10000"/>
                <a:gd name="connsiteY324" fmla="*/ 4288 h 10000"/>
                <a:gd name="connsiteX325" fmla="*/ 8053 w 10000"/>
                <a:gd name="connsiteY325" fmla="*/ 4732 h 10000"/>
                <a:gd name="connsiteX326" fmla="*/ 8009 w 10000"/>
                <a:gd name="connsiteY326" fmla="*/ 4386 h 10000"/>
                <a:gd name="connsiteX327" fmla="*/ 8141 w 10000"/>
                <a:gd name="connsiteY327" fmla="*/ 4983 h 10000"/>
                <a:gd name="connsiteX328" fmla="*/ 8101 w 10000"/>
                <a:gd name="connsiteY328" fmla="*/ 4898 h 10000"/>
                <a:gd name="connsiteX329" fmla="*/ 8200 w 10000"/>
                <a:gd name="connsiteY329" fmla="*/ 5143 h 10000"/>
                <a:gd name="connsiteX330" fmla="*/ 8202 w 10000"/>
                <a:gd name="connsiteY330" fmla="*/ 5043 h 10000"/>
                <a:gd name="connsiteX331" fmla="*/ 8264 w 10000"/>
                <a:gd name="connsiteY331" fmla="*/ 5165 h 10000"/>
                <a:gd name="connsiteX332" fmla="*/ 8281 w 10000"/>
                <a:gd name="connsiteY332" fmla="*/ 5376 h 10000"/>
                <a:gd name="connsiteX333" fmla="*/ 8330 w 10000"/>
                <a:gd name="connsiteY333" fmla="*/ 5535 h 10000"/>
                <a:gd name="connsiteX334" fmla="*/ 8370 w 10000"/>
                <a:gd name="connsiteY334" fmla="*/ 5756 h 10000"/>
                <a:gd name="connsiteX335" fmla="*/ 8383 w 10000"/>
                <a:gd name="connsiteY335" fmla="*/ 5849 h 10000"/>
                <a:gd name="connsiteX336" fmla="*/ 8419 w 10000"/>
                <a:gd name="connsiteY336" fmla="*/ 5822 h 10000"/>
                <a:gd name="connsiteX337" fmla="*/ 8431 w 10000"/>
                <a:gd name="connsiteY337" fmla="*/ 5955 h 10000"/>
                <a:gd name="connsiteX338" fmla="*/ 8483 w 10000"/>
                <a:gd name="connsiteY338" fmla="*/ 6262 h 10000"/>
                <a:gd name="connsiteX339" fmla="*/ 8526 w 10000"/>
                <a:gd name="connsiteY339" fmla="*/ 6418 h 10000"/>
                <a:gd name="connsiteX340" fmla="*/ 8487 w 10000"/>
                <a:gd name="connsiteY340" fmla="*/ 6390 h 10000"/>
                <a:gd name="connsiteX341" fmla="*/ 8452 w 10000"/>
                <a:gd name="connsiteY341" fmla="*/ 6012 h 10000"/>
                <a:gd name="connsiteX342" fmla="*/ 8617 w 10000"/>
                <a:gd name="connsiteY342" fmla="*/ 6675 h 10000"/>
                <a:gd name="connsiteX343" fmla="*/ 8540 w 10000"/>
                <a:gd name="connsiteY343" fmla="*/ 6840 h 10000"/>
                <a:gd name="connsiteX344" fmla="*/ 8545 w 10000"/>
                <a:gd name="connsiteY344" fmla="*/ 6234 h 10000"/>
                <a:gd name="connsiteX345" fmla="*/ 8550 w 10000"/>
                <a:gd name="connsiteY345" fmla="*/ 6635 h 10000"/>
                <a:gd name="connsiteX346" fmla="*/ 8552 w 10000"/>
                <a:gd name="connsiteY346" fmla="*/ 6192 h 10000"/>
                <a:gd name="connsiteX347" fmla="*/ 8448 w 10000"/>
                <a:gd name="connsiteY347" fmla="*/ 5989 h 10000"/>
                <a:gd name="connsiteX348" fmla="*/ 8563 w 10000"/>
                <a:gd name="connsiteY348" fmla="*/ 6608 h 10000"/>
                <a:gd name="connsiteX349" fmla="*/ 8597 w 10000"/>
                <a:gd name="connsiteY349" fmla="*/ 6753 h 10000"/>
                <a:gd name="connsiteX350" fmla="*/ 8570 w 10000"/>
                <a:gd name="connsiteY350" fmla="*/ 6772 h 10000"/>
                <a:gd name="connsiteX351" fmla="*/ 8574 w 10000"/>
                <a:gd name="connsiteY351" fmla="*/ 6270 h 10000"/>
                <a:gd name="connsiteX352" fmla="*/ 8530 w 10000"/>
                <a:gd name="connsiteY352" fmla="*/ 6198 h 10000"/>
                <a:gd name="connsiteX353" fmla="*/ 8486 w 10000"/>
                <a:gd name="connsiteY353" fmla="*/ 6075 h 10000"/>
                <a:gd name="connsiteX354" fmla="*/ 8587 w 10000"/>
                <a:gd name="connsiteY354" fmla="*/ 6519 h 10000"/>
                <a:gd name="connsiteX355" fmla="*/ 8589 w 10000"/>
                <a:gd name="connsiteY355" fmla="*/ 6642 h 10000"/>
                <a:gd name="connsiteX356" fmla="*/ 8594 w 10000"/>
                <a:gd name="connsiteY356" fmla="*/ 6878 h 10000"/>
                <a:gd name="connsiteX357" fmla="*/ 8637 w 10000"/>
                <a:gd name="connsiteY357" fmla="*/ 7148 h 10000"/>
                <a:gd name="connsiteX358" fmla="*/ 8604 w 10000"/>
                <a:gd name="connsiteY358" fmla="*/ 6642 h 10000"/>
                <a:gd name="connsiteX359" fmla="*/ 8608 w 10000"/>
                <a:gd name="connsiteY359" fmla="*/ 6765 h 10000"/>
                <a:gd name="connsiteX360" fmla="*/ 8612 w 10000"/>
                <a:gd name="connsiteY360" fmla="*/ 6635 h 10000"/>
                <a:gd name="connsiteX361" fmla="*/ 8669 w 10000"/>
                <a:gd name="connsiteY361" fmla="*/ 6945 h 10000"/>
                <a:gd name="connsiteX362" fmla="*/ 8550 w 10000"/>
                <a:gd name="connsiteY362" fmla="*/ 6607 h 10000"/>
                <a:gd name="connsiteX363" fmla="*/ 8555 w 10000"/>
                <a:gd name="connsiteY363" fmla="*/ 6390 h 10000"/>
                <a:gd name="connsiteX364" fmla="*/ 8511 w 10000"/>
                <a:gd name="connsiteY364" fmla="*/ 6333 h 10000"/>
                <a:gd name="connsiteX365" fmla="*/ 8488 w 10000"/>
                <a:gd name="connsiteY365" fmla="*/ 6619 h 10000"/>
                <a:gd name="connsiteX366" fmla="*/ 8644 w 10000"/>
                <a:gd name="connsiteY366" fmla="*/ 6951 h 10000"/>
                <a:gd name="connsiteX367" fmla="*/ 8658 w 10000"/>
                <a:gd name="connsiteY367" fmla="*/ 7200 h 10000"/>
                <a:gd name="connsiteX368" fmla="*/ 8777 w 10000"/>
                <a:gd name="connsiteY368" fmla="*/ 7834 h 10000"/>
                <a:gd name="connsiteX369" fmla="*/ 8815 w 10000"/>
                <a:gd name="connsiteY369" fmla="*/ 8625 h 10000"/>
                <a:gd name="connsiteX370" fmla="*/ 8835 w 10000"/>
                <a:gd name="connsiteY370" fmla="*/ 9102 h 10000"/>
                <a:gd name="connsiteX371" fmla="*/ 9014 w 10000"/>
                <a:gd name="connsiteY371" fmla="*/ 9742 h 10000"/>
                <a:gd name="connsiteX372" fmla="*/ 9024 w 10000"/>
                <a:gd name="connsiteY372" fmla="*/ 9344 h 10000"/>
                <a:gd name="connsiteX373" fmla="*/ 9120 w 10000"/>
                <a:gd name="connsiteY373" fmla="*/ 9702 h 10000"/>
                <a:gd name="connsiteX374" fmla="*/ 9090 w 10000"/>
                <a:gd name="connsiteY374" fmla="*/ 9648 h 10000"/>
                <a:gd name="connsiteX375" fmla="*/ 8945 w 10000"/>
                <a:gd name="connsiteY375" fmla="*/ 9059 h 10000"/>
                <a:gd name="connsiteX376" fmla="*/ 8779 w 10000"/>
                <a:gd name="connsiteY376" fmla="*/ 7963 h 10000"/>
                <a:gd name="connsiteX377" fmla="*/ 8896 w 10000"/>
                <a:gd name="connsiteY377" fmla="*/ 8808 h 10000"/>
                <a:gd name="connsiteX378" fmla="*/ 9140 w 10000"/>
                <a:gd name="connsiteY378" fmla="*/ 9698 h 10000"/>
                <a:gd name="connsiteX379" fmla="*/ 9034 w 10000"/>
                <a:gd name="connsiteY379" fmla="*/ 9525 h 10000"/>
                <a:gd name="connsiteX380" fmla="*/ 8805 w 10000"/>
                <a:gd name="connsiteY380" fmla="*/ 8117 h 10000"/>
                <a:gd name="connsiteX381" fmla="*/ 9107 w 10000"/>
                <a:gd name="connsiteY381" fmla="*/ 9628 h 10000"/>
                <a:gd name="connsiteX382" fmla="*/ 8762 w 10000"/>
                <a:gd name="connsiteY382" fmla="*/ 7944 h 10000"/>
                <a:gd name="connsiteX383" fmla="*/ 8708 w 10000"/>
                <a:gd name="connsiteY383" fmla="*/ 7352 h 10000"/>
                <a:gd name="connsiteX384" fmla="*/ 8660 w 10000"/>
                <a:gd name="connsiteY384" fmla="*/ 7234 h 10000"/>
                <a:gd name="connsiteX385" fmla="*/ 8708 w 10000"/>
                <a:gd name="connsiteY385" fmla="*/ 7731 h 10000"/>
                <a:gd name="connsiteX386" fmla="*/ 8760 w 10000"/>
                <a:gd name="connsiteY386" fmla="*/ 7753 h 10000"/>
                <a:gd name="connsiteX387" fmla="*/ 8734 w 10000"/>
                <a:gd name="connsiteY387" fmla="*/ 7606 h 10000"/>
                <a:gd name="connsiteX388" fmla="*/ 9196 w 10000"/>
                <a:gd name="connsiteY388" fmla="*/ 9790 h 10000"/>
                <a:gd name="connsiteX389" fmla="*/ 9146 w 10000"/>
                <a:gd name="connsiteY389" fmla="*/ 9739 h 10000"/>
                <a:gd name="connsiteX390" fmla="*/ 8904 w 10000"/>
                <a:gd name="connsiteY390" fmla="*/ 9139 h 10000"/>
                <a:gd name="connsiteX391" fmla="*/ 9045 w 10000"/>
                <a:gd name="connsiteY391" fmla="*/ 9357 h 10000"/>
                <a:gd name="connsiteX392" fmla="*/ 9245 w 10000"/>
                <a:gd name="connsiteY392" fmla="*/ 9569 h 10000"/>
                <a:gd name="connsiteX393" fmla="*/ 9056 w 10000"/>
                <a:gd name="connsiteY393" fmla="*/ 9814 h 10000"/>
                <a:gd name="connsiteX394" fmla="*/ 9077 w 10000"/>
                <a:gd name="connsiteY394" fmla="*/ 9262 h 10000"/>
                <a:gd name="connsiteX395" fmla="*/ 9106 w 10000"/>
                <a:gd name="connsiteY395" fmla="*/ 9300 h 10000"/>
                <a:gd name="connsiteX396" fmla="*/ 8947 w 10000"/>
                <a:gd name="connsiteY396" fmla="*/ 8863 h 10000"/>
                <a:gd name="connsiteX397" fmla="*/ 8892 w 10000"/>
                <a:gd name="connsiteY397" fmla="*/ 8592 h 10000"/>
                <a:gd name="connsiteX398" fmla="*/ 8900 w 10000"/>
                <a:gd name="connsiteY398" fmla="*/ 8732 h 10000"/>
                <a:gd name="connsiteX399" fmla="*/ 8891 w 10000"/>
                <a:gd name="connsiteY399" fmla="*/ 8457 h 10000"/>
                <a:gd name="connsiteX400" fmla="*/ 8867 w 10000"/>
                <a:gd name="connsiteY400" fmla="*/ 8698 h 10000"/>
                <a:gd name="connsiteX401" fmla="*/ 9080 w 10000"/>
                <a:gd name="connsiteY401" fmla="*/ 9679 h 10000"/>
                <a:gd name="connsiteX402" fmla="*/ 8892 w 10000"/>
                <a:gd name="connsiteY402" fmla="*/ 8492 h 10000"/>
                <a:gd name="connsiteX403" fmla="*/ 8789 w 10000"/>
                <a:gd name="connsiteY403" fmla="*/ 8575 h 10000"/>
                <a:gd name="connsiteX404" fmla="*/ 8767 w 10000"/>
                <a:gd name="connsiteY404" fmla="*/ 7703 h 10000"/>
                <a:gd name="connsiteX405" fmla="*/ 8799 w 10000"/>
                <a:gd name="connsiteY405" fmla="*/ 7952 h 10000"/>
                <a:gd name="connsiteX406" fmla="*/ 9011 w 10000"/>
                <a:gd name="connsiteY406" fmla="*/ 9681 h 10000"/>
                <a:gd name="connsiteX407" fmla="*/ 9318 w 10000"/>
                <a:gd name="connsiteY407" fmla="*/ 9401 h 10000"/>
                <a:gd name="connsiteX408" fmla="*/ 9301 w 10000"/>
                <a:gd name="connsiteY408" fmla="*/ 9645 h 10000"/>
                <a:gd name="connsiteX409" fmla="*/ 8946 w 10000"/>
                <a:gd name="connsiteY409" fmla="*/ 9376 h 10000"/>
                <a:gd name="connsiteX410" fmla="*/ 9042 w 10000"/>
                <a:gd name="connsiteY410" fmla="*/ 9532 h 10000"/>
                <a:gd name="connsiteX411" fmla="*/ 8819 w 10000"/>
                <a:gd name="connsiteY411" fmla="*/ 8349 h 10000"/>
                <a:gd name="connsiteX412" fmla="*/ 8825 w 10000"/>
                <a:gd name="connsiteY412" fmla="*/ 8697 h 10000"/>
                <a:gd name="connsiteX413" fmla="*/ 8899 w 10000"/>
                <a:gd name="connsiteY413" fmla="*/ 8914 h 10000"/>
                <a:gd name="connsiteX414" fmla="*/ 8835 w 10000"/>
                <a:gd name="connsiteY414" fmla="*/ 8219 h 10000"/>
                <a:gd name="connsiteX415" fmla="*/ 8840 w 10000"/>
                <a:gd name="connsiteY415" fmla="*/ 8167 h 10000"/>
                <a:gd name="connsiteX416" fmla="*/ 8845 w 10000"/>
                <a:gd name="connsiteY416" fmla="*/ 8411 h 10000"/>
                <a:gd name="connsiteX417" fmla="*/ 8850 w 10000"/>
                <a:gd name="connsiteY417" fmla="*/ 8499 h 10000"/>
                <a:gd name="connsiteX418" fmla="*/ 8855 w 10000"/>
                <a:gd name="connsiteY418" fmla="*/ 9257 h 10000"/>
                <a:gd name="connsiteX419" fmla="*/ 8988 w 10000"/>
                <a:gd name="connsiteY419" fmla="*/ 9046 h 10000"/>
                <a:gd name="connsiteX420" fmla="*/ 9152 w 10000"/>
                <a:gd name="connsiteY420" fmla="*/ 9543 h 10000"/>
                <a:gd name="connsiteX421" fmla="*/ 8872 w 10000"/>
                <a:gd name="connsiteY421" fmla="*/ 9215 h 10000"/>
                <a:gd name="connsiteX422" fmla="*/ 8983 w 10000"/>
                <a:gd name="connsiteY422" fmla="*/ 9529 h 10000"/>
                <a:gd name="connsiteX423" fmla="*/ 8884 w 10000"/>
                <a:gd name="connsiteY423" fmla="*/ 9223 h 10000"/>
                <a:gd name="connsiteX424" fmla="*/ 8979 w 10000"/>
                <a:gd name="connsiteY424" fmla="*/ 9187 h 10000"/>
                <a:gd name="connsiteX425" fmla="*/ 8893 w 10000"/>
                <a:gd name="connsiteY425" fmla="*/ 8974 h 10000"/>
                <a:gd name="connsiteX426" fmla="*/ 8999 w 10000"/>
                <a:gd name="connsiteY426" fmla="*/ 9305 h 10000"/>
                <a:gd name="connsiteX427" fmla="*/ 9079 w 10000"/>
                <a:gd name="connsiteY427" fmla="*/ 9695 h 10000"/>
                <a:gd name="connsiteX428" fmla="*/ 8962 w 10000"/>
                <a:gd name="connsiteY428" fmla="*/ 8958 h 10000"/>
                <a:gd name="connsiteX429" fmla="*/ 9068 w 10000"/>
                <a:gd name="connsiteY429" fmla="*/ 9497 h 10000"/>
                <a:gd name="connsiteX430" fmla="*/ 8886 w 10000"/>
                <a:gd name="connsiteY430" fmla="*/ 9105 h 10000"/>
                <a:gd name="connsiteX431" fmla="*/ 8992 w 10000"/>
                <a:gd name="connsiteY431" fmla="*/ 9642 h 10000"/>
                <a:gd name="connsiteX432" fmla="*/ 9015 w 10000"/>
                <a:gd name="connsiteY432" fmla="*/ 9394 h 10000"/>
                <a:gd name="connsiteX433" fmla="*/ 9036 w 10000"/>
                <a:gd name="connsiteY433" fmla="*/ 9465 h 10000"/>
                <a:gd name="connsiteX434" fmla="*/ 9313 w 10000"/>
                <a:gd name="connsiteY434" fmla="*/ 9632 h 10000"/>
                <a:gd name="connsiteX435" fmla="*/ 8979 w 10000"/>
                <a:gd name="connsiteY435" fmla="*/ 9552 h 10000"/>
                <a:gd name="connsiteX436" fmla="*/ 9001 w 10000"/>
                <a:gd name="connsiteY436" fmla="*/ 9475 h 10000"/>
                <a:gd name="connsiteX437" fmla="*/ 9194 w 10000"/>
                <a:gd name="connsiteY437" fmla="*/ 9775 h 10000"/>
                <a:gd name="connsiteX438" fmla="*/ 9234 w 10000"/>
                <a:gd name="connsiteY438" fmla="*/ 9845 h 10000"/>
                <a:gd name="connsiteX439" fmla="*/ 9123 w 10000"/>
                <a:gd name="connsiteY439" fmla="*/ 9714 h 10000"/>
                <a:gd name="connsiteX440" fmla="*/ 9195 w 10000"/>
                <a:gd name="connsiteY440" fmla="*/ 9856 h 10000"/>
                <a:gd name="connsiteX441" fmla="*/ 9289 w 10000"/>
                <a:gd name="connsiteY441" fmla="*/ 9837 h 10000"/>
                <a:gd name="connsiteX442" fmla="*/ 9366 w 10000"/>
                <a:gd name="connsiteY442" fmla="*/ 9200 h 10000"/>
                <a:gd name="connsiteX443" fmla="*/ 9452 w 10000"/>
                <a:gd name="connsiteY443" fmla="*/ 8926 h 10000"/>
                <a:gd name="connsiteX444" fmla="*/ 9432 w 10000"/>
                <a:gd name="connsiteY444" fmla="*/ 8697 h 10000"/>
                <a:gd name="connsiteX445" fmla="*/ 9460 w 10000"/>
                <a:gd name="connsiteY445" fmla="*/ 8417 h 10000"/>
                <a:gd name="connsiteX446" fmla="*/ 9531 w 10000"/>
                <a:gd name="connsiteY446" fmla="*/ 8174 h 10000"/>
                <a:gd name="connsiteX447" fmla="*/ 9512 w 10000"/>
                <a:gd name="connsiteY447" fmla="*/ 7878 h 10000"/>
                <a:gd name="connsiteX448" fmla="*/ 9520 w 10000"/>
                <a:gd name="connsiteY448" fmla="*/ 7664 h 10000"/>
                <a:gd name="connsiteX449" fmla="*/ 9570 w 10000"/>
                <a:gd name="connsiteY449" fmla="*/ 7372 h 10000"/>
                <a:gd name="connsiteX450" fmla="*/ 9544 w 10000"/>
                <a:gd name="connsiteY450" fmla="*/ 7269 h 10000"/>
                <a:gd name="connsiteX451" fmla="*/ 9553 w 10000"/>
                <a:gd name="connsiteY451" fmla="*/ 7211 h 10000"/>
                <a:gd name="connsiteX452" fmla="*/ 9516 w 10000"/>
                <a:gd name="connsiteY452" fmla="*/ 6849 h 10000"/>
                <a:gd name="connsiteX453" fmla="*/ 9532 w 10000"/>
                <a:gd name="connsiteY453" fmla="*/ 6592 h 10000"/>
                <a:gd name="connsiteX454" fmla="*/ 9541 w 10000"/>
                <a:gd name="connsiteY454" fmla="*/ 6899 h 10000"/>
                <a:gd name="connsiteX455" fmla="*/ 9524 w 10000"/>
                <a:gd name="connsiteY455" fmla="*/ 7150 h 10000"/>
                <a:gd name="connsiteX456" fmla="*/ 9581 w 10000"/>
                <a:gd name="connsiteY456" fmla="*/ 6995 h 10000"/>
                <a:gd name="connsiteX457" fmla="*/ 9580 w 10000"/>
                <a:gd name="connsiteY457" fmla="*/ 5956 h 10000"/>
                <a:gd name="connsiteX458" fmla="*/ 9549 w 10000"/>
                <a:gd name="connsiteY458" fmla="*/ 6412 h 10000"/>
                <a:gd name="connsiteX459" fmla="*/ 9612 w 10000"/>
                <a:gd name="connsiteY459" fmla="*/ 5584 h 10000"/>
                <a:gd name="connsiteX460" fmla="*/ 9650 w 10000"/>
                <a:gd name="connsiteY460" fmla="*/ 5406 h 10000"/>
                <a:gd name="connsiteX461" fmla="*/ 9664 w 10000"/>
                <a:gd name="connsiteY461" fmla="*/ 5189 h 10000"/>
                <a:gd name="connsiteX462" fmla="*/ 9724 w 10000"/>
                <a:gd name="connsiteY462" fmla="*/ 4876 h 10000"/>
                <a:gd name="connsiteX463" fmla="*/ 9809 w 10000"/>
                <a:gd name="connsiteY463" fmla="*/ 4608 h 10000"/>
                <a:gd name="connsiteX464" fmla="*/ 9889 w 10000"/>
                <a:gd name="connsiteY464" fmla="*/ 4352 h 10000"/>
                <a:gd name="connsiteX465" fmla="*/ 10000 w 10000"/>
                <a:gd name="connsiteY465" fmla="*/ 3948 h 10000"/>
                <a:gd name="connsiteX0" fmla="*/ 157 w 9951"/>
                <a:gd name="connsiteY0" fmla="*/ 2096 h 10000"/>
                <a:gd name="connsiteX1" fmla="*/ 36 w 9951"/>
                <a:gd name="connsiteY1" fmla="*/ 2323 h 10000"/>
                <a:gd name="connsiteX2" fmla="*/ 58 w 9951"/>
                <a:gd name="connsiteY2" fmla="*/ 2250 h 10000"/>
                <a:gd name="connsiteX3" fmla="*/ 1 w 9951"/>
                <a:gd name="connsiteY3" fmla="*/ 2603 h 10000"/>
                <a:gd name="connsiteX4" fmla="*/ 68 w 9951"/>
                <a:gd name="connsiteY4" fmla="*/ 2204 h 10000"/>
                <a:gd name="connsiteX5" fmla="*/ 37 w 9951"/>
                <a:gd name="connsiteY5" fmla="*/ 2456 h 10000"/>
                <a:gd name="connsiteX6" fmla="*/ 54 w 9951"/>
                <a:gd name="connsiteY6" fmla="*/ 2307 h 10000"/>
                <a:gd name="connsiteX7" fmla="*/ 131 w 9951"/>
                <a:gd name="connsiteY7" fmla="*/ 2011 h 10000"/>
                <a:gd name="connsiteX8" fmla="*/ 62 w 9951"/>
                <a:gd name="connsiteY8" fmla="*/ 1937 h 10000"/>
                <a:gd name="connsiteX9" fmla="*/ 221 w 9951"/>
                <a:gd name="connsiteY9" fmla="*/ 1470 h 10000"/>
                <a:gd name="connsiteX10" fmla="*/ 158 w 9951"/>
                <a:gd name="connsiteY10" fmla="*/ 1799 h 10000"/>
                <a:gd name="connsiteX11" fmla="*/ 183 w 9951"/>
                <a:gd name="connsiteY11" fmla="*/ 1610 h 10000"/>
                <a:gd name="connsiteX12" fmla="*/ 169 w 9951"/>
                <a:gd name="connsiteY12" fmla="*/ 1673 h 10000"/>
                <a:gd name="connsiteX13" fmla="*/ 219 w 9951"/>
                <a:gd name="connsiteY13" fmla="*/ 1443 h 10000"/>
                <a:gd name="connsiteX14" fmla="*/ 280 w 9951"/>
                <a:gd name="connsiteY14" fmla="*/ 1346 h 10000"/>
                <a:gd name="connsiteX15" fmla="*/ 257 w 9951"/>
                <a:gd name="connsiteY15" fmla="*/ 1372 h 10000"/>
                <a:gd name="connsiteX16" fmla="*/ 318 w 9951"/>
                <a:gd name="connsiteY16" fmla="*/ 1224 h 10000"/>
                <a:gd name="connsiteX17" fmla="*/ 298 w 9951"/>
                <a:gd name="connsiteY17" fmla="*/ 1256 h 10000"/>
                <a:gd name="connsiteX18" fmla="*/ 337 w 9951"/>
                <a:gd name="connsiteY18" fmla="*/ 1141 h 10000"/>
                <a:gd name="connsiteX19" fmla="*/ 351 w 9951"/>
                <a:gd name="connsiteY19" fmla="*/ 1149 h 10000"/>
                <a:gd name="connsiteX20" fmla="*/ 374 w 9951"/>
                <a:gd name="connsiteY20" fmla="*/ 1102 h 10000"/>
                <a:gd name="connsiteX21" fmla="*/ 419 w 9951"/>
                <a:gd name="connsiteY21" fmla="*/ 984 h 10000"/>
                <a:gd name="connsiteX22" fmla="*/ 370 w 9951"/>
                <a:gd name="connsiteY22" fmla="*/ 1088 h 10000"/>
                <a:gd name="connsiteX23" fmla="*/ 449 w 9951"/>
                <a:gd name="connsiteY23" fmla="*/ 910 h 10000"/>
                <a:gd name="connsiteX24" fmla="*/ 392 w 9951"/>
                <a:gd name="connsiteY24" fmla="*/ 1064 h 10000"/>
                <a:gd name="connsiteX25" fmla="*/ 486 w 9951"/>
                <a:gd name="connsiteY25" fmla="*/ 812 h 10000"/>
                <a:gd name="connsiteX26" fmla="*/ 515 w 9951"/>
                <a:gd name="connsiteY26" fmla="*/ 673 h 10000"/>
                <a:gd name="connsiteX27" fmla="*/ 555 w 9951"/>
                <a:gd name="connsiteY27" fmla="*/ 695 h 10000"/>
                <a:gd name="connsiteX28" fmla="*/ 568 w 9951"/>
                <a:gd name="connsiteY28" fmla="*/ 524 h 10000"/>
                <a:gd name="connsiteX29" fmla="*/ 595 w 9951"/>
                <a:gd name="connsiteY29" fmla="*/ 715 h 10000"/>
                <a:gd name="connsiteX30" fmla="*/ 631 w 9951"/>
                <a:gd name="connsiteY30" fmla="*/ 453 h 10000"/>
                <a:gd name="connsiteX31" fmla="*/ 677 w 9951"/>
                <a:gd name="connsiteY31" fmla="*/ 436 h 10000"/>
                <a:gd name="connsiteX32" fmla="*/ 699 w 9951"/>
                <a:gd name="connsiteY32" fmla="*/ 358 h 10000"/>
                <a:gd name="connsiteX33" fmla="*/ 747 w 9951"/>
                <a:gd name="connsiteY33" fmla="*/ 168 h 10000"/>
                <a:gd name="connsiteX34" fmla="*/ 730 w 9951"/>
                <a:gd name="connsiteY34" fmla="*/ 245 h 10000"/>
                <a:gd name="connsiteX35" fmla="*/ 788 w 9951"/>
                <a:gd name="connsiteY35" fmla="*/ 235 h 10000"/>
                <a:gd name="connsiteX36" fmla="*/ 815 w 9951"/>
                <a:gd name="connsiteY36" fmla="*/ 127 h 10000"/>
                <a:gd name="connsiteX37" fmla="*/ 853 w 9951"/>
                <a:gd name="connsiteY37" fmla="*/ 205 h 10000"/>
                <a:gd name="connsiteX38" fmla="*/ 893 w 9951"/>
                <a:gd name="connsiteY38" fmla="*/ 234 h 10000"/>
                <a:gd name="connsiteX39" fmla="*/ 929 w 9951"/>
                <a:gd name="connsiteY39" fmla="*/ 103 h 10000"/>
                <a:gd name="connsiteX40" fmla="*/ 985 w 9951"/>
                <a:gd name="connsiteY40" fmla="*/ 100 h 10000"/>
                <a:gd name="connsiteX41" fmla="*/ 1012 w 9951"/>
                <a:gd name="connsiteY41" fmla="*/ 193 h 10000"/>
                <a:gd name="connsiteX42" fmla="*/ 1069 w 9951"/>
                <a:gd name="connsiteY42" fmla="*/ 124 h 10000"/>
                <a:gd name="connsiteX43" fmla="*/ 1090 w 9951"/>
                <a:gd name="connsiteY43" fmla="*/ 204 h 10000"/>
                <a:gd name="connsiteX44" fmla="*/ 1114 w 9951"/>
                <a:gd name="connsiteY44" fmla="*/ 251 h 10000"/>
                <a:gd name="connsiteX45" fmla="*/ 1149 w 9951"/>
                <a:gd name="connsiteY45" fmla="*/ 343 h 10000"/>
                <a:gd name="connsiteX46" fmla="*/ 1182 w 9951"/>
                <a:gd name="connsiteY46" fmla="*/ 486 h 10000"/>
                <a:gd name="connsiteX47" fmla="*/ 1224 w 9951"/>
                <a:gd name="connsiteY47" fmla="*/ 585 h 10000"/>
                <a:gd name="connsiteX48" fmla="*/ 1261 w 9951"/>
                <a:gd name="connsiteY48" fmla="*/ 666 h 10000"/>
                <a:gd name="connsiteX49" fmla="*/ 1306 w 9951"/>
                <a:gd name="connsiteY49" fmla="*/ 866 h 10000"/>
                <a:gd name="connsiteX50" fmla="*/ 1345 w 9951"/>
                <a:gd name="connsiteY50" fmla="*/ 944 h 10000"/>
                <a:gd name="connsiteX51" fmla="*/ 1382 w 9951"/>
                <a:gd name="connsiteY51" fmla="*/ 1241 h 10000"/>
                <a:gd name="connsiteX52" fmla="*/ 1371 w 9951"/>
                <a:gd name="connsiteY52" fmla="*/ 1104 h 10000"/>
                <a:gd name="connsiteX53" fmla="*/ 1412 w 9951"/>
                <a:gd name="connsiteY53" fmla="*/ 1314 h 10000"/>
                <a:gd name="connsiteX54" fmla="*/ 1414 w 9951"/>
                <a:gd name="connsiteY54" fmla="*/ 1536 h 10000"/>
                <a:gd name="connsiteX55" fmla="*/ 1456 w 9951"/>
                <a:gd name="connsiteY55" fmla="*/ 1633 h 10000"/>
                <a:gd name="connsiteX56" fmla="*/ 1458 w 9951"/>
                <a:gd name="connsiteY56" fmla="*/ 1887 h 10000"/>
                <a:gd name="connsiteX57" fmla="*/ 1520 w 9951"/>
                <a:gd name="connsiteY57" fmla="*/ 2236 h 10000"/>
                <a:gd name="connsiteX58" fmla="*/ 1520 w 9951"/>
                <a:gd name="connsiteY58" fmla="*/ 1787 h 10000"/>
                <a:gd name="connsiteX59" fmla="*/ 1528 w 9951"/>
                <a:gd name="connsiteY59" fmla="*/ 2610 h 10000"/>
                <a:gd name="connsiteX60" fmla="*/ 1586 w 9951"/>
                <a:gd name="connsiteY60" fmla="*/ 2969 h 10000"/>
                <a:gd name="connsiteX61" fmla="*/ 1562 w 9951"/>
                <a:gd name="connsiteY61" fmla="*/ 2391 h 10000"/>
                <a:gd name="connsiteX62" fmla="*/ 1576 w 9951"/>
                <a:gd name="connsiteY62" fmla="*/ 3206 h 10000"/>
                <a:gd name="connsiteX63" fmla="*/ 1588 w 9951"/>
                <a:gd name="connsiteY63" fmla="*/ 2632 h 10000"/>
                <a:gd name="connsiteX64" fmla="*/ 1610 w 9951"/>
                <a:gd name="connsiteY64" fmla="*/ 3613 h 10000"/>
                <a:gd name="connsiteX65" fmla="*/ 1627 w 9951"/>
                <a:gd name="connsiteY65" fmla="*/ 3285 h 10000"/>
                <a:gd name="connsiteX66" fmla="*/ 1644 w 9951"/>
                <a:gd name="connsiteY66" fmla="*/ 3146 h 10000"/>
                <a:gd name="connsiteX67" fmla="*/ 1638 w 9951"/>
                <a:gd name="connsiteY67" fmla="*/ 3558 h 10000"/>
                <a:gd name="connsiteX68" fmla="*/ 1683 w 9951"/>
                <a:gd name="connsiteY68" fmla="*/ 3891 h 10000"/>
                <a:gd name="connsiteX69" fmla="*/ 1695 w 9951"/>
                <a:gd name="connsiteY69" fmla="*/ 4082 h 10000"/>
                <a:gd name="connsiteX70" fmla="*/ 1713 w 9951"/>
                <a:gd name="connsiteY70" fmla="*/ 4039 h 10000"/>
                <a:gd name="connsiteX71" fmla="*/ 1735 w 9951"/>
                <a:gd name="connsiteY71" fmla="*/ 4345 h 10000"/>
                <a:gd name="connsiteX72" fmla="*/ 1764 w 9951"/>
                <a:gd name="connsiteY72" fmla="*/ 4444 h 10000"/>
                <a:gd name="connsiteX73" fmla="*/ 1799 w 9951"/>
                <a:gd name="connsiteY73" fmla="*/ 4576 h 10000"/>
                <a:gd name="connsiteX74" fmla="*/ 1817 w 9951"/>
                <a:gd name="connsiteY74" fmla="*/ 4624 h 10000"/>
                <a:gd name="connsiteX75" fmla="*/ 1862 w 9951"/>
                <a:gd name="connsiteY75" fmla="*/ 5103 h 10000"/>
                <a:gd name="connsiteX76" fmla="*/ 1843 w 9951"/>
                <a:gd name="connsiteY76" fmla="*/ 4872 h 10000"/>
                <a:gd name="connsiteX77" fmla="*/ 1897 w 9951"/>
                <a:gd name="connsiteY77" fmla="*/ 5281 h 10000"/>
                <a:gd name="connsiteX78" fmla="*/ 1934 w 9951"/>
                <a:gd name="connsiteY78" fmla="*/ 5660 h 10000"/>
                <a:gd name="connsiteX79" fmla="*/ 1971 w 9951"/>
                <a:gd name="connsiteY79" fmla="*/ 6039 h 10000"/>
                <a:gd name="connsiteX80" fmla="*/ 1984 w 9951"/>
                <a:gd name="connsiteY80" fmla="*/ 6090 h 10000"/>
                <a:gd name="connsiteX81" fmla="*/ 2005 w 9951"/>
                <a:gd name="connsiteY81" fmla="*/ 6372 h 10000"/>
                <a:gd name="connsiteX82" fmla="*/ 2032 w 9951"/>
                <a:gd name="connsiteY82" fmla="*/ 6661 h 10000"/>
                <a:gd name="connsiteX83" fmla="*/ 2103 w 9951"/>
                <a:gd name="connsiteY83" fmla="*/ 6834 h 10000"/>
                <a:gd name="connsiteX84" fmla="*/ 2211 w 9951"/>
                <a:gd name="connsiteY84" fmla="*/ 6478 h 10000"/>
                <a:gd name="connsiteX85" fmla="*/ 2254 w 9951"/>
                <a:gd name="connsiteY85" fmla="*/ 6250 h 10000"/>
                <a:gd name="connsiteX86" fmla="*/ 2143 w 9951"/>
                <a:gd name="connsiteY86" fmla="*/ 6832 h 10000"/>
                <a:gd name="connsiteX87" fmla="*/ 2295 w 9951"/>
                <a:gd name="connsiteY87" fmla="*/ 5988 h 10000"/>
                <a:gd name="connsiteX88" fmla="*/ 2299 w 9951"/>
                <a:gd name="connsiteY88" fmla="*/ 5823 h 10000"/>
                <a:gd name="connsiteX89" fmla="*/ 2345 w 9951"/>
                <a:gd name="connsiteY89" fmla="*/ 5512 h 10000"/>
                <a:gd name="connsiteX90" fmla="*/ 2332 w 9951"/>
                <a:gd name="connsiteY90" fmla="*/ 5866 h 10000"/>
                <a:gd name="connsiteX91" fmla="*/ 2355 w 9951"/>
                <a:gd name="connsiteY91" fmla="*/ 5236 h 10000"/>
                <a:gd name="connsiteX92" fmla="*/ 2393 w 9951"/>
                <a:gd name="connsiteY92" fmla="*/ 5057 h 10000"/>
                <a:gd name="connsiteX93" fmla="*/ 2411 w 9951"/>
                <a:gd name="connsiteY93" fmla="*/ 4711 h 10000"/>
                <a:gd name="connsiteX94" fmla="*/ 2458 w 9951"/>
                <a:gd name="connsiteY94" fmla="*/ 4380 h 10000"/>
                <a:gd name="connsiteX95" fmla="*/ 2455 w 9951"/>
                <a:gd name="connsiteY95" fmla="*/ 4507 h 10000"/>
                <a:gd name="connsiteX96" fmla="*/ 2386 w 9951"/>
                <a:gd name="connsiteY96" fmla="*/ 4861 h 10000"/>
                <a:gd name="connsiteX97" fmla="*/ 2463 w 9951"/>
                <a:gd name="connsiteY97" fmla="*/ 4149 h 10000"/>
                <a:gd name="connsiteX98" fmla="*/ 2480 w 9951"/>
                <a:gd name="connsiteY98" fmla="*/ 4247 h 10000"/>
                <a:gd name="connsiteX99" fmla="*/ 2502 w 9951"/>
                <a:gd name="connsiteY99" fmla="*/ 4050 h 10000"/>
                <a:gd name="connsiteX100" fmla="*/ 2514 w 9951"/>
                <a:gd name="connsiteY100" fmla="*/ 3605 h 10000"/>
                <a:gd name="connsiteX101" fmla="*/ 2505 w 9951"/>
                <a:gd name="connsiteY101" fmla="*/ 3838 h 10000"/>
                <a:gd name="connsiteX102" fmla="*/ 2464 w 9951"/>
                <a:gd name="connsiteY102" fmla="*/ 4065 h 10000"/>
                <a:gd name="connsiteX103" fmla="*/ 2577 w 9951"/>
                <a:gd name="connsiteY103" fmla="*/ 3250 h 10000"/>
                <a:gd name="connsiteX104" fmla="*/ 2564 w 9951"/>
                <a:gd name="connsiteY104" fmla="*/ 3256 h 10000"/>
                <a:gd name="connsiteX105" fmla="*/ 2542 w 9951"/>
                <a:gd name="connsiteY105" fmla="*/ 3399 h 10000"/>
                <a:gd name="connsiteX106" fmla="*/ 2560 w 9951"/>
                <a:gd name="connsiteY106" fmla="*/ 3296 h 10000"/>
                <a:gd name="connsiteX107" fmla="*/ 2626 w 9951"/>
                <a:gd name="connsiteY107" fmla="*/ 2662 h 10000"/>
                <a:gd name="connsiteX108" fmla="*/ 2599 w 9951"/>
                <a:gd name="connsiteY108" fmla="*/ 2956 h 10000"/>
                <a:gd name="connsiteX109" fmla="*/ 2642 w 9951"/>
                <a:gd name="connsiteY109" fmla="*/ 2499 h 10000"/>
                <a:gd name="connsiteX110" fmla="*/ 2676 w 9951"/>
                <a:gd name="connsiteY110" fmla="*/ 2273 h 10000"/>
                <a:gd name="connsiteX111" fmla="*/ 2716 w 9951"/>
                <a:gd name="connsiteY111" fmla="*/ 2040 h 10000"/>
                <a:gd name="connsiteX112" fmla="*/ 2773 w 9951"/>
                <a:gd name="connsiteY112" fmla="*/ 1847 h 10000"/>
                <a:gd name="connsiteX113" fmla="*/ 2815 w 9951"/>
                <a:gd name="connsiteY113" fmla="*/ 1691 h 10000"/>
                <a:gd name="connsiteX114" fmla="*/ 2845 w 9951"/>
                <a:gd name="connsiteY114" fmla="*/ 1736 h 10000"/>
                <a:gd name="connsiteX115" fmla="*/ 2865 w 9951"/>
                <a:gd name="connsiteY115" fmla="*/ 1608 h 10000"/>
                <a:gd name="connsiteX116" fmla="*/ 2944 w 9951"/>
                <a:gd name="connsiteY116" fmla="*/ 1786 h 10000"/>
                <a:gd name="connsiteX117" fmla="*/ 2910 w 9951"/>
                <a:gd name="connsiteY117" fmla="*/ 1577 h 10000"/>
                <a:gd name="connsiteX118" fmla="*/ 2923 w 9951"/>
                <a:gd name="connsiteY118" fmla="*/ 1636 h 10000"/>
                <a:gd name="connsiteX119" fmla="*/ 3011 w 9951"/>
                <a:gd name="connsiteY119" fmla="*/ 1831 h 10000"/>
                <a:gd name="connsiteX120" fmla="*/ 2978 w 9951"/>
                <a:gd name="connsiteY120" fmla="*/ 1697 h 10000"/>
                <a:gd name="connsiteX121" fmla="*/ 3080 w 9951"/>
                <a:gd name="connsiteY121" fmla="*/ 1906 h 10000"/>
                <a:gd name="connsiteX122" fmla="*/ 3095 w 9951"/>
                <a:gd name="connsiteY122" fmla="*/ 2047 h 10000"/>
                <a:gd name="connsiteX123" fmla="*/ 3039 w 9951"/>
                <a:gd name="connsiteY123" fmla="*/ 1781 h 10000"/>
                <a:gd name="connsiteX124" fmla="*/ 3116 w 9951"/>
                <a:gd name="connsiteY124" fmla="*/ 2109 h 10000"/>
                <a:gd name="connsiteX125" fmla="*/ 3145 w 9951"/>
                <a:gd name="connsiteY125" fmla="*/ 2241 h 10000"/>
                <a:gd name="connsiteX126" fmla="*/ 3109 w 9951"/>
                <a:gd name="connsiteY126" fmla="*/ 2011 h 10000"/>
                <a:gd name="connsiteX127" fmla="*/ 3170 w 9951"/>
                <a:gd name="connsiteY127" fmla="*/ 2344 h 10000"/>
                <a:gd name="connsiteX128" fmla="*/ 3192 w 9951"/>
                <a:gd name="connsiteY128" fmla="*/ 2644 h 10000"/>
                <a:gd name="connsiteX129" fmla="*/ 3220 w 9951"/>
                <a:gd name="connsiteY129" fmla="*/ 2469 h 10000"/>
                <a:gd name="connsiteX130" fmla="*/ 3253 w 9951"/>
                <a:gd name="connsiteY130" fmla="*/ 2825 h 10000"/>
                <a:gd name="connsiteX131" fmla="*/ 3284 w 9951"/>
                <a:gd name="connsiteY131" fmla="*/ 3167 h 10000"/>
                <a:gd name="connsiteX132" fmla="*/ 3326 w 9951"/>
                <a:gd name="connsiteY132" fmla="*/ 3256 h 10000"/>
                <a:gd name="connsiteX133" fmla="*/ 3341 w 9951"/>
                <a:gd name="connsiteY133" fmla="*/ 3448 h 10000"/>
                <a:gd name="connsiteX134" fmla="*/ 3367 w 9951"/>
                <a:gd name="connsiteY134" fmla="*/ 3562 h 10000"/>
                <a:gd name="connsiteX135" fmla="*/ 3404 w 9951"/>
                <a:gd name="connsiteY135" fmla="*/ 3855 h 10000"/>
                <a:gd name="connsiteX136" fmla="*/ 3417 w 9951"/>
                <a:gd name="connsiteY136" fmla="*/ 3932 h 10000"/>
                <a:gd name="connsiteX137" fmla="*/ 3485 w 9951"/>
                <a:gd name="connsiteY137" fmla="*/ 4329 h 10000"/>
                <a:gd name="connsiteX138" fmla="*/ 3453 w 9951"/>
                <a:gd name="connsiteY138" fmla="*/ 4136 h 10000"/>
                <a:gd name="connsiteX139" fmla="*/ 3496 w 9951"/>
                <a:gd name="connsiteY139" fmla="*/ 4376 h 10000"/>
                <a:gd name="connsiteX140" fmla="*/ 3518 w 9951"/>
                <a:gd name="connsiteY140" fmla="*/ 4211 h 10000"/>
                <a:gd name="connsiteX141" fmla="*/ 3523 w 9951"/>
                <a:gd name="connsiteY141" fmla="*/ 4641 h 10000"/>
                <a:gd name="connsiteX142" fmla="*/ 3571 w 9951"/>
                <a:gd name="connsiteY142" fmla="*/ 4548 h 10000"/>
                <a:gd name="connsiteX143" fmla="*/ 3621 w 9951"/>
                <a:gd name="connsiteY143" fmla="*/ 4924 h 10000"/>
                <a:gd name="connsiteX144" fmla="*/ 3669 w 9951"/>
                <a:gd name="connsiteY144" fmla="*/ 5268 h 10000"/>
                <a:gd name="connsiteX145" fmla="*/ 3623 w 9951"/>
                <a:gd name="connsiteY145" fmla="*/ 4736 h 10000"/>
                <a:gd name="connsiteX146" fmla="*/ 3644 w 9951"/>
                <a:gd name="connsiteY146" fmla="*/ 5097 h 10000"/>
                <a:gd name="connsiteX147" fmla="*/ 3705 w 9951"/>
                <a:gd name="connsiteY147" fmla="*/ 5565 h 10000"/>
                <a:gd name="connsiteX148" fmla="*/ 3749 w 9951"/>
                <a:gd name="connsiteY148" fmla="*/ 5457 h 10000"/>
                <a:gd name="connsiteX149" fmla="*/ 3773 w 9951"/>
                <a:gd name="connsiteY149" fmla="*/ 5803 h 10000"/>
                <a:gd name="connsiteX150" fmla="*/ 3805 w 9951"/>
                <a:gd name="connsiteY150" fmla="*/ 5924 h 10000"/>
                <a:gd name="connsiteX151" fmla="*/ 3774 w 9951"/>
                <a:gd name="connsiteY151" fmla="*/ 5649 h 10000"/>
                <a:gd name="connsiteX152" fmla="*/ 3857 w 9951"/>
                <a:gd name="connsiteY152" fmla="*/ 6244 h 10000"/>
                <a:gd name="connsiteX153" fmla="*/ 3811 w 9951"/>
                <a:gd name="connsiteY153" fmla="*/ 6105 h 10000"/>
                <a:gd name="connsiteX154" fmla="*/ 3828 w 9951"/>
                <a:gd name="connsiteY154" fmla="*/ 5822 h 10000"/>
                <a:gd name="connsiteX155" fmla="*/ 3847 w 9951"/>
                <a:gd name="connsiteY155" fmla="*/ 5857 h 10000"/>
                <a:gd name="connsiteX156" fmla="*/ 3867 w 9951"/>
                <a:gd name="connsiteY156" fmla="*/ 6028 h 10000"/>
                <a:gd name="connsiteX157" fmla="*/ 3887 w 9951"/>
                <a:gd name="connsiteY157" fmla="*/ 6208 h 10000"/>
                <a:gd name="connsiteX158" fmla="*/ 3905 w 9951"/>
                <a:gd name="connsiteY158" fmla="*/ 6608 h 10000"/>
                <a:gd name="connsiteX159" fmla="*/ 3924 w 9951"/>
                <a:gd name="connsiteY159" fmla="*/ 6452 h 10000"/>
                <a:gd name="connsiteX160" fmla="*/ 3941 w 9951"/>
                <a:gd name="connsiteY160" fmla="*/ 6818 h 10000"/>
                <a:gd name="connsiteX161" fmla="*/ 3984 w 9951"/>
                <a:gd name="connsiteY161" fmla="*/ 6993 h 10000"/>
                <a:gd name="connsiteX162" fmla="*/ 4043 w 9951"/>
                <a:gd name="connsiteY162" fmla="*/ 7168 h 10000"/>
                <a:gd name="connsiteX163" fmla="*/ 4078 w 9951"/>
                <a:gd name="connsiteY163" fmla="*/ 7319 h 10000"/>
                <a:gd name="connsiteX164" fmla="*/ 4118 w 9951"/>
                <a:gd name="connsiteY164" fmla="*/ 7519 h 10000"/>
                <a:gd name="connsiteX165" fmla="*/ 4152 w 9951"/>
                <a:gd name="connsiteY165" fmla="*/ 7760 h 10000"/>
                <a:gd name="connsiteX166" fmla="*/ 4264 w 9951"/>
                <a:gd name="connsiteY166" fmla="*/ 7930 h 10000"/>
                <a:gd name="connsiteX167" fmla="*/ 4293 w 9951"/>
                <a:gd name="connsiteY167" fmla="*/ 8099 h 10000"/>
                <a:gd name="connsiteX168" fmla="*/ 4340 w 9951"/>
                <a:gd name="connsiteY168" fmla="*/ 8078 h 10000"/>
                <a:gd name="connsiteX169" fmla="*/ 4385 w 9951"/>
                <a:gd name="connsiteY169" fmla="*/ 7874 h 10000"/>
                <a:gd name="connsiteX170" fmla="*/ 4419 w 9951"/>
                <a:gd name="connsiteY170" fmla="*/ 7456 h 10000"/>
                <a:gd name="connsiteX171" fmla="*/ 4465 w 9951"/>
                <a:gd name="connsiteY171" fmla="*/ 6875 h 10000"/>
                <a:gd name="connsiteX172" fmla="*/ 4472 w 9951"/>
                <a:gd name="connsiteY172" fmla="*/ 6471 h 10000"/>
                <a:gd name="connsiteX173" fmla="*/ 4458 w 9951"/>
                <a:gd name="connsiteY173" fmla="*/ 6648 h 10000"/>
                <a:gd name="connsiteX174" fmla="*/ 4464 w 9951"/>
                <a:gd name="connsiteY174" fmla="*/ 6702 h 10000"/>
                <a:gd name="connsiteX175" fmla="*/ 4479 w 9951"/>
                <a:gd name="connsiteY175" fmla="*/ 6632 h 10000"/>
                <a:gd name="connsiteX176" fmla="*/ 4471 w 9951"/>
                <a:gd name="connsiteY176" fmla="*/ 7064 h 10000"/>
                <a:gd name="connsiteX177" fmla="*/ 4441 w 9951"/>
                <a:gd name="connsiteY177" fmla="*/ 7228 h 10000"/>
                <a:gd name="connsiteX178" fmla="*/ 4480 w 9951"/>
                <a:gd name="connsiteY178" fmla="*/ 6218 h 10000"/>
                <a:gd name="connsiteX179" fmla="*/ 4470 w 9951"/>
                <a:gd name="connsiteY179" fmla="*/ 5963 h 10000"/>
                <a:gd name="connsiteX180" fmla="*/ 4533 w 9951"/>
                <a:gd name="connsiteY180" fmla="*/ 5154 h 10000"/>
                <a:gd name="connsiteX181" fmla="*/ 4583 w 9951"/>
                <a:gd name="connsiteY181" fmla="*/ 4964 h 10000"/>
                <a:gd name="connsiteX182" fmla="*/ 4520 w 9951"/>
                <a:gd name="connsiteY182" fmla="*/ 5454 h 10000"/>
                <a:gd name="connsiteX183" fmla="*/ 4582 w 9951"/>
                <a:gd name="connsiteY183" fmla="*/ 4942 h 10000"/>
                <a:gd name="connsiteX184" fmla="*/ 4598 w 9951"/>
                <a:gd name="connsiteY184" fmla="*/ 4914 h 10000"/>
                <a:gd name="connsiteX185" fmla="*/ 4576 w 9951"/>
                <a:gd name="connsiteY185" fmla="*/ 4664 h 10000"/>
                <a:gd name="connsiteX186" fmla="*/ 4489 w 9951"/>
                <a:gd name="connsiteY186" fmla="*/ 5653 h 10000"/>
                <a:gd name="connsiteX187" fmla="*/ 4577 w 9951"/>
                <a:gd name="connsiteY187" fmla="*/ 4767 h 10000"/>
                <a:gd name="connsiteX188" fmla="*/ 4571 w 9951"/>
                <a:gd name="connsiteY188" fmla="*/ 4545 h 10000"/>
                <a:gd name="connsiteX189" fmla="*/ 4585 w 9951"/>
                <a:gd name="connsiteY189" fmla="*/ 4369 h 10000"/>
                <a:gd name="connsiteX190" fmla="*/ 4623 w 9951"/>
                <a:gd name="connsiteY190" fmla="*/ 3935 h 10000"/>
                <a:gd name="connsiteX191" fmla="*/ 4606 w 9951"/>
                <a:gd name="connsiteY191" fmla="*/ 4173 h 10000"/>
                <a:gd name="connsiteX192" fmla="*/ 4657 w 9951"/>
                <a:gd name="connsiteY192" fmla="*/ 3834 h 10000"/>
                <a:gd name="connsiteX193" fmla="*/ 4663 w 9951"/>
                <a:gd name="connsiteY193" fmla="*/ 3562 h 10000"/>
                <a:gd name="connsiteX194" fmla="*/ 4696 w 9951"/>
                <a:gd name="connsiteY194" fmla="*/ 3435 h 10000"/>
                <a:gd name="connsiteX195" fmla="*/ 4724 w 9951"/>
                <a:gd name="connsiteY195" fmla="*/ 3183 h 10000"/>
                <a:gd name="connsiteX196" fmla="*/ 4755 w 9951"/>
                <a:gd name="connsiteY196" fmla="*/ 2907 h 10000"/>
                <a:gd name="connsiteX197" fmla="*/ 4942 w 9951"/>
                <a:gd name="connsiteY197" fmla="*/ 2362 h 10000"/>
                <a:gd name="connsiteX198" fmla="*/ 4837 w 9951"/>
                <a:gd name="connsiteY198" fmla="*/ 2553 h 10000"/>
                <a:gd name="connsiteX199" fmla="*/ 4787 w 9951"/>
                <a:gd name="connsiteY199" fmla="*/ 2781 h 10000"/>
                <a:gd name="connsiteX200" fmla="*/ 4883 w 9951"/>
                <a:gd name="connsiteY200" fmla="*/ 2399 h 10000"/>
                <a:gd name="connsiteX201" fmla="*/ 4942 w 9951"/>
                <a:gd name="connsiteY201" fmla="*/ 2342 h 10000"/>
                <a:gd name="connsiteX202" fmla="*/ 4971 w 9951"/>
                <a:gd name="connsiteY202" fmla="*/ 2251 h 10000"/>
                <a:gd name="connsiteX203" fmla="*/ 5000 w 9951"/>
                <a:gd name="connsiteY203" fmla="*/ 2092 h 10000"/>
                <a:gd name="connsiteX204" fmla="*/ 5061 w 9951"/>
                <a:gd name="connsiteY204" fmla="*/ 2036 h 10000"/>
                <a:gd name="connsiteX205" fmla="*/ 5030 w 9951"/>
                <a:gd name="connsiteY205" fmla="*/ 2000 h 10000"/>
                <a:gd name="connsiteX206" fmla="*/ 5238 w 9951"/>
                <a:gd name="connsiteY206" fmla="*/ 2651 h 10000"/>
                <a:gd name="connsiteX207" fmla="*/ 5251 w 9951"/>
                <a:gd name="connsiteY207" fmla="*/ 2871 h 10000"/>
                <a:gd name="connsiteX208" fmla="*/ 5289 w 9951"/>
                <a:gd name="connsiteY208" fmla="*/ 2977 h 10000"/>
                <a:gd name="connsiteX209" fmla="*/ 5293 w 9951"/>
                <a:gd name="connsiteY209" fmla="*/ 3263 h 10000"/>
                <a:gd name="connsiteX210" fmla="*/ 5258 w 9951"/>
                <a:gd name="connsiteY210" fmla="*/ 2894 h 10000"/>
                <a:gd name="connsiteX211" fmla="*/ 5287 w 9951"/>
                <a:gd name="connsiteY211" fmla="*/ 2989 h 10000"/>
                <a:gd name="connsiteX212" fmla="*/ 5277 w 9951"/>
                <a:gd name="connsiteY212" fmla="*/ 3507 h 10000"/>
                <a:gd name="connsiteX213" fmla="*/ 5324 w 9951"/>
                <a:gd name="connsiteY213" fmla="*/ 3169 h 10000"/>
                <a:gd name="connsiteX214" fmla="*/ 5301 w 9951"/>
                <a:gd name="connsiteY214" fmla="*/ 3166 h 10000"/>
                <a:gd name="connsiteX215" fmla="*/ 5302 w 9951"/>
                <a:gd name="connsiteY215" fmla="*/ 3561 h 10000"/>
                <a:gd name="connsiteX216" fmla="*/ 5262 w 9951"/>
                <a:gd name="connsiteY216" fmla="*/ 3586 h 10000"/>
                <a:gd name="connsiteX217" fmla="*/ 5259 w 9951"/>
                <a:gd name="connsiteY217" fmla="*/ 2786 h 10000"/>
                <a:gd name="connsiteX218" fmla="*/ 5340 w 9951"/>
                <a:gd name="connsiteY218" fmla="*/ 3484 h 10000"/>
                <a:gd name="connsiteX219" fmla="*/ 5330 w 9951"/>
                <a:gd name="connsiteY219" fmla="*/ 3064 h 10000"/>
                <a:gd name="connsiteX220" fmla="*/ 5350 w 9951"/>
                <a:gd name="connsiteY220" fmla="*/ 3740 h 10000"/>
                <a:gd name="connsiteX221" fmla="*/ 5091 w 9951"/>
                <a:gd name="connsiteY221" fmla="*/ 2114 h 10000"/>
                <a:gd name="connsiteX222" fmla="*/ 5206 w 9951"/>
                <a:gd name="connsiteY222" fmla="*/ 2495 h 10000"/>
                <a:gd name="connsiteX223" fmla="*/ 5344 w 9951"/>
                <a:gd name="connsiteY223" fmla="*/ 3159 h 10000"/>
                <a:gd name="connsiteX224" fmla="*/ 5276 w 9951"/>
                <a:gd name="connsiteY224" fmla="*/ 2888 h 10000"/>
                <a:gd name="connsiteX225" fmla="*/ 5120 w 9951"/>
                <a:gd name="connsiteY225" fmla="*/ 2225 h 10000"/>
                <a:gd name="connsiteX226" fmla="*/ 5171 w 9951"/>
                <a:gd name="connsiteY226" fmla="*/ 2168 h 10000"/>
                <a:gd name="connsiteX227" fmla="*/ 5328 w 9951"/>
                <a:gd name="connsiteY227" fmla="*/ 3763 h 10000"/>
                <a:gd name="connsiteX228" fmla="*/ 5330 w 9951"/>
                <a:gd name="connsiteY228" fmla="*/ 3021 h 10000"/>
                <a:gd name="connsiteX229" fmla="*/ 5204 w 9951"/>
                <a:gd name="connsiteY229" fmla="*/ 2375 h 10000"/>
                <a:gd name="connsiteX230" fmla="*/ 5334 w 9951"/>
                <a:gd name="connsiteY230" fmla="*/ 3347 h 10000"/>
                <a:gd name="connsiteX231" fmla="*/ 5344 w 9951"/>
                <a:gd name="connsiteY231" fmla="*/ 3413 h 10000"/>
                <a:gd name="connsiteX232" fmla="*/ 5344 w 9951"/>
                <a:gd name="connsiteY232" fmla="*/ 3087 h 10000"/>
                <a:gd name="connsiteX233" fmla="*/ 5334 w 9951"/>
                <a:gd name="connsiteY233" fmla="*/ 3490 h 10000"/>
                <a:gd name="connsiteX234" fmla="*/ 5461 w 9951"/>
                <a:gd name="connsiteY234" fmla="*/ 3595 h 10000"/>
                <a:gd name="connsiteX235" fmla="*/ 5432 w 9951"/>
                <a:gd name="connsiteY235" fmla="*/ 3552 h 10000"/>
                <a:gd name="connsiteX236" fmla="*/ 5391 w 9951"/>
                <a:gd name="connsiteY236" fmla="*/ 3305 h 10000"/>
                <a:gd name="connsiteX237" fmla="*/ 5403 w 9951"/>
                <a:gd name="connsiteY237" fmla="*/ 3774 h 10000"/>
                <a:gd name="connsiteX238" fmla="*/ 5411 w 9951"/>
                <a:gd name="connsiteY238" fmla="*/ 3926 h 10000"/>
                <a:gd name="connsiteX239" fmla="*/ 5451 w 9951"/>
                <a:gd name="connsiteY239" fmla="*/ 3778 h 10000"/>
                <a:gd name="connsiteX240" fmla="*/ 5404 w 9951"/>
                <a:gd name="connsiteY240" fmla="*/ 3012 h 10000"/>
                <a:gd name="connsiteX241" fmla="*/ 5377 w 9951"/>
                <a:gd name="connsiteY241" fmla="*/ 3616 h 10000"/>
                <a:gd name="connsiteX242" fmla="*/ 5371 w 9951"/>
                <a:gd name="connsiteY242" fmla="*/ 3131 h 10000"/>
                <a:gd name="connsiteX243" fmla="*/ 5366 w 9951"/>
                <a:gd name="connsiteY243" fmla="*/ 3610 h 10000"/>
                <a:gd name="connsiteX244" fmla="*/ 5395 w 9951"/>
                <a:gd name="connsiteY244" fmla="*/ 3682 h 10000"/>
                <a:gd name="connsiteX245" fmla="*/ 5431 w 9951"/>
                <a:gd name="connsiteY245" fmla="*/ 3342 h 10000"/>
                <a:gd name="connsiteX246" fmla="*/ 5488 w 9951"/>
                <a:gd name="connsiteY246" fmla="*/ 3655 h 10000"/>
                <a:gd name="connsiteX247" fmla="*/ 5347 w 9951"/>
                <a:gd name="connsiteY247" fmla="*/ 3530 h 10000"/>
                <a:gd name="connsiteX248" fmla="*/ 5360 w 9951"/>
                <a:gd name="connsiteY248" fmla="*/ 3505 h 10000"/>
                <a:gd name="connsiteX249" fmla="*/ 5544 w 9951"/>
                <a:gd name="connsiteY249" fmla="*/ 4074 h 10000"/>
                <a:gd name="connsiteX250" fmla="*/ 5503 w 9951"/>
                <a:gd name="connsiteY250" fmla="*/ 3764 h 10000"/>
                <a:gd name="connsiteX251" fmla="*/ 5523 w 9951"/>
                <a:gd name="connsiteY251" fmla="*/ 4021 h 10000"/>
                <a:gd name="connsiteX252" fmla="*/ 5557 w 9951"/>
                <a:gd name="connsiteY252" fmla="*/ 4064 h 10000"/>
                <a:gd name="connsiteX253" fmla="*/ 5624 w 9951"/>
                <a:gd name="connsiteY253" fmla="*/ 4273 h 10000"/>
                <a:gd name="connsiteX254" fmla="*/ 5610 w 9951"/>
                <a:gd name="connsiteY254" fmla="*/ 4287 h 10000"/>
                <a:gd name="connsiteX255" fmla="*/ 5655 w 9951"/>
                <a:gd name="connsiteY255" fmla="*/ 4323 h 10000"/>
                <a:gd name="connsiteX256" fmla="*/ 5660 w 9951"/>
                <a:gd name="connsiteY256" fmla="*/ 4455 h 10000"/>
                <a:gd name="connsiteX257" fmla="*/ 5685 w 9951"/>
                <a:gd name="connsiteY257" fmla="*/ 4583 h 10000"/>
                <a:gd name="connsiteX258" fmla="*/ 5714 w 9951"/>
                <a:gd name="connsiteY258" fmla="*/ 4658 h 10000"/>
                <a:gd name="connsiteX259" fmla="*/ 5751 w 9951"/>
                <a:gd name="connsiteY259" fmla="*/ 4593 h 10000"/>
                <a:gd name="connsiteX260" fmla="*/ 5777 w 9951"/>
                <a:gd name="connsiteY260" fmla="*/ 4716 h 10000"/>
                <a:gd name="connsiteX261" fmla="*/ 5834 w 9951"/>
                <a:gd name="connsiteY261" fmla="*/ 4914 h 10000"/>
                <a:gd name="connsiteX262" fmla="*/ 5900 w 9951"/>
                <a:gd name="connsiteY262" fmla="*/ 5016 h 10000"/>
                <a:gd name="connsiteX263" fmla="*/ 5927 w 9951"/>
                <a:gd name="connsiteY263" fmla="*/ 5317 h 10000"/>
                <a:gd name="connsiteX264" fmla="*/ 5973 w 9951"/>
                <a:gd name="connsiteY264" fmla="*/ 5564 h 10000"/>
                <a:gd name="connsiteX265" fmla="*/ 6022 w 9951"/>
                <a:gd name="connsiteY265" fmla="*/ 5699 h 10000"/>
                <a:gd name="connsiteX266" fmla="*/ 6068 w 9951"/>
                <a:gd name="connsiteY266" fmla="*/ 6017 h 10000"/>
                <a:gd name="connsiteX267" fmla="*/ 6086 w 9951"/>
                <a:gd name="connsiteY267" fmla="*/ 5996 h 10000"/>
                <a:gd name="connsiteX268" fmla="*/ 6100 w 9951"/>
                <a:gd name="connsiteY268" fmla="*/ 5891 h 10000"/>
                <a:gd name="connsiteX269" fmla="*/ 6140 w 9951"/>
                <a:gd name="connsiteY269" fmla="*/ 5958 h 10000"/>
                <a:gd name="connsiteX270" fmla="*/ 6181 w 9951"/>
                <a:gd name="connsiteY270" fmla="*/ 5991 h 10000"/>
                <a:gd name="connsiteX271" fmla="*/ 6141 w 9951"/>
                <a:gd name="connsiteY271" fmla="*/ 5997 h 10000"/>
                <a:gd name="connsiteX272" fmla="*/ 6172 w 9951"/>
                <a:gd name="connsiteY272" fmla="*/ 6237 h 10000"/>
                <a:gd name="connsiteX273" fmla="*/ 6264 w 9951"/>
                <a:gd name="connsiteY273" fmla="*/ 6559 h 10000"/>
                <a:gd name="connsiteX274" fmla="*/ 6297 w 9951"/>
                <a:gd name="connsiteY274" fmla="*/ 6608 h 10000"/>
                <a:gd name="connsiteX275" fmla="*/ 6330 w 9951"/>
                <a:gd name="connsiteY275" fmla="*/ 6575 h 10000"/>
                <a:gd name="connsiteX276" fmla="*/ 6344 w 9951"/>
                <a:gd name="connsiteY276" fmla="*/ 6957 h 10000"/>
                <a:gd name="connsiteX277" fmla="*/ 6398 w 9951"/>
                <a:gd name="connsiteY277" fmla="*/ 7065 h 10000"/>
                <a:gd name="connsiteX278" fmla="*/ 6411 w 9951"/>
                <a:gd name="connsiteY278" fmla="*/ 7416 h 10000"/>
                <a:gd name="connsiteX279" fmla="*/ 6480 w 9951"/>
                <a:gd name="connsiteY279" fmla="*/ 7814 h 10000"/>
                <a:gd name="connsiteX280" fmla="*/ 6545 w 9951"/>
                <a:gd name="connsiteY280" fmla="*/ 8167 h 10000"/>
                <a:gd name="connsiteX281" fmla="*/ 6577 w 9951"/>
                <a:gd name="connsiteY281" fmla="*/ 8386 h 10000"/>
                <a:gd name="connsiteX282" fmla="*/ 6666 w 9951"/>
                <a:gd name="connsiteY282" fmla="*/ 8367 h 10000"/>
                <a:gd name="connsiteX283" fmla="*/ 6743 w 9951"/>
                <a:gd name="connsiteY283" fmla="*/ 8269 h 10000"/>
                <a:gd name="connsiteX284" fmla="*/ 6804 w 9951"/>
                <a:gd name="connsiteY284" fmla="*/ 7837 h 10000"/>
                <a:gd name="connsiteX285" fmla="*/ 6811 w 9951"/>
                <a:gd name="connsiteY285" fmla="*/ 7836 h 10000"/>
                <a:gd name="connsiteX286" fmla="*/ 6900 w 9951"/>
                <a:gd name="connsiteY286" fmla="*/ 7414 h 10000"/>
                <a:gd name="connsiteX287" fmla="*/ 6955 w 9951"/>
                <a:gd name="connsiteY287" fmla="*/ 6920 h 10000"/>
                <a:gd name="connsiteX288" fmla="*/ 6981 w 9951"/>
                <a:gd name="connsiteY288" fmla="*/ 6452 h 10000"/>
                <a:gd name="connsiteX289" fmla="*/ 7105 w 9951"/>
                <a:gd name="connsiteY289" fmla="*/ 5537 h 10000"/>
                <a:gd name="connsiteX290" fmla="*/ 7063 w 9951"/>
                <a:gd name="connsiteY290" fmla="*/ 5551 h 10000"/>
                <a:gd name="connsiteX291" fmla="*/ 7034 w 9951"/>
                <a:gd name="connsiteY291" fmla="*/ 5886 h 10000"/>
                <a:gd name="connsiteX292" fmla="*/ 7034 w 9951"/>
                <a:gd name="connsiteY292" fmla="*/ 6254 h 10000"/>
                <a:gd name="connsiteX293" fmla="*/ 7050 w 9951"/>
                <a:gd name="connsiteY293" fmla="*/ 6059 h 10000"/>
                <a:gd name="connsiteX294" fmla="*/ 7063 w 9951"/>
                <a:gd name="connsiteY294" fmla="*/ 5703 h 10000"/>
                <a:gd name="connsiteX295" fmla="*/ 7099 w 9951"/>
                <a:gd name="connsiteY295" fmla="*/ 5589 h 10000"/>
                <a:gd name="connsiteX296" fmla="*/ 7186 w 9951"/>
                <a:gd name="connsiteY296" fmla="*/ 5392 h 10000"/>
                <a:gd name="connsiteX297" fmla="*/ 7114 w 9951"/>
                <a:gd name="connsiteY297" fmla="*/ 5363 h 10000"/>
                <a:gd name="connsiteX298" fmla="*/ 7099 w 9951"/>
                <a:gd name="connsiteY298" fmla="*/ 5297 h 10000"/>
                <a:gd name="connsiteX299" fmla="*/ 7119 w 9951"/>
                <a:gd name="connsiteY299" fmla="*/ 5109 h 10000"/>
                <a:gd name="connsiteX300" fmla="*/ 7206 w 9951"/>
                <a:gd name="connsiteY300" fmla="*/ 5301 h 10000"/>
                <a:gd name="connsiteX301" fmla="*/ 7187 w 9951"/>
                <a:gd name="connsiteY301" fmla="*/ 5061 h 10000"/>
                <a:gd name="connsiteX302" fmla="*/ 7218 w 9951"/>
                <a:gd name="connsiteY302" fmla="*/ 5075 h 10000"/>
                <a:gd name="connsiteX303" fmla="*/ 7242 w 9951"/>
                <a:gd name="connsiteY303" fmla="*/ 4850 h 10000"/>
                <a:gd name="connsiteX304" fmla="*/ 7266 w 9951"/>
                <a:gd name="connsiteY304" fmla="*/ 4807 h 10000"/>
                <a:gd name="connsiteX305" fmla="*/ 7304 w 9951"/>
                <a:gd name="connsiteY305" fmla="*/ 4653 h 10000"/>
                <a:gd name="connsiteX306" fmla="*/ 7364 w 9951"/>
                <a:gd name="connsiteY306" fmla="*/ 4525 h 10000"/>
                <a:gd name="connsiteX307" fmla="*/ 7418 w 9951"/>
                <a:gd name="connsiteY307" fmla="*/ 4419 h 10000"/>
                <a:gd name="connsiteX308" fmla="*/ 7449 w 9951"/>
                <a:gd name="connsiteY308" fmla="*/ 4393 h 10000"/>
                <a:gd name="connsiteX309" fmla="*/ 7494 w 9951"/>
                <a:gd name="connsiteY309" fmla="*/ 4210 h 10000"/>
                <a:gd name="connsiteX310" fmla="*/ 7524 w 9951"/>
                <a:gd name="connsiteY310" fmla="*/ 4274 h 10000"/>
                <a:gd name="connsiteX311" fmla="*/ 7555 w 9951"/>
                <a:gd name="connsiteY311" fmla="*/ 4276 h 10000"/>
                <a:gd name="connsiteX312" fmla="*/ 7583 w 9951"/>
                <a:gd name="connsiteY312" fmla="*/ 4278 h 10000"/>
                <a:gd name="connsiteX313" fmla="*/ 7619 w 9951"/>
                <a:gd name="connsiteY313" fmla="*/ 3956 h 10000"/>
                <a:gd name="connsiteX314" fmla="*/ 7701 w 9951"/>
                <a:gd name="connsiteY314" fmla="*/ 4038 h 10000"/>
                <a:gd name="connsiteX315" fmla="*/ 7636 w 9951"/>
                <a:gd name="connsiteY315" fmla="*/ 3963 h 10000"/>
                <a:gd name="connsiteX316" fmla="*/ 7702 w 9951"/>
                <a:gd name="connsiteY316" fmla="*/ 4140 h 10000"/>
                <a:gd name="connsiteX317" fmla="*/ 7731 w 9951"/>
                <a:gd name="connsiteY317" fmla="*/ 4232 h 10000"/>
                <a:gd name="connsiteX318" fmla="*/ 7745 w 9951"/>
                <a:gd name="connsiteY318" fmla="*/ 4259 h 10000"/>
                <a:gd name="connsiteX319" fmla="*/ 7804 w 9951"/>
                <a:gd name="connsiteY319" fmla="*/ 4282 h 10000"/>
                <a:gd name="connsiteX320" fmla="*/ 7781 w 9951"/>
                <a:gd name="connsiteY320" fmla="*/ 4102 h 10000"/>
                <a:gd name="connsiteX321" fmla="*/ 7829 w 9951"/>
                <a:gd name="connsiteY321" fmla="*/ 4219 h 10000"/>
                <a:gd name="connsiteX322" fmla="*/ 7877 w 9951"/>
                <a:gd name="connsiteY322" fmla="*/ 4337 h 10000"/>
                <a:gd name="connsiteX323" fmla="*/ 7904 w 9951"/>
                <a:gd name="connsiteY323" fmla="*/ 4481 h 10000"/>
                <a:gd name="connsiteX324" fmla="*/ 7925 w 9951"/>
                <a:gd name="connsiteY324" fmla="*/ 4288 h 10000"/>
                <a:gd name="connsiteX325" fmla="*/ 8004 w 9951"/>
                <a:gd name="connsiteY325" fmla="*/ 4732 h 10000"/>
                <a:gd name="connsiteX326" fmla="*/ 7960 w 9951"/>
                <a:gd name="connsiteY326" fmla="*/ 4386 h 10000"/>
                <a:gd name="connsiteX327" fmla="*/ 8092 w 9951"/>
                <a:gd name="connsiteY327" fmla="*/ 4983 h 10000"/>
                <a:gd name="connsiteX328" fmla="*/ 8052 w 9951"/>
                <a:gd name="connsiteY328" fmla="*/ 4898 h 10000"/>
                <a:gd name="connsiteX329" fmla="*/ 8151 w 9951"/>
                <a:gd name="connsiteY329" fmla="*/ 5143 h 10000"/>
                <a:gd name="connsiteX330" fmla="*/ 8153 w 9951"/>
                <a:gd name="connsiteY330" fmla="*/ 5043 h 10000"/>
                <a:gd name="connsiteX331" fmla="*/ 8215 w 9951"/>
                <a:gd name="connsiteY331" fmla="*/ 5165 h 10000"/>
                <a:gd name="connsiteX332" fmla="*/ 8232 w 9951"/>
                <a:gd name="connsiteY332" fmla="*/ 5376 h 10000"/>
                <a:gd name="connsiteX333" fmla="*/ 8281 w 9951"/>
                <a:gd name="connsiteY333" fmla="*/ 5535 h 10000"/>
                <a:gd name="connsiteX334" fmla="*/ 8321 w 9951"/>
                <a:gd name="connsiteY334" fmla="*/ 5756 h 10000"/>
                <a:gd name="connsiteX335" fmla="*/ 8334 w 9951"/>
                <a:gd name="connsiteY335" fmla="*/ 5849 h 10000"/>
                <a:gd name="connsiteX336" fmla="*/ 8370 w 9951"/>
                <a:gd name="connsiteY336" fmla="*/ 5822 h 10000"/>
                <a:gd name="connsiteX337" fmla="*/ 8382 w 9951"/>
                <a:gd name="connsiteY337" fmla="*/ 5955 h 10000"/>
                <a:gd name="connsiteX338" fmla="*/ 8434 w 9951"/>
                <a:gd name="connsiteY338" fmla="*/ 6262 h 10000"/>
                <a:gd name="connsiteX339" fmla="*/ 8477 w 9951"/>
                <a:gd name="connsiteY339" fmla="*/ 6418 h 10000"/>
                <a:gd name="connsiteX340" fmla="*/ 8438 w 9951"/>
                <a:gd name="connsiteY340" fmla="*/ 6390 h 10000"/>
                <a:gd name="connsiteX341" fmla="*/ 8403 w 9951"/>
                <a:gd name="connsiteY341" fmla="*/ 6012 h 10000"/>
                <a:gd name="connsiteX342" fmla="*/ 8568 w 9951"/>
                <a:gd name="connsiteY342" fmla="*/ 6675 h 10000"/>
                <a:gd name="connsiteX343" fmla="*/ 8491 w 9951"/>
                <a:gd name="connsiteY343" fmla="*/ 6840 h 10000"/>
                <a:gd name="connsiteX344" fmla="*/ 8496 w 9951"/>
                <a:gd name="connsiteY344" fmla="*/ 6234 h 10000"/>
                <a:gd name="connsiteX345" fmla="*/ 8501 w 9951"/>
                <a:gd name="connsiteY345" fmla="*/ 6635 h 10000"/>
                <a:gd name="connsiteX346" fmla="*/ 8503 w 9951"/>
                <a:gd name="connsiteY346" fmla="*/ 6192 h 10000"/>
                <a:gd name="connsiteX347" fmla="*/ 8399 w 9951"/>
                <a:gd name="connsiteY347" fmla="*/ 5989 h 10000"/>
                <a:gd name="connsiteX348" fmla="*/ 8514 w 9951"/>
                <a:gd name="connsiteY348" fmla="*/ 6608 h 10000"/>
                <a:gd name="connsiteX349" fmla="*/ 8548 w 9951"/>
                <a:gd name="connsiteY349" fmla="*/ 6753 h 10000"/>
                <a:gd name="connsiteX350" fmla="*/ 8521 w 9951"/>
                <a:gd name="connsiteY350" fmla="*/ 6772 h 10000"/>
                <a:gd name="connsiteX351" fmla="*/ 8525 w 9951"/>
                <a:gd name="connsiteY351" fmla="*/ 6270 h 10000"/>
                <a:gd name="connsiteX352" fmla="*/ 8481 w 9951"/>
                <a:gd name="connsiteY352" fmla="*/ 6198 h 10000"/>
                <a:gd name="connsiteX353" fmla="*/ 8437 w 9951"/>
                <a:gd name="connsiteY353" fmla="*/ 6075 h 10000"/>
                <a:gd name="connsiteX354" fmla="*/ 8538 w 9951"/>
                <a:gd name="connsiteY354" fmla="*/ 6519 h 10000"/>
                <a:gd name="connsiteX355" fmla="*/ 8540 w 9951"/>
                <a:gd name="connsiteY355" fmla="*/ 6642 h 10000"/>
                <a:gd name="connsiteX356" fmla="*/ 8545 w 9951"/>
                <a:gd name="connsiteY356" fmla="*/ 6878 h 10000"/>
                <a:gd name="connsiteX357" fmla="*/ 8588 w 9951"/>
                <a:gd name="connsiteY357" fmla="*/ 7148 h 10000"/>
                <a:gd name="connsiteX358" fmla="*/ 8555 w 9951"/>
                <a:gd name="connsiteY358" fmla="*/ 6642 h 10000"/>
                <a:gd name="connsiteX359" fmla="*/ 8559 w 9951"/>
                <a:gd name="connsiteY359" fmla="*/ 6765 h 10000"/>
                <a:gd name="connsiteX360" fmla="*/ 8563 w 9951"/>
                <a:gd name="connsiteY360" fmla="*/ 6635 h 10000"/>
                <a:gd name="connsiteX361" fmla="*/ 8620 w 9951"/>
                <a:gd name="connsiteY361" fmla="*/ 6945 h 10000"/>
                <a:gd name="connsiteX362" fmla="*/ 8501 w 9951"/>
                <a:gd name="connsiteY362" fmla="*/ 6607 h 10000"/>
                <a:gd name="connsiteX363" fmla="*/ 8506 w 9951"/>
                <a:gd name="connsiteY363" fmla="*/ 6390 h 10000"/>
                <a:gd name="connsiteX364" fmla="*/ 8462 w 9951"/>
                <a:gd name="connsiteY364" fmla="*/ 6333 h 10000"/>
                <a:gd name="connsiteX365" fmla="*/ 8439 w 9951"/>
                <a:gd name="connsiteY365" fmla="*/ 6619 h 10000"/>
                <a:gd name="connsiteX366" fmla="*/ 8595 w 9951"/>
                <a:gd name="connsiteY366" fmla="*/ 6951 h 10000"/>
                <a:gd name="connsiteX367" fmla="*/ 8609 w 9951"/>
                <a:gd name="connsiteY367" fmla="*/ 7200 h 10000"/>
                <a:gd name="connsiteX368" fmla="*/ 8728 w 9951"/>
                <a:gd name="connsiteY368" fmla="*/ 7834 h 10000"/>
                <a:gd name="connsiteX369" fmla="*/ 8766 w 9951"/>
                <a:gd name="connsiteY369" fmla="*/ 8625 h 10000"/>
                <a:gd name="connsiteX370" fmla="*/ 8786 w 9951"/>
                <a:gd name="connsiteY370" fmla="*/ 9102 h 10000"/>
                <a:gd name="connsiteX371" fmla="*/ 8965 w 9951"/>
                <a:gd name="connsiteY371" fmla="*/ 9742 h 10000"/>
                <a:gd name="connsiteX372" fmla="*/ 8975 w 9951"/>
                <a:gd name="connsiteY372" fmla="*/ 9344 h 10000"/>
                <a:gd name="connsiteX373" fmla="*/ 9071 w 9951"/>
                <a:gd name="connsiteY373" fmla="*/ 9702 h 10000"/>
                <a:gd name="connsiteX374" fmla="*/ 9041 w 9951"/>
                <a:gd name="connsiteY374" fmla="*/ 9648 h 10000"/>
                <a:gd name="connsiteX375" fmla="*/ 8896 w 9951"/>
                <a:gd name="connsiteY375" fmla="*/ 9059 h 10000"/>
                <a:gd name="connsiteX376" fmla="*/ 8730 w 9951"/>
                <a:gd name="connsiteY376" fmla="*/ 7963 h 10000"/>
                <a:gd name="connsiteX377" fmla="*/ 8847 w 9951"/>
                <a:gd name="connsiteY377" fmla="*/ 8808 h 10000"/>
                <a:gd name="connsiteX378" fmla="*/ 9091 w 9951"/>
                <a:gd name="connsiteY378" fmla="*/ 9698 h 10000"/>
                <a:gd name="connsiteX379" fmla="*/ 8985 w 9951"/>
                <a:gd name="connsiteY379" fmla="*/ 9525 h 10000"/>
                <a:gd name="connsiteX380" fmla="*/ 8756 w 9951"/>
                <a:gd name="connsiteY380" fmla="*/ 8117 h 10000"/>
                <a:gd name="connsiteX381" fmla="*/ 9058 w 9951"/>
                <a:gd name="connsiteY381" fmla="*/ 9628 h 10000"/>
                <a:gd name="connsiteX382" fmla="*/ 8713 w 9951"/>
                <a:gd name="connsiteY382" fmla="*/ 7944 h 10000"/>
                <a:gd name="connsiteX383" fmla="*/ 8659 w 9951"/>
                <a:gd name="connsiteY383" fmla="*/ 7352 h 10000"/>
                <a:gd name="connsiteX384" fmla="*/ 8611 w 9951"/>
                <a:gd name="connsiteY384" fmla="*/ 7234 h 10000"/>
                <a:gd name="connsiteX385" fmla="*/ 8659 w 9951"/>
                <a:gd name="connsiteY385" fmla="*/ 7731 h 10000"/>
                <a:gd name="connsiteX386" fmla="*/ 8711 w 9951"/>
                <a:gd name="connsiteY386" fmla="*/ 7753 h 10000"/>
                <a:gd name="connsiteX387" fmla="*/ 8685 w 9951"/>
                <a:gd name="connsiteY387" fmla="*/ 7606 h 10000"/>
                <a:gd name="connsiteX388" fmla="*/ 9147 w 9951"/>
                <a:gd name="connsiteY388" fmla="*/ 9790 h 10000"/>
                <a:gd name="connsiteX389" fmla="*/ 9097 w 9951"/>
                <a:gd name="connsiteY389" fmla="*/ 9739 h 10000"/>
                <a:gd name="connsiteX390" fmla="*/ 8855 w 9951"/>
                <a:gd name="connsiteY390" fmla="*/ 9139 h 10000"/>
                <a:gd name="connsiteX391" fmla="*/ 8996 w 9951"/>
                <a:gd name="connsiteY391" fmla="*/ 9357 h 10000"/>
                <a:gd name="connsiteX392" fmla="*/ 9196 w 9951"/>
                <a:gd name="connsiteY392" fmla="*/ 9569 h 10000"/>
                <a:gd name="connsiteX393" fmla="*/ 9007 w 9951"/>
                <a:gd name="connsiteY393" fmla="*/ 9814 h 10000"/>
                <a:gd name="connsiteX394" fmla="*/ 9028 w 9951"/>
                <a:gd name="connsiteY394" fmla="*/ 9262 h 10000"/>
                <a:gd name="connsiteX395" fmla="*/ 9057 w 9951"/>
                <a:gd name="connsiteY395" fmla="*/ 9300 h 10000"/>
                <a:gd name="connsiteX396" fmla="*/ 8898 w 9951"/>
                <a:gd name="connsiteY396" fmla="*/ 8863 h 10000"/>
                <a:gd name="connsiteX397" fmla="*/ 8843 w 9951"/>
                <a:gd name="connsiteY397" fmla="*/ 8592 h 10000"/>
                <a:gd name="connsiteX398" fmla="*/ 8851 w 9951"/>
                <a:gd name="connsiteY398" fmla="*/ 8732 h 10000"/>
                <a:gd name="connsiteX399" fmla="*/ 8842 w 9951"/>
                <a:gd name="connsiteY399" fmla="*/ 8457 h 10000"/>
                <a:gd name="connsiteX400" fmla="*/ 8818 w 9951"/>
                <a:gd name="connsiteY400" fmla="*/ 8698 h 10000"/>
                <a:gd name="connsiteX401" fmla="*/ 9031 w 9951"/>
                <a:gd name="connsiteY401" fmla="*/ 9679 h 10000"/>
                <a:gd name="connsiteX402" fmla="*/ 8843 w 9951"/>
                <a:gd name="connsiteY402" fmla="*/ 8492 h 10000"/>
                <a:gd name="connsiteX403" fmla="*/ 8740 w 9951"/>
                <a:gd name="connsiteY403" fmla="*/ 8575 h 10000"/>
                <a:gd name="connsiteX404" fmla="*/ 8718 w 9951"/>
                <a:gd name="connsiteY404" fmla="*/ 7703 h 10000"/>
                <a:gd name="connsiteX405" fmla="*/ 8750 w 9951"/>
                <a:gd name="connsiteY405" fmla="*/ 7952 h 10000"/>
                <a:gd name="connsiteX406" fmla="*/ 8962 w 9951"/>
                <a:gd name="connsiteY406" fmla="*/ 9681 h 10000"/>
                <a:gd name="connsiteX407" fmla="*/ 9269 w 9951"/>
                <a:gd name="connsiteY407" fmla="*/ 9401 h 10000"/>
                <a:gd name="connsiteX408" fmla="*/ 9252 w 9951"/>
                <a:gd name="connsiteY408" fmla="*/ 9645 h 10000"/>
                <a:gd name="connsiteX409" fmla="*/ 8897 w 9951"/>
                <a:gd name="connsiteY409" fmla="*/ 9376 h 10000"/>
                <a:gd name="connsiteX410" fmla="*/ 8993 w 9951"/>
                <a:gd name="connsiteY410" fmla="*/ 9532 h 10000"/>
                <a:gd name="connsiteX411" fmla="*/ 8770 w 9951"/>
                <a:gd name="connsiteY411" fmla="*/ 8349 h 10000"/>
                <a:gd name="connsiteX412" fmla="*/ 8776 w 9951"/>
                <a:gd name="connsiteY412" fmla="*/ 8697 h 10000"/>
                <a:gd name="connsiteX413" fmla="*/ 8850 w 9951"/>
                <a:gd name="connsiteY413" fmla="*/ 8914 h 10000"/>
                <a:gd name="connsiteX414" fmla="*/ 8786 w 9951"/>
                <a:gd name="connsiteY414" fmla="*/ 8219 h 10000"/>
                <a:gd name="connsiteX415" fmla="*/ 8791 w 9951"/>
                <a:gd name="connsiteY415" fmla="*/ 8167 h 10000"/>
                <a:gd name="connsiteX416" fmla="*/ 8796 w 9951"/>
                <a:gd name="connsiteY416" fmla="*/ 8411 h 10000"/>
                <a:gd name="connsiteX417" fmla="*/ 8801 w 9951"/>
                <a:gd name="connsiteY417" fmla="*/ 8499 h 10000"/>
                <a:gd name="connsiteX418" fmla="*/ 8806 w 9951"/>
                <a:gd name="connsiteY418" fmla="*/ 9257 h 10000"/>
                <a:gd name="connsiteX419" fmla="*/ 8939 w 9951"/>
                <a:gd name="connsiteY419" fmla="*/ 9046 h 10000"/>
                <a:gd name="connsiteX420" fmla="*/ 9103 w 9951"/>
                <a:gd name="connsiteY420" fmla="*/ 9543 h 10000"/>
                <a:gd name="connsiteX421" fmla="*/ 8823 w 9951"/>
                <a:gd name="connsiteY421" fmla="*/ 9215 h 10000"/>
                <a:gd name="connsiteX422" fmla="*/ 8934 w 9951"/>
                <a:gd name="connsiteY422" fmla="*/ 9529 h 10000"/>
                <a:gd name="connsiteX423" fmla="*/ 8835 w 9951"/>
                <a:gd name="connsiteY423" fmla="*/ 9223 h 10000"/>
                <a:gd name="connsiteX424" fmla="*/ 8930 w 9951"/>
                <a:gd name="connsiteY424" fmla="*/ 9187 h 10000"/>
                <a:gd name="connsiteX425" fmla="*/ 8844 w 9951"/>
                <a:gd name="connsiteY425" fmla="*/ 8974 h 10000"/>
                <a:gd name="connsiteX426" fmla="*/ 8950 w 9951"/>
                <a:gd name="connsiteY426" fmla="*/ 9305 h 10000"/>
                <a:gd name="connsiteX427" fmla="*/ 9030 w 9951"/>
                <a:gd name="connsiteY427" fmla="*/ 9695 h 10000"/>
                <a:gd name="connsiteX428" fmla="*/ 8913 w 9951"/>
                <a:gd name="connsiteY428" fmla="*/ 8958 h 10000"/>
                <a:gd name="connsiteX429" fmla="*/ 9019 w 9951"/>
                <a:gd name="connsiteY429" fmla="*/ 9497 h 10000"/>
                <a:gd name="connsiteX430" fmla="*/ 8837 w 9951"/>
                <a:gd name="connsiteY430" fmla="*/ 9105 h 10000"/>
                <a:gd name="connsiteX431" fmla="*/ 8943 w 9951"/>
                <a:gd name="connsiteY431" fmla="*/ 9642 h 10000"/>
                <a:gd name="connsiteX432" fmla="*/ 8966 w 9951"/>
                <a:gd name="connsiteY432" fmla="*/ 9394 h 10000"/>
                <a:gd name="connsiteX433" fmla="*/ 8987 w 9951"/>
                <a:gd name="connsiteY433" fmla="*/ 9465 h 10000"/>
                <a:gd name="connsiteX434" fmla="*/ 9264 w 9951"/>
                <a:gd name="connsiteY434" fmla="*/ 9632 h 10000"/>
                <a:gd name="connsiteX435" fmla="*/ 8930 w 9951"/>
                <a:gd name="connsiteY435" fmla="*/ 9552 h 10000"/>
                <a:gd name="connsiteX436" fmla="*/ 8952 w 9951"/>
                <a:gd name="connsiteY436" fmla="*/ 9475 h 10000"/>
                <a:gd name="connsiteX437" fmla="*/ 9145 w 9951"/>
                <a:gd name="connsiteY437" fmla="*/ 9775 h 10000"/>
                <a:gd name="connsiteX438" fmla="*/ 9185 w 9951"/>
                <a:gd name="connsiteY438" fmla="*/ 9845 h 10000"/>
                <a:gd name="connsiteX439" fmla="*/ 9074 w 9951"/>
                <a:gd name="connsiteY439" fmla="*/ 9714 h 10000"/>
                <a:gd name="connsiteX440" fmla="*/ 9146 w 9951"/>
                <a:gd name="connsiteY440" fmla="*/ 9856 h 10000"/>
                <a:gd name="connsiteX441" fmla="*/ 9240 w 9951"/>
                <a:gd name="connsiteY441" fmla="*/ 9837 h 10000"/>
                <a:gd name="connsiteX442" fmla="*/ 9317 w 9951"/>
                <a:gd name="connsiteY442" fmla="*/ 9200 h 10000"/>
                <a:gd name="connsiteX443" fmla="*/ 9403 w 9951"/>
                <a:gd name="connsiteY443" fmla="*/ 8926 h 10000"/>
                <a:gd name="connsiteX444" fmla="*/ 9383 w 9951"/>
                <a:gd name="connsiteY444" fmla="*/ 8697 h 10000"/>
                <a:gd name="connsiteX445" fmla="*/ 9411 w 9951"/>
                <a:gd name="connsiteY445" fmla="*/ 8417 h 10000"/>
                <a:gd name="connsiteX446" fmla="*/ 9482 w 9951"/>
                <a:gd name="connsiteY446" fmla="*/ 8174 h 10000"/>
                <a:gd name="connsiteX447" fmla="*/ 9463 w 9951"/>
                <a:gd name="connsiteY447" fmla="*/ 7878 h 10000"/>
                <a:gd name="connsiteX448" fmla="*/ 9471 w 9951"/>
                <a:gd name="connsiteY448" fmla="*/ 7664 h 10000"/>
                <a:gd name="connsiteX449" fmla="*/ 9521 w 9951"/>
                <a:gd name="connsiteY449" fmla="*/ 7372 h 10000"/>
                <a:gd name="connsiteX450" fmla="*/ 9495 w 9951"/>
                <a:gd name="connsiteY450" fmla="*/ 7269 h 10000"/>
                <a:gd name="connsiteX451" fmla="*/ 9504 w 9951"/>
                <a:gd name="connsiteY451" fmla="*/ 7211 h 10000"/>
                <a:gd name="connsiteX452" fmla="*/ 9467 w 9951"/>
                <a:gd name="connsiteY452" fmla="*/ 6849 h 10000"/>
                <a:gd name="connsiteX453" fmla="*/ 9483 w 9951"/>
                <a:gd name="connsiteY453" fmla="*/ 6592 h 10000"/>
                <a:gd name="connsiteX454" fmla="*/ 9492 w 9951"/>
                <a:gd name="connsiteY454" fmla="*/ 6899 h 10000"/>
                <a:gd name="connsiteX455" fmla="*/ 9475 w 9951"/>
                <a:gd name="connsiteY455" fmla="*/ 7150 h 10000"/>
                <a:gd name="connsiteX456" fmla="*/ 9532 w 9951"/>
                <a:gd name="connsiteY456" fmla="*/ 6995 h 10000"/>
                <a:gd name="connsiteX457" fmla="*/ 9531 w 9951"/>
                <a:gd name="connsiteY457" fmla="*/ 5956 h 10000"/>
                <a:gd name="connsiteX458" fmla="*/ 9500 w 9951"/>
                <a:gd name="connsiteY458" fmla="*/ 6412 h 10000"/>
                <a:gd name="connsiteX459" fmla="*/ 9563 w 9951"/>
                <a:gd name="connsiteY459" fmla="*/ 5584 h 10000"/>
                <a:gd name="connsiteX460" fmla="*/ 9601 w 9951"/>
                <a:gd name="connsiteY460" fmla="*/ 5406 h 10000"/>
                <a:gd name="connsiteX461" fmla="*/ 9615 w 9951"/>
                <a:gd name="connsiteY461" fmla="*/ 5189 h 10000"/>
                <a:gd name="connsiteX462" fmla="*/ 9675 w 9951"/>
                <a:gd name="connsiteY462" fmla="*/ 4876 h 10000"/>
                <a:gd name="connsiteX463" fmla="*/ 9760 w 9951"/>
                <a:gd name="connsiteY463" fmla="*/ 4608 h 10000"/>
                <a:gd name="connsiteX464" fmla="*/ 9840 w 9951"/>
                <a:gd name="connsiteY464" fmla="*/ 4352 h 10000"/>
                <a:gd name="connsiteX465" fmla="*/ 9951 w 9951"/>
                <a:gd name="connsiteY465" fmla="*/ 394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</a:cxnLst>
              <a:rect l="l" t="t" r="r" b="b"/>
              <a:pathLst>
                <a:path w="9951" h="10000">
                  <a:moveTo>
                    <a:pt x="157" y="2096"/>
                  </a:moveTo>
                  <a:cubicBezTo>
                    <a:pt x="164" y="1999"/>
                    <a:pt x="29" y="2417"/>
                    <a:pt x="36" y="2323"/>
                  </a:cubicBezTo>
                  <a:cubicBezTo>
                    <a:pt x="44" y="2488"/>
                    <a:pt x="50" y="2084"/>
                    <a:pt x="58" y="2250"/>
                  </a:cubicBezTo>
                  <a:cubicBezTo>
                    <a:pt x="64" y="2236"/>
                    <a:pt x="-5" y="2617"/>
                    <a:pt x="1" y="2603"/>
                  </a:cubicBezTo>
                  <a:cubicBezTo>
                    <a:pt x="8" y="2976"/>
                    <a:pt x="60" y="1834"/>
                    <a:pt x="68" y="2204"/>
                  </a:cubicBezTo>
                  <a:cubicBezTo>
                    <a:pt x="74" y="2144"/>
                    <a:pt x="30" y="2516"/>
                    <a:pt x="37" y="2456"/>
                  </a:cubicBezTo>
                  <a:cubicBezTo>
                    <a:pt x="43" y="2775"/>
                    <a:pt x="47" y="1991"/>
                    <a:pt x="54" y="2307"/>
                  </a:cubicBezTo>
                  <a:cubicBezTo>
                    <a:pt x="61" y="2384"/>
                    <a:pt x="124" y="1937"/>
                    <a:pt x="131" y="2011"/>
                  </a:cubicBezTo>
                  <a:cubicBezTo>
                    <a:pt x="137" y="1981"/>
                    <a:pt x="55" y="1966"/>
                    <a:pt x="62" y="1937"/>
                  </a:cubicBezTo>
                  <a:cubicBezTo>
                    <a:pt x="69" y="1807"/>
                    <a:pt x="214" y="1602"/>
                    <a:pt x="221" y="1470"/>
                  </a:cubicBezTo>
                  <a:cubicBezTo>
                    <a:pt x="229" y="1315"/>
                    <a:pt x="150" y="1952"/>
                    <a:pt x="158" y="1799"/>
                  </a:cubicBezTo>
                  <a:cubicBezTo>
                    <a:pt x="170" y="1777"/>
                    <a:pt x="172" y="1632"/>
                    <a:pt x="183" y="1610"/>
                  </a:cubicBezTo>
                  <a:cubicBezTo>
                    <a:pt x="196" y="1277"/>
                    <a:pt x="156" y="2005"/>
                    <a:pt x="169" y="1673"/>
                  </a:cubicBezTo>
                  <a:cubicBezTo>
                    <a:pt x="182" y="1358"/>
                    <a:pt x="206" y="1757"/>
                    <a:pt x="219" y="1443"/>
                  </a:cubicBezTo>
                  <a:cubicBezTo>
                    <a:pt x="233" y="2121"/>
                    <a:pt x="266" y="667"/>
                    <a:pt x="280" y="1346"/>
                  </a:cubicBezTo>
                  <a:cubicBezTo>
                    <a:pt x="293" y="1293"/>
                    <a:pt x="244" y="1431"/>
                    <a:pt x="257" y="1372"/>
                  </a:cubicBezTo>
                  <a:cubicBezTo>
                    <a:pt x="264" y="1525"/>
                    <a:pt x="311" y="1072"/>
                    <a:pt x="318" y="1224"/>
                  </a:cubicBezTo>
                  <a:cubicBezTo>
                    <a:pt x="324" y="1527"/>
                    <a:pt x="291" y="951"/>
                    <a:pt x="298" y="1256"/>
                  </a:cubicBezTo>
                  <a:cubicBezTo>
                    <a:pt x="304" y="1021"/>
                    <a:pt x="331" y="1375"/>
                    <a:pt x="337" y="1141"/>
                  </a:cubicBezTo>
                  <a:cubicBezTo>
                    <a:pt x="344" y="838"/>
                    <a:pt x="344" y="1449"/>
                    <a:pt x="351" y="1149"/>
                  </a:cubicBezTo>
                  <a:cubicBezTo>
                    <a:pt x="358" y="1163"/>
                    <a:pt x="367" y="1089"/>
                    <a:pt x="374" y="1102"/>
                  </a:cubicBezTo>
                  <a:cubicBezTo>
                    <a:pt x="381" y="1098"/>
                    <a:pt x="411" y="991"/>
                    <a:pt x="419" y="984"/>
                  </a:cubicBezTo>
                  <a:cubicBezTo>
                    <a:pt x="425" y="1168"/>
                    <a:pt x="364" y="904"/>
                    <a:pt x="370" y="1088"/>
                  </a:cubicBezTo>
                  <a:cubicBezTo>
                    <a:pt x="378" y="761"/>
                    <a:pt x="442" y="1238"/>
                    <a:pt x="449" y="910"/>
                  </a:cubicBezTo>
                  <a:cubicBezTo>
                    <a:pt x="456" y="1116"/>
                    <a:pt x="385" y="854"/>
                    <a:pt x="392" y="1064"/>
                  </a:cubicBezTo>
                  <a:cubicBezTo>
                    <a:pt x="397" y="761"/>
                    <a:pt x="480" y="1113"/>
                    <a:pt x="486" y="812"/>
                  </a:cubicBezTo>
                  <a:cubicBezTo>
                    <a:pt x="493" y="597"/>
                    <a:pt x="508" y="886"/>
                    <a:pt x="515" y="673"/>
                  </a:cubicBezTo>
                  <a:cubicBezTo>
                    <a:pt x="527" y="971"/>
                    <a:pt x="543" y="397"/>
                    <a:pt x="555" y="695"/>
                  </a:cubicBezTo>
                  <a:cubicBezTo>
                    <a:pt x="567" y="791"/>
                    <a:pt x="556" y="427"/>
                    <a:pt x="568" y="524"/>
                  </a:cubicBezTo>
                  <a:cubicBezTo>
                    <a:pt x="578" y="752"/>
                    <a:pt x="584" y="485"/>
                    <a:pt x="595" y="715"/>
                  </a:cubicBezTo>
                  <a:cubicBezTo>
                    <a:pt x="606" y="753"/>
                    <a:pt x="618" y="417"/>
                    <a:pt x="631" y="453"/>
                  </a:cubicBezTo>
                  <a:cubicBezTo>
                    <a:pt x="642" y="132"/>
                    <a:pt x="665" y="759"/>
                    <a:pt x="677" y="436"/>
                  </a:cubicBezTo>
                  <a:cubicBezTo>
                    <a:pt x="688" y="280"/>
                    <a:pt x="687" y="514"/>
                    <a:pt x="699" y="358"/>
                  </a:cubicBezTo>
                  <a:cubicBezTo>
                    <a:pt x="713" y="180"/>
                    <a:pt x="733" y="348"/>
                    <a:pt x="747" y="168"/>
                  </a:cubicBezTo>
                  <a:cubicBezTo>
                    <a:pt x="754" y="123"/>
                    <a:pt x="723" y="-44"/>
                    <a:pt x="730" y="245"/>
                  </a:cubicBezTo>
                  <a:cubicBezTo>
                    <a:pt x="737" y="536"/>
                    <a:pt x="775" y="261"/>
                    <a:pt x="788" y="235"/>
                  </a:cubicBezTo>
                  <a:cubicBezTo>
                    <a:pt x="801" y="-366"/>
                    <a:pt x="802" y="729"/>
                    <a:pt x="815" y="127"/>
                  </a:cubicBezTo>
                  <a:cubicBezTo>
                    <a:pt x="833" y="214"/>
                    <a:pt x="834" y="118"/>
                    <a:pt x="853" y="205"/>
                  </a:cubicBezTo>
                  <a:cubicBezTo>
                    <a:pt x="866" y="402"/>
                    <a:pt x="880" y="33"/>
                    <a:pt x="893" y="234"/>
                  </a:cubicBezTo>
                  <a:cubicBezTo>
                    <a:pt x="905" y="81"/>
                    <a:pt x="919" y="257"/>
                    <a:pt x="929" y="103"/>
                  </a:cubicBezTo>
                  <a:cubicBezTo>
                    <a:pt x="941" y="163"/>
                    <a:pt x="973" y="46"/>
                    <a:pt x="985" y="100"/>
                  </a:cubicBezTo>
                  <a:cubicBezTo>
                    <a:pt x="997" y="88"/>
                    <a:pt x="999" y="209"/>
                    <a:pt x="1012" y="193"/>
                  </a:cubicBezTo>
                  <a:cubicBezTo>
                    <a:pt x="1023" y="-46"/>
                    <a:pt x="1059" y="365"/>
                    <a:pt x="1069" y="124"/>
                  </a:cubicBezTo>
                  <a:cubicBezTo>
                    <a:pt x="1081" y="793"/>
                    <a:pt x="1078" y="-468"/>
                    <a:pt x="1090" y="204"/>
                  </a:cubicBezTo>
                  <a:cubicBezTo>
                    <a:pt x="1102" y="70"/>
                    <a:pt x="1103" y="380"/>
                    <a:pt x="1114" y="251"/>
                  </a:cubicBezTo>
                  <a:cubicBezTo>
                    <a:pt x="1127" y="270"/>
                    <a:pt x="1137" y="322"/>
                    <a:pt x="1149" y="343"/>
                  </a:cubicBezTo>
                  <a:cubicBezTo>
                    <a:pt x="1163" y="452"/>
                    <a:pt x="1169" y="372"/>
                    <a:pt x="1182" y="486"/>
                  </a:cubicBezTo>
                  <a:cubicBezTo>
                    <a:pt x="1196" y="261"/>
                    <a:pt x="1210" y="810"/>
                    <a:pt x="1224" y="585"/>
                  </a:cubicBezTo>
                  <a:cubicBezTo>
                    <a:pt x="1238" y="881"/>
                    <a:pt x="1247" y="371"/>
                    <a:pt x="1261" y="666"/>
                  </a:cubicBezTo>
                  <a:cubicBezTo>
                    <a:pt x="1274" y="581"/>
                    <a:pt x="1293" y="951"/>
                    <a:pt x="1306" y="866"/>
                  </a:cubicBezTo>
                  <a:cubicBezTo>
                    <a:pt x="1315" y="747"/>
                    <a:pt x="1336" y="1062"/>
                    <a:pt x="1345" y="944"/>
                  </a:cubicBezTo>
                  <a:cubicBezTo>
                    <a:pt x="1352" y="1230"/>
                    <a:pt x="1374" y="951"/>
                    <a:pt x="1382" y="1241"/>
                  </a:cubicBezTo>
                  <a:cubicBezTo>
                    <a:pt x="1387" y="1325"/>
                    <a:pt x="1366" y="1024"/>
                    <a:pt x="1371" y="1104"/>
                  </a:cubicBezTo>
                  <a:cubicBezTo>
                    <a:pt x="1376" y="1185"/>
                    <a:pt x="1404" y="1447"/>
                    <a:pt x="1412" y="1314"/>
                  </a:cubicBezTo>
                  <a:cubicBezTo>
                    <a:pt x="1423" y="1195"/>
                    <a:pt x="1406" y="1933"/>
                    <a:pt x="1414" y="1536"/>
                  </a:cubicBezTo>
                  <a:cubicBezTo>
                    <a:pt x="1419" y="1349"/>
                    <a:pt x="1451" y="1399"/>
                    <a:pt x="1456" y="1633"/>
                  </a:cubicBezTo>
                  <a:cubicBezTo>
                    <a:pt x="1460" y="1868"/>
                    <a:pt x="1450" y="1567"/>
                    <a:pt x="1458" y="1887"/>
                  </a:cubicBezTo>
                  <a:cubicBezTo>
                    <a:pt x="1478" y="2028"/>
                    <a:pt x="1512" y="2030"/>
                    <a:pt x="1520" y="2236"/>
                  </a:cubicBezTo>
                  <a:cubicBezTo>
                    <a:pt x="1528" y="2155"/>
                    <a:pt x="1512" y="1870"/>
                    <a:pt x="1520" y="1787"/>
                  </a:cubicBezTo>
                  <a:cubicBezTo>
                    <a:pt x="1529" y="1937"/>
                    <a:pt x="1519" y="2459"/>
                    <a:pt x="1528" y="2610"/>
                  </a:cubicBezTo>
                  <a:cubicBezTo>
                    <a:pt x="1533" y="2675"/>
                    <a:pt x="1580" y="2904"/>
                    <a:pt x="1586" y="2969"/>
                  </a:cubicBezTo>
                  <a:cubicBezTo>
                    <a:pt x="1592" y="2744"/>
                    <a:pt x="1556" y="2613"/>
                    <a:pt x="1562" y="2391"/>
                  </a:cubicBezTo>
                  <a:cubicBezTo>
                    <a:pt x="1566" y="2661"/>
                    <a:pt x="1571" y="2936"/>
                    <a:pt x="1576" y="3206"/>
                  </a:cubicBezTo>
                  <a:cubicBezTo>
                    <a:pt x="1582" y="3136"/>
                    <a:pt x="1582" y="2700"/>
                    <a:pt x="1588" y="2632"/>
                  </a:cubicBezTo>
                  <a:cubicBezTo>
                    <a:pt x="1594" y="2835"/>
                    <a:pt x="1604" y="3409"/>
                    <a:pt x="1610" y="3613"/>
                  </a:cubicBezTo>
                  <a:cubicBezTo>
                    <a:pt x="1616" y="3503"/>
                    <a:pt x="1621" y="3391"/>
                    <a:pt x="1627" y="3285"/>
                  </a:cubicBezTo>
                  <a:cubicBezTo>
                    <a:pt x="1633" y="3240"/>
                    <a:pt x="1638" y="3190"/>
                    <a:pt x="1644" y="3146"/>
                  </a:cubicBezTo>
                  <a:cubicBezTo>
                    <a:pt x="1651" y="3348"/>
                    <a:pt x="1632" y="3352"/>
                    <a:pt x="1638" y="3558"/>
                  </a:cubicBezTo>
                  <a:cubicBezTo>
                    <a:pt x="1643" y="3749"/>
                    <a:pt x="1678" y="3700"/>
                    <a:pt x="1683" y="3891"/>
                  </a:cubicBezTo>
                  <a:cubicBezTo>
                    <a:pt x="1689" y="3808"/>
                    <a:pt x="1689" y="4162"/>
                    <a:pt x="1695" y="4082"/>
                  </a:cubicBezTo>
                  <a:cubicBezTo>
                    <a:pt x="1701" y="4066"/>
                    <a:pt x="1706" y="4053"/>
                    <a:pt x="1713" y="4039"/>
                  </a:cubicBezTo>
                  <a:cubicBezTo>
                    <a:pt x="1719" y="4226"/>
                    <a:pt x="1729" y="4157"/>
                    <a:pt x="1735" y="4345"/>
                  </a:cubicBezTo>
                  <a:cubicBezTo>
                    <a:pt x="1746" y="4291"/>
                    <a:pt x="1752" y="4497"/>
                    <a:pt x="1764" y="4444"/>
                  </a:cubicBezTo>
                  <a:cubicBezTo>
                    <a:pt x="1776" y="4576"/>
                    <a:pt x="1787" y="4446"/>
                    <a:pt x="1799" y="4576"/>
                  </a:cubicBezTo>
                  <a:cubicBezTo>
                    <a:pt x="1811" y="4471"/>
                    <a:pt x="1806" y="4730"/>
                    <a:pt x="1817" y="4624"/>
                  </a:cubicBezTo>
                  <a:cubicBezTo>
                    <a:pt x="1829" y="5164"/>
                    <a:pt x="1850" y="4564"/>
                    <a:pt x="1862" y="5103"/>
                  </a:cubicBezTo>
                  <a:cubicBezTo>
                    <a:pt x="1873" y="4924"/>
                    <a:pt x="1832" y="5052"/>
                    <a:pt x="1843" y="4872"/>
                  </a:cubicBezTo>
                  <a:cubicBezTo>
                    <a:pt x="1854" y="4738"/>
                    <a:pt x="1885" y="5414"/>
                    <a:pt x="1897" y="5281"/>
                  </a:cubicBezTo>
                  <a:cubicBezTo>
                    <a:pt x="1906" y="5618"/>
                    <a:pt x="1925" y="5327"/>
                    <a:pt x="1934" y="5660"/>
                  </a:cubicBezTo>
                  <a:cubicBezTo>
                    <a:pt x="1943" y="5597"/>
                    <a:pt x="1962" y="6101"/>
                    <a:pt x="1971" y="6039"/>
                  </a:cubicBezTo>
                  <a:cubicBezTo>
                    <a:pt x="1980" y="6014"/>
                    <a:pt x="1975" y="6116"/>
                    <a:pt x="1984" y="6090"/>
                  </a:cubicBezTo>
                  <a:cubicBezTo>
                    <a:pt x="1992" y="6050"/>
                    <a:pt x="1996" y="6412"/>
                    <a:pt x="2005" y="6372"/>
                  </a:cubicBezTo>
                  <a:cubicBezTo>
                    <a:pt x="2014" y="6599"/>
                    <a:pt x="2024" y="6435"/>
                    <a:pt x="2032" y="6661"/>
                  </a:cubicBezTo>
                  <a:cubicBezTo>
                    <a:pt x="2040" y="6687"/>
                    <a:pt x="2096" y="6806"/>
                    <a:pt x="2103" y="6834"/>
                  </a:cubicBezTo>
                  <a:cubicBezTo>
                    <a:pt x="2111" y="6595"/>
                    <a:pt x="2204" y="6720"/>
                    <a:pt x="2211" y="6478"/>
                  </a:cubicBezTo>
                  <a:cubicBezTo>
                    <a:pt x="2220" y="6589"/>
                    <a:pt x="2244" y="6143"/>
                    <a:pt x="2254" y="6250"/>
                  </a:cubicBezTo>
                  <a:cubicBezTo>
                    <a:pt x="2268" y="6124"/>
                    <a:pt x="2130" y="6953"/>
                    <a:pt x="2143" y="6832"/>
                  </a:cubicBezTo>
                  <a:cubicBezTo>
                    <a:pt x="2165" y="6636"/>
                    <a:pt x="2274" y="6183"/>
                    <a:pt x="2295" y="5988"/>
                  </a:cubicBezTo>
                  <a:cubicBezTo>
                    <a:pt x="2309" y="5786"/>
                    <a:pt x="2285" y="6023"/>
                    <a:pt x="2299" y="5823"/>
                  </a:cubicBezTo>
                  <a:cubicBezTo>
                    <a:pt x="2312" y="5916"/>
                    <a:pt x="2346" y="5530"/>
                    <a:pt x="2345" y="5512"/>
                  </a:cubicBezTo>
                  <a:cubicBezTo>
                    <a:pt x="2357" y="5680"/>
                    <a:pt x="2319" y="5701"/>
                    <a:pt x="2332" y="5866"/>
                  </a:cubicBezTo>
                  <a:cubicBezTo>
                    <a:pt x="2338" y="5591"/>
                    <a:pt x="2348" y="5513"/>
                    <a:pt x="2355" y="5236"/>
                  </a:cubicBezTo>
                  <a:cubicBezTo>
                    <a:pt x="2361" y="5114"/>
                    <a:pt x="2387" y="5180"/>
                    <a:pt x="2393" y="5057"/>
                  </a:cubicBezTo>
                  <a:cubicBezTo>
                    <a:pt x="2399" y="4833"/>
                    <a:pt x="2405" y="4937"/>
                    <a:pt x="2411" y="4711"/>
                  </a:cubicBezTo>
                  <a:cubicBezTo>
                    <a:pt x="2417" y="4727"/>
                    <a:pt x="2453" y="4363"/>
                    <a:pt x="2458" y="4380"/>
                  </a:cubicBezTo>
                  <a:cubicBezTo>
                    <a:pt x="2464" y="4391"/>
                    <a:pt x="2450" y="4491"/>
                    <a:pt x="2455" y="4507"/>
                  </a:cubicBezTo>
                  <a:cubicBezTo>
                    <a:pt x="2461" y="4899"/>
                    <a:pt x="2381" y="4466"/>
                    <a:pt x="2386" y="4861"/>
                  </a:cubicBezTo>
                  <a:cubicBezTo>
                    <a:pt x="2392" y="4461"/>
                    <a:pt x="2457" y="4550"/>
                    <a:pt x="2463" y="4149"/>
                  </a:cubicBezTo>
                  <a:cubicBezTo>
                    <a:pt x="2469" y="4182"/>
                    <a:pt x="2474" y="4216"/>
                    <a:pt x="2480" y="4247"/>
                  </a:cubicBezTo>
                  <a:cubicBezTo>
                    <a:pt x="2486" y="4364"/>
                    <a:pt x="2496" y="3932"/>
                    <a:pt x="2502" y="4050"/>
                  </a:cubicBezTo>
                  <a:cubicBezTo>
                    <a:pt x="2508" y="3717"/>
                    <a:pt x="2508" y="3934"/>
                    <a:pt x="2514" y="3605"/>
                  </a:cubicBezTo>
                  <a:cubicBezTo>
                    <a:pt x="2511" y="3682"/>
                    <a:pt x="2508" y="3760"/>
                    <a:pt x="2505" y="3838"/>
                  </a:cubicBezTo>
                  <a:cubicBezTo>
                    <a:pt x="2510" y="3949"/>
                    <a:pt x="2459" y="3952"/>
                    <a:pt x="2464" y="4065"/>
                  </a:cubicBezTo>
                  <a:cubicBezTo>
                    <a:pt x="2474" y="3695"/>
                    <a:pt x="2567" y="3617"/>
                    <a:pt x="2577" y="3250"/>
                  </a:cubicBezTo>
                  <a:cubicBezTo>
                    <a:pt x="2587" y="3471"/>
                    <a:pt x="2555" y="3037"/>
                    <a:pt x="2564" y="3256"/>
                  </a:cubicBezTo>
                  <a:cubicBezTo>
                    <a:pt x="2574" y="3058"/>
                    <a:pt x="2532" y="3597"/>
                    <a:pt x="2542" y="3399"/>
                  </a:cubicBezTo>
                  <a:cubicBezTo>
                    <a:pt x="2552" y="3664"/>
                    <a:pt x="2551" y="3035"/>
                    <a:pt x="2560" y="3296"/>
                  </a:cubicBezTo>
                  <a:cubicBezTo>
                    <a:pt x="2570" y="2828"/>
                    <a:pt x="2616" y="3133"/>
                    <a:pt x="2626" y="2662"/>
                  </a:cubicBezTo>
                  <a:cubicBezTo>
                    <a:pt x="2635" y="2940"/>
                    <a:pt x="2590" y="2683"/>
                    <a:pt x="2599" y="2956"/>
                  </a:cubicBezTo>
                  <a:cubicBezTo>
                    <a:pt x="2609" y="2951"/>
                    <a:pt x="2632" y="2504"/>
                    <a:pt x="2642" y="2499"/>
                  </a:cubicBezTo>
                  <a:cubicBezTo>
                    <a:pt x="2648" y="2313"/>
                    <a:pt x="2670" y="2461"/>
                    <a:pt x="2676" y="2273"/>
                  </a:cubicBezTo>
                  <a:cubicBezTo>
                    <a:pt x="2683" y="2024"/>
                    <a:pt x="2709" y="2288"/>
                    <a:pt x="2716" y="2040"/>
                  </a:cubicBezTo>
                  <a:cubicBezTo>
                    <a:pt x="2723" y="2056"/>
                    <a:pt x="2767" y="1834"/>
                    <a:pt x="2773" y="1847"/>
                  </a:cubicBezTo>
                  <a:cubicBezTo>
                    <a:pt x="2779" y="1587"/>
                    <a:pt x="2809" y="1952"/>
                    <a:pt x="2815" y="1691"/>
                  </a:cubicBezTo>
                  <a:cubicBezTo>
                    <a:pt x="2822" y="2286"/>
                    <a:pt x="2839" y="1138"/>
                    <a:pt x="2845" y="1736"/>
                  </a:cubicBezTo>
                  <a:cubicBezTo>
                    <a:pt x="2852" y="1670"/>
                    <a:pt x="2858" y="1674"/>
                    <a:pt x="2865" y="1608"/>
                  </a:cubicBezTo>
                  <a:cubicBezTo>
                    <a:pt x="2871" y="1577"/>
                    <a:pt x="2938" y="1820"/>
                    <a:pt x="2944" y="1786"/>
                  </a:cubicBezTo>
                  <a:cubicBezTo>
                    <a:pt x="2949" y="1581"/>
                    <a:pt x="2904" y="1780"/>
                    <a:pt x="2910" y="1577"/>
                  </a:cubicBezTo>
                  <a:cubicBezTo>
                    <a:pt x="2916" y="1751"/>
                    <a:pt x="2916" y="1466"/>
                    <a:pt x="2923" y="1636"/>
                  </a:cubicBezTo>
                  <a:cubicBezTo>
                    <a:pt x="2930" y="1849"/>
                    <a:pt x="3004" y="1619"/>
                    <a:pt x="3011" y="1831"/>
                  </a:cubicBezTo>
                  <a:cubicBezTo>
                    <a:pt x="3018" y="1355"/>
                    <a:pt x="2971" y="2165"/>
                    <a:pt x="2978" y="1697"/>
                  </a:cubicBezTo>
                  <a:cubicBezTo>
                    <a:pt x="2985" y="2184"/>
                    <a:pt x="3072" y="1417"/>
                    <a:pt x="3080" y="1906"/>
                  </a:cubicBezTo>
                  <a:cubicBezTo>
                    <a:pt x="3087" y="1758"/>
                    <a:pt x="3089" y="2197"/>
                    <a:pt x="3095" y="2047"/>
                  </a:cubicBezTo>
                  <a:cubicBezTo>
                    <a:pt x="3103" y="2045"/>
                    <a:pt x="3031" y="1786"/>
                    <a:pt x="3039" y="1781"/>
                  </a:cubicBezTo>
                  <a:cubicBezTo>
                    <a:pt x="3047" y="1945"/>
                    <a:pt x="3107" y="1944"/>
                    <a:pt x="3116" y="2109"/>
                  </a:cubicBezTo>
                  <a:cubicBezTo>
                    <a:pt x="3124" y="1940"/>
                    <a:pt x="3137" y="2412"/>
                    <a:pt x="3145" y="2241"/>
                  </a:cubicBezTo>
                  <a:cubicBezTo>
                    <a:pt x="3152" y="1918"/>
                    <a:pt x="3101" y="2331"/>
                    <a:pt x="3109" y="2011"/>
                  </a:cubicBezTo>
                  <a:cubicBezTo>
                    <a:pt x="3117" y="2201"/>
                    <a:pt x="3163" y="2152"/>
                    <a:pt x="3170" y="2344"/>
                  </a:cubicBezTo>
                  <a:cubicBezTo>
                    <a:pt x="3178" y="2481"/>
                    <a:pt x="3184" y="2506"/>
                    <a:pt x="3192" y="2644"/>
                  </a:cubicBezTo>
                  <a:cubicBezTo>
                    <a:pt x="3199" y="2707"/>
                    <a:pt x="3213" y="2403"/>
                    <a:pt x="3220" y="2469"/>
                  </a:cubicBezTo>
                  <a:cubicBezTo>
                    <a:pt x="3233" y="2403"/>
                    <a:pt x="3240" y="2888"/>
                    <a:pt x="3253" y="2825"/>
                  </a:cubicBezTo>
                  <a:cubicBezTo>
                    <a:pt x="3267" y="2966"/>
                    <a:pt x="3270" y="3029"/>
                    <a:pt x="3284" y="3167"/>
                  </a:cubicBezTo>
                  <a:cubicBezTo>
                    <a:pt x="3298" y="3253"/>
                    <a:pt x="3312" y="3170"/>
                    <a:pt x="3326" y="3256"/>
                  </a:cubicBezTo>
                  <a:cubicBezTo>
                    <a:pt x="3341" y="3398"/>
                    <a:pt x="3327" y="3305"/>
                    <a:pt x="3341" y="3448"/>
                  </a:cubicBezTo>
                  <a:cubicBezTo>
                    <a:pt x="3355" y="3229"/>
                    <a:pt x="3353" y="3781"/>
                    <a:pt x="3367" y="3562"/>
                  </a:cubicBezTo>
                  <a:cubicBezTo>
                    <a:pt x="3376" y="3862"/>
                    <a:pt x="3395" y="3554"/>
                    <a:pt x="3404" y="3855"/>
                  </a:cubicBezTo>
                  <a:cubicBezTo>
                    <a:pt x="3412" y="3680"/>
                    <a:pt x="3410" y="4112"/>
                    <a:pt x="3417" y="3932"/>
                  </a:cubicBezTo>
                  <a:cubicBezTo>
                    <a:pt x="3426" y="4352"/>
                    <a:pt x="3477" y="3910"/>
                    <a:pt x="3485" y="4329"/>
                  </a:cubicBezTo>
                  <a:cubicBezTo>
                    <a:pt x="3494" y="4210"/>
                    <a:pt x="3445" y="4258"/>
                    <a:pt x="3453" y="4136"/>
                  </a:cubicBezTo>
                  <a:cubicBezTo>
                    <a:pt x="3462" y="3983"/>
                    <a:pt x="3487" y="4528"/>
                    <a:pt x="3496" y="4376"/>
                  </a:cubicBezTo>
                  <a:cubicBezTo>
                    <a:pt x="3503" y="4323"/>
                    <a:pt x="3511" y="4264"/>
                    <a:pt x="3518" y="4211"/>
                  </a:cubicBezTo>
                  <a:cubicBezTo>
                    <a:pt x="3526" y="4531"/>
                    <a:pt x="3515" y="4322"/>
                    <a:pt x="3523" y="4641"/>
                  </a:cubicBezTo>
                  <a:cubicBezTo>
                    <a:pt x="3532" y="4431"/>
                    <a:pt x="3562" y="4757"/>
                    <a:pt x="3571" y="4548"/>
                  </a:cubicBezTo>
                  <a:cubicBezTo>
                    <a:pt x="3579" y="4814"/>
                    <a:pt x="3613" y="4658"/>
                    <a:pt x="3621" y="4924"/>
                  </a:cubicBezTo>
                  <a:cubicBezTo>
                    <a:pt x="3627" y="4988"/>
                    <a:pt x="3662" y="5200"/>
                    <a:pt x="3669" y="5268"/>
                  </a:cubicBezTo>
                  <a:cubicBezTo>
                    <a:pt x="3677" y="4876"/>
                    <a:pt x="3615" y="5126"/>
                    <a:pt x="3623" y="4736"/>
                  </a:cubicBezTo>
                  <a:cubicBezTo>
                    <a:pt x="3629" y="4954"/>
                    <a:pt x="3637" y="4879"/>
                    <a:pt x="3644" y="5097"/>
                  </a:cubicBezTo>
                  <a:cubicBezTo>
                    <a:pt x="3652" y="5405"/>
                    <a:pt x="3697" y="5257"/>
                    <a:pt x="3705" y="5565"/>
                  </a:cubicBezTo>
                  <a:cubicBezTo>
                    <a:pt x="3713" y="5561"/>
                    <a:pt x="3741" y="5465"/>
                    <a:pt x="3749" y="5457"/>
                  </a:cubicBezTo>
                  <a:cubicBezTo>
                    <a:pt x="3757" y="5515"/>
                    <a:pt x="3766" y="5744"/>
                    <a:pt x="3773" y="5803"/>
                  </a:cubicBezTo>
                  <a:cubicBezTo>
                    <a:pt x="3780" y="5838"/>
                    <a:pt x="3799" y="5890"/>
                    <a:pt x="3805" y="5924"/>
                  </a:cubicBezTo>
                  <a:cubicBezTo>
                    <a:pt x="3813" y="5736"/>
                    <a:pt x="3766" y="5836"/>
                    <a:pt x="3774" y="5649"/>
                  </a:cubicBezTo>
                  <a:cubicBezTo>
                    <a:pt x="3781" y="6061"/>
                    <a:pt x="3850" y="5831"/>
                    <a:pt x="3857" y="6244"/>
                  </a:cubicBezTo>
                  <a:cubicBezTo>
                    <a:pt x="3863" y="5986"/>
                    <a:pt x="3805" y="6366"/>
                    <a:pt x="3811" y="6105"/>
                  </a:cubicBezTo>
                  <a:cubicBezTo>
                    <a:pt x="3817" y="6009"/>
                    <a:pt x="3822" y="5915"/>
                    <a:pt x="3828" y="5822"/>
                  </a:cubicBezTo>
                  <a:cubicBezTo>
                    <a:pt x="3835" y="5831"/>
                    <a:pt x="3840" y="5844"/>
                    <a:pt x="3847" y="5857"/>
                  </a:cubicBezTo>
                  <a:cubicBezTo>
                    <a:pt x="3854" y="5912"/>
                    <a:pt x="3860" y="5971"/>
                    <a:pt x="3867" y="6028"/>
                  </a:cubicBezTo>
                  <a:cubicBezTo>
                    <a:pt x="3874" y="6089"/>
                    <a:pt x="3880" y="6150"/>
                    <a:pt x="3887" y="6208"/>
                  </a:cubicBezTo>
                  <a:cubicBezTo>
                    <a:pt x="3893" y="6343"/>
                    <a:pt x="3899" y="6474"/>
                    <a:pt x="3905" y="6608"/>
                  </a:cubicBezTo>
                  <a:cubicBezTo>
                    <a:pt x="3911" y="6556"/>
                    <a:pt x="3917" y="6503"/>
                    <a:pt x="3924" y="6452"/>
                  </a:cubicBezTo>
                  <a:cubicBezTo>
                    <a:pt x="3930" y="6575"/>
                    <a:pt x="3935" y="6693"/>
                    <a:pt x="3941" y="6818"/>
                  </a:cubicBezTo>
                  <a:cubicBezTo>
                    <a:pt x="3946" y="6814"/>
                    <a:pt x="3979" y="6995"/>
                    <a:pt x="3984" y="6993"/>
                  </a:cubicBezTo>
                  <a:cubicBezTo>
                    <a:pt x="3991" y="7130"/>
                    <a:pt x="4036" y="7027"/>
                    <a:pt x="4043" y="7168"/>
                  </a:cubicBezTo>
                  <a:cubicBezTo>
                    <a:pt x="4056" y="7240"/>
                    <a:pt x="4064" y="7246"/>
                    <a:pt x="4078" y="7319"/>
                  </a:cubicBezTo>
                  <a:cubicBezTo>
                    <a:pt x="4090" y="7593"/>
                    <a:pt x="4105" y="7245"/>
                    <a:pt x="4118" y="7519"/>
                  </a:cubicBezTo>
                  <a:cubicBezTo>
                    <a:pt x="4131" y="7634"/>
                    <a:pt x="4137" y="7647"/>
                    <a:pt x="4152" y="7760"/>
                  </a:cubicBezTo>
                  <a:cubicBezTo>
                    <a:pt x="4166" y="7399"/>
                    <a:pt x="4251" y="8287"/>
                    <a:pt x="4264" y="7930"/>
                  </a:cubicBezTo>
                  <a:cubicBezTo>
                    <a:pt x="4277" y="7757"/>
                    <a:pt x="4280" y="8267"/>
                    <a:pt x="4293" y="8099"/>
                  </a:cubicBezTo>
                  <a:cubicBezTo>
                    <a:pt x="4305" y="8163"/>
                    <a:pt x="4328" y="8010"/>
                    <a:pt x="4340" y="8078"/>
                  </a:cubicBezTo>
                  <a:cubicBezTo>
                    <a:pt x="4352" y="7974"/>
                    <a:pt x="4373" y="7980"/>
                    <a:pt x="4385" y="7874"/>
                  </a:cubicBezTo>
                  <a:cubicBezTo>
                    <a:pt x="4396" y="7703"/>
                    <a:pt x="4407" y="7627"/>
                    <a:pt x="4419" y="7456"/>
                  </a:cubicBezTo>
                  <a:cubicBezTo>
                    <a:pt x="4431" y="7422"/>
                    <a:pt x="4452" y="6909"/>
                    <a:pt x="4465" y="6875"/>
                  </a:cubicBezTo>
                  <a:cubicBezTo>
                    <a:pt x="4477" y="6765"/>
                    <a:pt x="4460" y="6581"/>
                    <a:pt x="4472" y="6471"/>
                  </a:cubicBezTo>
                  <a:cubicBezTo>
                    <a:pt x="4483" y="6623"/>
                    <a:pt x="4515" y="6868"/>
                    <a:pt x="4458" y="6648"/>
                  </a:cubicBezTo>
                  <a:cubicBezTo>
                    <a:pt x="4462" y="6690"/>
                    <a:pt x="4460" y="6661"/>
                    <a:pt x="4464" y="6702"/>
                  </a:cubicBezTo>
                  <a:cubicBezTo>
                    <a:pt x="4467" y="6607"/>
                    <a:pt x="4477" y="6728"/>
                    <a:pt x="4479" y="6632"/>
                  </a:cubicBezTo>
                  <a:cubicBezTo>
                    <a:pt x="4482" y="6594"/>
                    <a:pt x="4468" y="7105"/>
                    <a:pt x="4471" y="7064"/>
                  </a:cubicBezTo>
                  <a:cubicBezTo>
                    <a:pt x="4474" y="6855"/>
                    <a:pt x="4439" y="7442"/>
                    <a:pt x="4441" y="7228"/>
                  </a:cubicBezTo>
                  <a:cubicBezTo>
                    <a:pt x="4445" y="7528"/>
                    <a:pt x="4477" y="5920"/>
                    <a:pt x="4480" y="6218"/>
                  </a:cubicBezTo>
                  <a:cubicBezTo>
                    <a:pt x="4484" y="6156"/>
                    <a:pt x="4466" y="6024"/>
                    <a:pt x="4470" y="5963"/>
                  </a:cubicBezTo>
                  <a:cubicBezTo>
                    <a:pt x="4473" y="5569"/>
                    <a:pt x="4530" y="5546"/>
                    <a:pt x="4533" y="5154"/>
                  </a:cubicBezTo>
                  <a:cubicBezTo>
                    <a:pt x="4536" y="5108"/>
                    <a:pt x="4581" y="5007"/>
                    <a:pt x="4583" y="4964"/>
                  </a:cubicBezTo>
                  <a:cubicBezTo>
                    <a:pt x="4586" y="5106"/>
                    <a:pt x="4517" y="5308"/>
                    <a:pt x="4520" y="5454"/>
                  </a:cubicBezTo>
                  <a:cubicBezTo>
                    <a:pt x="4524" y="5246"/>
                    <a:pt x="4578" y="5151"/>
                    <a:pt x="4582" y="4942"/>
                  </a:cubicBezTo>
                  <a:cubicBezTo>
                    <a:pt x="4585" y="4950"/>
                    <a:pt x="4594" y="4906"/>
                    <a:pt x="4598" y="4914"/>
                  </a:cubicBezTo>
                  <a:cubicBezTo>
                    <a:pt x="4601" y="4879"/>
                    <a:pt x="4573" y="4697"/>
                    <a:pt x="4576" y="4664"/>
                  </a:cubicBezTo>
                  <a:cubicBezTo>
                    <a:pt x="4579" y="5066"/>
                    <a:pt x="4486" y="5251"/>
                    <a:pt x="4489" y="5653"/>
                  </a:cubicBezTo>
                  <a:cubicBezTo>
                    <a:pt x="4492" y="5345"/>
                    <a:pt x="4574" y="5078"/>
                    <a:pt x="4577" y="4767"/>
                  </a:cubicBezTo>
                  <a:cubicBezTo>
                    <a:pt x="4581" y="4815"/>
                    <a:pt x="4567" y="4498"/>
                    <a:pt x="4571" y="4545"/>
                  </a:cubicBezTo>
                  <a:cubicBezTo>
                    <a:pt x="4574" y="4614"/>
                    <a:pt x="4583" y="4300"/>
                    <a:pt x="4585" y="4369"/>
                  </a:cubicBezTo>
                  <a:cubicBezTo>
                    <a:pt x="4589" y="4079"/>
                    <a:pt x="4619" y="4227"/>
                    <a:pt x="4623" y="3935"/>
                  </a:cubicBezTo>
                  <a:cubicBezTo>
                    <a:pt x="4626" y="3993"/>
                    <a:pt x="4603" y="4117"/>
                    <a:pt x="4606" y="4173"/>
                  </a:cubicBezTo>
                  <a:cubicBezTo>
                    <a:pt x="4610" y="3862"/>
                    <a:pt x="4653" y="4143"/>
                    <a:pt x="4657" y="3834"/>
                  </a:cubicBezTo>
                  <a:cubicBezTo>
                    <a:pt x="4670" y="3916"/>
                    <a:pt x="4651" y="3483"/>
                    <a:pt x="4663" y="3562"/>
                  </a:cubicBezTo>
                  <a:cubicBezTo>
                    <a:pt x="4677" y="3342"/>
                    <a:pt x="4683" y="3656"/>
                    <a:pt x="4696" y="3435"/>
                  </a:cubicBezTo>
                  <a:cubicBezTo>
                    <a:pt x="4709" y="3708"/>
                    <a:pt x="4711" y="2917"/>
                    <a:pt x="4724" y="3183"/>
                  </a:cubicBezTo>
                  <a:cubicBezTo>
                    <a:pt x="4737" y="3259"/>
                    <a:pt x="4741" y="2834"/>
                    <a:pt x="4755" y="2907"/>
                  </a:cubicBezTo>
                  <a:cubicBezTo>
                    <a:pt x="4768" y="2773"/>
                    <a:pt x="4927" y="2496"/>
                    <a:pt x="4942" y="2362"/>
                  </a:cubicBezTo>
                  <a:cubicBezTo>
                    <a:pt x="4955" y="2578"/>
                    <a:pt x="4826" y="2335"/>
                    <a:pt x="4837" y="2553"/>
                  </a:cubicBezTo>
                  <a:cubicBezTo>
                    <a:pt x="4849" y="2347"/>
                    <a:pt x="4775" y="2988"/>
                    <a:pt x="4787" y="2781"/>
                  </a:cubicBezTo>
                  <a:cubicBezTo>
                    <a:pt x="4798" y="2114"/>
                    <a:pt x="4871" y="3065"/>
                    <a:pt x="4883" y="2399"/>
                  </a:cubicBezTo>
                  <a:cubicBezTo>
                    <a:pt x="4894" y="3004"/>
                    <a:pt x="4931" y="1736"/>
                    <a:pt x="4942" y="2342"/>
                  </a:cubicBezTo>
                  <a:cubicBezTo>
                    <a:pt x="4955" y="2491"/>
                    <a:pt x="4959" y="2102"/>
                    <a:pt x="4971" y="2251"/>
                  </a:cubicBezTo>
                  <a:cubicBezTo>
                    <a:pt x="4982" y="1942"/>
                    <a:pt x="4993" y="2182"/>
                    <a:pt x="5000" y="2092"/>
                  </a:cubicBezTo>
                  <a:cubicBezTo>
                    <a:pt x="5009" y="2022"/>
                    <a:pt x="5052" y="2109"/>
                    <a:pt x="5061" y="2036"/>
                  </a:cubicBezTo>
                  <a:cubicBezTo>
                    <a:pt x="5069" y="2262"/>
                    <a:pt x="5022" y="1775"/>
                    <a:pt x="5030" y="2000"/>
                  </a:cubicBezTo>
                  <a:cubicBezTo>
                    <a:pt x="5039" y="2237"/>
                    <a:pt x="5229" y="2411"/>
                    <a:pt x="5238" y="2651"/>
                  </a:cubicBezTo>
                  <a:cubicBezTo>
                    <a:pt x="5246" y="2456"/>
                    <a:pt x="5243" y="3063"/>
                    <a:pt x="5251" y="2871"/>
                  </a:cubicBezTo>
                  <a:cubicBezTo>
                    <a:pt x="5259" y="3073"/>
                    <a:pt x="5280" y="2773"/>
                    <a:pt x="5289" y="2977"/>
                  </a:cubicBezTo>
                  <a:cubicBezTo>
                    <a:pt x="5296" y="3245"/>
                    <a:pt x="5286" y="2994"/>
                    <a:pt x="5293" y="3263"/>
                  </a:cubicBezTo>
                  <a:cubicBezTo>
                    <a:pt x="5301" y="3013"/>
                    <a:pt x="5251" y="3144"/>
                    <a:pt x="5258" y="2894"/>
                  </a:cubicBezTo>
                  <a:cubicBezTo>
                    <a:pt x="5267" y="2832"/>
                    <a:pt x="5278" y="3051"/>
                    <a:pt x="5287" y="2989"/>
                  </a:cubicBezTo>
                  <a:cubicBezTo>
                    <a:pt x="5289" y="3316"/>
                    <a:pt x="5275" y="3177"/>
                    <a:pt x="5277" y="3507"/>
                  </a:cubicBezTo>
                  <a:cubicBezTo>
                    <a:pt x="5280" y="3156"/>
                    <a:pt x="5321" y="3516"/>
                    <a:pt x="5324" y="3169"/>
                  </a:cubicBezTo>
                  <a:cubicBezTo>
                    <a:pt x="5315" y="3298"/>
                    <a:pt x="5299" y="2974"/>
                    <a:pt x="5301" y="3166"/>
                  </a:cubicBezTo>
                  <a:cubicBezTo>
                    <a:pt x="5303" y="3361"/>
                    <a:pt x="5300" y="3518"/>
                    <a:pt x="5302" y="3561"/>
                  </a:cubicBezTo>
                  <a:cubicBezTo>
                    <a:pt x="5305" y="3587"/>
                    <a:pt x="5259" y="3559"/>
                    <a:pt x="5262" y="3586"/>
                  </a:cubicBezTo>
                  <a:cubicBezTo>
                    <a:pt x="5264" y="3077"/>
                    <a:pt x="5258" y="3293"/>
                    <a:pt x="5259" y="2786"/>
                  </a:cubicBezTo>
                  <a:cubicBezTo>
                    <a:pt x="5262" y="2994"/>
                    <a:pt x="5337" y="3274"/>
                    <a:pt x="5340" y="3484"/>
                  </a:cubicBezTo>
                  <a:cubicBezTo>
                    <a:pt x="5342" y="2993"/>
                    <a:pt x="5329" y="3556"/>
                    <a:pt x="5330" y="3064"/>
                  </a:cubicBezTo>
                  <a:cubicBezTo>
                    <a:pt x="5333" y="4080"/>
                    <a:pt x="5347" y="2721"/>
                    <a:pt x="5350" y="3740"/>
                  </a:cubicBezTo>
                  <a:cubicBezTo>
                    <a:pt x="5367" y="3886"/>
                    <a:pt x="5089" y="1527"/>
                    <a:pt x="5091" y="2114"/>
                  </a:cubicBezTo>
                  <a:cubicBezTo>
                    <a:pt x="5063" y="1945"/>
                    <a:pt x="5176" y="2256"/>
                    <a:pt x="5206" y="2495"/>
                  </a:cubicBezTo>
                  <a:cubicBezTo>
                    <a:pt x="5237" y="2734"/>
                    <a:pt x="5330" y="3100"/>
                    <a:pt x="5344" y="3159"/>
                  </a:cubicBezTo>
                  <a:cubicBezTo>
                    <a:pt x="5347" y="3656"/>
                    <a:pt x="5272" y="2391"/>
                    <a:pt x="5276" y="2888"/>
                  </a:cubicBezTo>
                  <a:cubicBezTo>
                    <a:pt x="5278" y="2744"/>
                    <a:pt x="5118" y="2370"/>
                    <a:pt x="5120" y="2225"/>
                  </a:cubicBezTo>
                  <a:cubicBezTo>
                    <a:pt x="5123" y="1840"/>
                    <a:pt x="5168" y="2554"/>
                    <a:pt x="5171" y="2168"/>
                  </a:cubicBezTo>
                  <a:cubicBezTo>
                    <a:pt x="5173" y="2210"/>
                    <a:pt x="5326" y="3722"/>
                    <a:pt x="5328" y="3763"/>
                  </a:cubicBezTo>
                  <a:cubicBezTo>
                    <a:pt x="5330" y="4168"/>
                    <a:pt x="5328" y="2616"/>
                    <a:pt x="5330" y="3021"/>
                  </a:cubicBezTo>
                  <a:cubicBezTo>
                    <a:pt x="5332" y="2840"/>
                    <a:pt x="5202" y="2553"/>
                    <a:pt x="5204" y="2375"/>
                  </a:cubicBezTo>
                  <a:cubicBezTo>
                    <a:pt x="5207" y="1442"/>
                    <a:pt x="5331" y="4279"/>
                    <a:pt x="5334" y="3347"/>
                  </a:cubicBezTo>
                  <a:cubicBezTo>
                    <a:pt x="5337" y="2655"/>
                    <a:pt x="5341" y="4106"/>
                    <a:pt x="5344" y="3413"/>
                  </a:cubicBezTo>
                  <a:cubicBezTo>
                    <a:pt x="5346" y="2953"/>
                    <a:pt x="5342" y="3544"/>
                    <a:pt x="5344" y="3087"/>
                  </a:cubicBezTo>
                  <a:cubicBezTo>
                    <a:pt x="5346" y="3632"/>
                    <a:pt x="5332" y="2946"/>
                    <a:pt x="5334" y="3490"/>
                  </a:cubicBezTo>
                  <a:cubicBezTo>
                    <a:pt x="5337" y="4626"/>
                    <a:pt x="5458" y="2458"/>
                    <a:pt x="5461" y="3595"/>
                  </a:cubicBezTo>
                  <a:cubicBezTo>
                    <a:pt x="5464" y="3533"/>
                    <a:pt x="5429" y="3609"/>
                    <a:pt x="5432" y="3552"/>
                  </a:cubicBezTo>
                  <a:cubicBezTo>
                    <a:pt x="5434" y="4532"/>
                    <a:pt x="5389" y="2316"/>
                    <a:pt x="5391" y="3305"/>
                  </a:cubicBezTo>
                  <a:cubicBezTo>
                    <a:pt x="5394" y="2964"/>
                    <a:pt x="5400" y="4115"/>
                    <a:pt x="5403" y="3774"/>
                  </a:cubicBezTo>
                  <a:cubicBezTo>
                    <a:pt x="5406" y="4156"/>
                    <a:pt x="5408" y="3547"/>
                    <a:pt x="5411" y="3926"/>
                  </a:cubicBezTo>
                  <a:cubicBezTo>
                    <a:pt x="5413" y="3344"/>
                    <a:pt x="5449" y="4363"/>
                    <a:pt x="5451" y="3778"/>
                  </a:cubicBezTo>
                  <a:cubicBezTo>
                    <a:pt x="5454" y="4162"/>
                    <a:pt x="5401" y="2625"/>
                    <a:pt x="5404" y="3012"/>
                  </a:cubicBezTo>
                  <a:cubicBezTo>
                    <a:pt x="5409" y="2998"/>
                    <a:pt x="5372" y="3631"/>
                    <a:pt x="5377" y="3616"/>
                  </a:cubicBezTo>
                  <a:cubicBezTo>
                    <a:pt x="5381" y="3797"/>
                    <a:pt x="5367" y="2957"/>
                    <a:pt x="5371" y="3131"/>
                  </a:cubicBezTo>
                  <a:cubicBezTo>
                    <a:pt x="5376" y="2941"/>
                    <a:pt x="5362" y="3804"/>
                    <a:pt x="5366" y="3610"/>
                  </a:cubicBezTo>
                  <a:cubicBezTo>
                    <a:pt x="5370" y="3302"/>
                    <a:pt x="5391" y="3987"/>
                    <a:pt x="5395" y="3682"/>
                  </a:cubicBezTo>
                  <a:cubicBezTo>
                    <a:pt x="5399" y="3579"/>
                    <a:pt x="5426" y="3444"/>
                    <a:pt x="5431" y="3342"/>
                  </a:cubicBezTo>
                  <a:cubicBezTo>
                    <a:pt x="5435" y="3292"/>
                    <a:pt x="5484" y="3704"/>
                    <a:pt x="5488" y="3655"/>
                  </a:cubicBezTo>
                  <a:cubicBezTo>
                    <a:pt x="5494" y="3400"/>
                    <a:pt x="5342" y="3784"/>
                    <a:pt x="5347" y="3530"/>
                  </a:cubicBezTo>
                  <a:cubicBezTo>
                    <a:pt x="5352" y="2619"/>
                    <a:pt x="5383" y="3842"/>
                    <a:pt x="5360" y="3505"/>
                  </a:cubicBezTo>
                  <a:cubicBezTo>
                    <a:pt x="5364" y="3862"/>
                    <a:pt x="5541" y="3716"/>
                    <a:pt x="5544" y="4074"/>
                  </a:cubicBezTo>
                  <a:cubicBezTo>
                    <a:pt x="5549" y="4461"/>
                    <a:pt x="5497" y="3376"/>
                    <a:pt x="5503" y="3764"/>
                  </a:cubicBezTo>
                  <a:cubicBezTo>
                    <a:pt x="5506" y="3913"/>
                    <a:pt x="5519" y="3875"/>
                    <a:pt x="5523" y="4021"/>
                  </a:cubicBezTo>
                  <a:cubicBezTo>
                    <a:pt x="5527" y="4175"/>
                    <a:pt x="5553" y="3910"/>
                    <a:pt x="5557" y="4064"/>
                  </a:cubicBezTo>
                  <a:cubicBezTo>
                    <a:pt x="5562" y="4418"/>
                    <a:pt x="5619" y="3916"/>
                    <a:pt x="5624" y="4273"/>
                  </a:cubicBezTo>
                  <a:cubicBezTo>
                    <a:pt x="5629" y="4015"/>
                    <a:pt x="5605" y="4544"/>
                    <a:pt x="5610" y="4287"/>
                  </a:cubicBezTo>
                  <a:cubicBezTo>
                    <a:pt x="5613" y="4102"/>
                    <a:pt x="5651" y="4503"/>
                    <a:pt x="5655" y="4323"/>
                  </a:cubicBezTo>
                  <a:cubicBezTo>
                    <a:pt x="5669" y="4354"/>
                    <a:pt x="5647" y="4421"/>
                    <a:pt x="5660" y="4455"/>
                  </a:cubicBezTo>
                  <a:cubicBezTo>
                    <a:pt x="5674" y="4592"/>
                    <a:pt x="5672" y="4449"/>
                    <a:pt x="5685" y="4583"/>
                  </a:cubicBezTo>
                  <a:cubicBezTo>
                    <a:pt x="5698" y="4536"/>
                    <a:pt x="5701" y="4706"/>
                    <a:pt x="5714" y="4658"/>
                  </a:cubicBezTo>
                  <a:cubicBezTo>
                    <a:pt x="5727" y="4420"/>
                    <a:pt x="5737" y="4827"/>
                    <a:pt x="5751" y="4593"/>
                  </a:cubicBezTo>
                  <a:cubicBezTo>
                    <a:pt x="5765" y="4763"/>
                    <a:pt x="5763" y="4546"/>
                    <a:pt x="5777" y="4716"/>
                  </a:cubicBezTo>
                  <a:cubicBezTo>
                    <a:pt x="5790" y="4686"/>
                    <a:pt x="5821" y="4946"/>
                    <a:pt x="5834" y="4914"/>
                  </a:cubicBezTo>
                  <a:cubicBezTo>
                    <a:pt x="5848" y="4551"/>
                    <a:pt x="5888" y="5378"/>
                    <a:pt x="5900" y="5016"/>
                  </a:cubicBezTo>
                  <a:cubicBezTo>
                    <a:pt x="5914" y="5641"/>
                    <a:pt x="5913" y="4690"/>
                    <a:pt x="5927" y="5317"/>
                  </a:cubicBezTo>
                  <a:cubicBezTo>
                    <a:pt x="5940" y="5739"/>
                    <a:pt x="5960" y="5138"/>
                    <a:pt x="5973" y="5564"/>
                  </a:cubicBezTo>
                  <a:cubicBezTo>
                    <a:pt x="5986" y="4760"/>
                    <a:pt x="6009" y="6503"/>
                    <a:pt x="6022" y="5699"/>
                  </a:cubicBezTo>
                  <a:cubicBezTo>
                    <a:pt x="6033" y="6017"/>
                    <a:pt x="6058" y="5694"/>
                    <a:pt x="6068" y="6017"/>
                  </a:cubicBezTo>
                  <a:cubicBezTo>
                    <a:pt x="6077" y="6010"/>
                    <a:pt x="6076" y="6004"/>
                    <a:pt x="6086" y="5996"/>
                  </a:cubicBezTo>
                  <a:cubicBezTo>
                    <a:pt x="6096" y="6122"/>
                    <a:pt x="6090" y="5767"/>
                    <a:pt x="6100" y="5891"/>
                  </a:cubicBezTo>
                  <a:cubicBezTo>
                    <a:pt x="6110" y="5893"/>
                    <a:pt x="6130" y="5955"/>
                    <a:pt x="6140" y="5958"/>
                  </a:cubicBezTo>
                  <a:cubicBezTo>
                    <a:pt x="6149" y="5816"/>
                    <a:pt x="6171" y="6133"/>
                    <a:pt x="6181" y="5991"/>
                  </a:cubicBezTo>
                  <a:cubicBezTo>
                    <a:pt x="6190" y="5742"/>
                    <a:pt x="6131" y="6248"/>
                    <a:pt x="6141" y="5997"/>
                  </a:cubicBezTo>
                  <a:cubicBezTo>
                    <a:pt x="6149" y="6243"/>
                    <a:pt x="6163" y="5993"/>
                    <a:pt x="6172" y="6237"/>
                  </a:cubicBezTo>
                  <a:cubicBezTo>
                    <a:pt x="6183" y="6824"/>
                    <a:pt x="6252" y="5973"/>
                    <a:pt x="6264" y="6559"/>
                  </a:cubicBezTo>
                  <a:cubicBezTo>
                    <a:pt x="6278" y="5962"/>
                    <a:pt x="6285" y="7203"/>
                    <a:pt x="6297" y="6608"/>
                  </a:cubicBezTo>
                  <a:cubicBezTo>
                    <a:pt x="6310" y="6598"/>
                    <a:pt x="6320" y="6586"/>
                    <a:pt x="6330" y="6575"/>
                  </a:cubicBezTo>
                  <a:cubicBezTo>
                    <a:pt x="6342" y="6840"/>
                    <a:pt x="6332" y="6690"/>
                    <a:pt x="6344" y="6957"/>
                  </a:cubicBezTo>
                  <a:cubicBezTo>
                    <a:pt x="6356" y="6855"/>
                    <a:pt x="6387" y="7173"/>
                    <a:pt x="6398" y="7065"/>
                  </a:cubicBezTo>
                  <a:cubicBezTo>
                    <a:pt x="6410" y="6762"/>
                    <a:pt x="6399" y="7719"/>
                    <a:pt x="6411" y="7416"/>
                  </a:cubicBezTo>
                  <a:cubicBezTo>
                    <a:pt x="6425" y="7756"/>
                    <a:pt x="6466" y="7472"/>
                    <a:pt x="6480" y="7814"/>
                  </a:cubicBezTo>
                  <a:cubicBezTo>
                    <a:pt x="6493" y="7938"/>
                    <a:pt x="6533" y="8043"/>
                    <a:pt x="6545" y="8167"/>
                  </a:cubicBezTo>
                  <a:cubicBezTo>
                    <a:pt x="6559" y="8308"/>
                    <a:pt x="6563" y="8246"/>
                    <a:pt x="6577" y="8386"/>
                  </a:cubicBezTo>
                  <a:cubicBezTo>
                    <a:pt x="6591" y="7989"/>
                    <a:pt x="6653" y="8769"/>
                    <a:pt x="6666" y="8367"/>
                  </a:cubicBezTo>
                  <a:cubicBezTo>
                    <a:pt x="6680" y="8240"/>
                    <a:pt x="6730" y="8394"/>
                    <a:pt x="6743" y="8269"/>
                  </a:cubicBezTo>
                  <a:cubicBezTo>
                    <a:pt x="6757" y="8223"/>
                    <a:pt x="6783" y="7891"/>
                    <a:pt x="6804" y="7837"/>
                  </a:cubicBezTo>
                  <a:cubicBezTo>
                    <a:pt x="6825" y="7783"/>
                    <a:pt x="6787" y="7936"/>
                    <a:pt x="6811" y="7836"/>
                  </a:cubicBezTo>
                  <a:cubicBezTo>
                    <a:pt x="6824" y="8252"/>
                    <a:pt x="6887" y="6998"/>
                    <a:pt x="6900" y="7414"/>
                  </a:cubicBezTo>
                  <a:cubicBezTo>
                    <a:pt x="6914" y="7071"/>
                    <a:pt x="6941" y="7265"/>
                    <a:pt x="6955" y="6920"/>
                  </a:cubicBezTo>
                  <a:cubicBezTo>
                    <a:pt x="6967" y="6405"/>
                    <a:pt x="6968" y="6970"/>
                    <a:pt x="6981" y="6452"/>
                  </a:cubicBezTo>
                  <a:cubicBezTo>
                    <a:pt x="6995" y="6808"/>
                    <a:pt x="7092" y="5183"/>
                    <a:pt x="7105" y="5537"/>
                  </a:cubicBezTo>
                  <a:cubicBezTo>
                    <a:pt x="7115" y="5205"/>
                    <a:pt x="7054" y="5886"/>
                    <a:pt x="7063" y="5551"/>
                  </a:cubicBezTo>
                  <a:cubicBezTo>
                    <a:pt x="7069" y="5731"/>
                    <a:pt x="7028" y="5703"/>
                    <a:pt x="7034" y="5886"/>
                  </a:cubicBezTo>
                  <a:cubicBezTo>
                    <a:pt x="7043" y="5819"/>
                    <a:pt x="7026" y="6323"/>
                    <a:pt x="7034" y="6254"/>
                  </a:cubicBezTo>
                  <a:cubicBezTo>
                    <a:pt x="7043" y="6457"/>
                    <a:pt x="7041" y="5858"/>
                    <a:pt x="7050" y="6059"/>
                  </a:cubicBezTo>
                  <a:cubicBezTo>
                    <a:pt x="7058" y="6080"/>
                    <a:pt x="7055" y="5684"/>
                    <a:pt x="7063" y="5703"/>
                  </a:cubicBezTo>
                  <a:cubicBezTo>
                    <a:pt x="7070" y="5389"/>
                    <a:pt x="7091" y="5901"/>
                    <a:pt x="7099" y="5589"/>
                  </a:cubicBezTo>
                  <a:cubicBezTo>
                    <a:pt x="7107" y="5683"/>
                    <a:pt x="7177" y="5299"/>
                    <a:pt x="7186" y="5392"/>
                  </a:cubicBezTo>
                  <a:cubicBezTo>
                    <a:pt x="7194" y="5313"/>
                    <a:pt x="7105" y="5442"/>
                    <a:pt x="7114" y="5363"/>
                  </a:cubicBezTo>
                  <a:cubicBezTo>
                    <a:pt x="7124" y="5897"/>
                    <a:pt x="7090" y="4763"/>
                    <a:pt x="7099" y="5297"/>
                  </a:cubicBezTo>
                  <a:cubicBezTo>
                    <a:pt x="7106" y="4915"/>
                    <a:pt x="7110" y="5487"/>
                    <a:pt x="7119" y="5109"/>
                  </a:cubicBezTo>
                  <a:cubicBezTo>
                    <a:pt x="7127" y="5235"/>
                    <a:pt x="7198" y="5172"/>
                    <a:pt x="7206" y="5301"/>
                  </a:cubicBezTo>
                  <a:cubicBezTo>
                    <a:pt x="7215" y="4949"/>
                    <a:pt x="7179" y="5415"/>
                    <a:pt x="7187" y="5061"/>
                  </a:cubicBezTo>
                  <a:cubicBezTo>
                    <a:pt x="7195" y="5356"/>
                    <a:pt x="7210" y="4779"/>
                    <a:pt x="7218" y="5075"/>
                  </a:cubicBezTo>
                  <a:cubicBezTo>
                    <a:pt x="7226" y="5360"/>
                    <a:pt x="7234" y="4563"/>
                    <a:pt x="7242" y="4850"/>
                  </a:cubicBezTo>
                  <a:cubicBezTo>
                    <a:pt x="7250" y="4738"/>
                    <a:pt x="7257" y="4916"/>
                    <a:pt x="7266" y="4807"/>
                  </a:cubicBezTo>
                  <a:cubicBezTo>
                    <a:pt x="7275" y="4737"/>
                    <a:pt x="7295" y="4723"/>
                    <a:pt x="7304" y="4653"/>
                  </a:cubicBezTo>
                  <a:cubicBezTo>
                    <a:pt x="7316" y="4286"/>
                    <a:pt x="7352" y="4893"/>
                    <a:pt x="7364" y="4525"/>
                  </a:cubicBezTo>
                  <a:cubicBezTo>
                    <a:pt x="7378" y="4807"/>
                    <a:pt x="7404" y="4141"/>
                    <a:pt x="7418" y="4419"/>
                  </a:cubicBezTo>
                  <a:cubicBezTo>
                    <a:pt x="7431" y="4422"/>
                    <a:pt x="7435" y="4391"/>
                    <a:pt x="7449" y="4393"/>
                  </a:cubicBezTo>
                  <a:cubicBezTo>
                    <a:pt x="7461" y="4547"/>
                    <a:pt x="7481" y="4059"/>
                    <a:pt x="7494" y="4210"/>
                  </a:cubicBezTo>
                  <a:cubicBezTo>
                    <a:pt x="7507" y="4006"/>
                    <a:pt x="7510" y="4480"/>
                    <a:pt x="7524" y="4274"/>
                  </a:cubicBezTo>
                  <a:cubicBezTo>
                    <a:pt x="7537" y="4831"/>
                    <a:pt x="7541" y="3717"/>
                    <a:pt x="7555" y="4276"/>
                  </a:cubicBezTo>
                  <a:cubicBezTo>
                    <a:pt x="7567" y="4105"/>
                    <a:pt x="7570" y="4450"/>
                    <a:pt x="7583" y="4278"/>
                  </a:cubicBezTo>
                  <a:cubicBezTo>
                    <a:pt x="7597" y="3947"/>
                    <a:pt x="7605" y="4286"/>
                    <a:pt x="7619" y="3956"/>
                  </a:cubicBezTo>
                  <a:cubicBezTo>
                    <a:pt x="7633" y="4258"/>
                    <a:pt x="7687" y="3729"/>
                    <a:pt x="7701" y="4038"/>
                  </a:cubicBezTo>
                  <a:cubicBezTo>
                    <a:pt x="7713" y="3830"/>
                    <a:pt x="7623" y="4168"/>
                    <a:pt x="7636" y="3963"/>
                  </a:cubicBezTo>
                  <a:cubicBezTo>
                    <a:pt x="7644" y="4320"/>
                    <a:pt x="7693" y="3786"/>
                    <a:pt x="7702" y="4140"/>
                  </a:cubicBezTo>
                  <a:cubicBezTo>
                    <a:pt x="7709" y="3721"/>
                    <a:pt x="7723" y="4650"/>
                    <a:pt x="7731" y="4232"/>
                  </a:cubicBezTo>
                  <a:cubicBezTo>
                    <a:pt x="7740" y="4550"/>
                    <a:pt x="7737" y="3938"/>
                    <a:pt x="7745" y="4259"/>
                  </a:cubicBezTo>
                  <a:cubicBezTo>
                    <a:pt x="7754" y="4021"/>
                    <a:pt x="7795" y="4516"/>
                    <a:pt x="7804" y="4282"/>
                  </a:cubicBezTo>
                  <a:cubicBezTo>
                    <a:pt x="7812" y="4098"/>
                    <a:pt x="7774" y="4282"/>
                    <a:pt x="7781" y="4102"/>
                  </a:cubicBezTo>
                  <a:cubicBezTo>
                    <a:pt x="7790" y="4015"/>
                    <a:pt x="7819" y="4299"/>
                    <a:pt x="7829" y="4219"/>
                  </a:cubicBezTo>
                  <a:cubicBezTo>
                    <a:pt x="7838" y="4481"/>
                    <a:pt x="7868" y="4070"/>
                    <a:pt x="7877" y="4337"/>
                  </a:cubicBezTo>
                  <a:cubicBezTo>
                    <a:pt x="7885" y="4636"/>
                    <a:pt x="7896" y="4183"/>
                    <a:pt x="7904" y="4481"/>
                  </a:cubicBezTo>
                  <a:cubicBezTo>
                    <a:pt x="7918" y="4455"/>
                    <a:pt x="7911" y="4317"/>
                    <a:pt x="7925" y="4288"/>
                  </a:cubicBezTo>
                  <a:cubicBezTo>
                    <a:pt x="7939" y="4202"/>
                    <a:pt x="7991" y="4816"/>
                    <a:pt x="8004" y="4732"/>
                  </a:cubicBezTo>
                  <a:cubicBezTo>
                    <a:pt x="8018" y="4561"/>
                    <a:pt x="7947" y="4556"/>
                    <a:pt x="7960" y="4386"/>
                  </a:cubicBezTo>
                  <a:cubicBezTo>
                    <a:pt x="7974" y="4536"/>
                    <a:pt x="8078" y="4831"/>
                    <a:pt x="8092" y="4983"/>
                  </a:cubicBezTo>
                  <a:cubicBezTo>
                    <a:pt x="8104" y="5058"/>
                    <a:pt x="8039" y="4823"/>
                    <a:pt x="8052" y="4898"/>
                  </a:cubicBezTo>
                  <a:cubicBezTo>
                    <a:pt x="8063" y="4704"/>
                    <a:pt x="8139" y="5332"/>
                    <a:pt x="8151" y="5143"/>
                  </a:cubicBezTo>
                  <a:cubicBezTo>
                    <a:pt x="8162" y="5127"/>
                    <a:pt x="8141" y="5057"/>
                    <a:pt x="8153" y="5043"/>
                  </a:cubicBezTo>
                  <a:cubicBezTo>
                    <a:pt x="8163" y="5312"/>
                    <a:pt x="8204" y="4895"/>
                    <a:pt x="8215" y="5165"/>
                  </a:cubicBezTo>
                  <a:cubicBezTo>
                    <a:pt x="8226" y="5248"/>
                    <a:pt x="8220" y="5296"/>
                    <a:pt x="8232" y="5376"/>
                  </a:cubicBezTo>
                  <a:cubicBezTo>
                    <a:pt x="8243" y="5100"/>
                    <a:pt x="8312" y="5557"/>
                    <a:pt x="8281" y="5535"/>
                  </a:cubicBezTo>
                  <a:cubicBezTo>
                    <a:pt x="8293" y="5470"/>
                    <a:pt x="8310" y="5823"/>
                    <a:pt x="8321" y="5756"/>
                  </a:cubicBezTo>
                  <a:cubicBezTo>
                    <a:pt x="8334" y="5849"/>
                    <a:pt x="8321" y="5758"/>
                    <a:pt x="8334" y="5849"/>
                  </a:cubicBezTo>
                  <a:cubicBezTo>
                    <a:pt x="8347" y="5560"/>
                    <a:pt x="8356" y="6112"/>
                    <a:pt x="8370" y="5822"/>
                  </a:cubicBezTo>
                  <a:cubicBezTo>
                    <a:pt x="8382" y="5988"/>
                    <a:pt x="8370" y="5791"/>
                    <a:pt x="8382" y="5955"/>
                  </a:cubicBezTo>
                  <a:cubicBezTo>
                    <a:pt x="8396" y="5886"/>
                    <a:pt x="8420" y="6329"/>
                    <a:pt x="8434" y="6262"/>
                  </a:cubicBezTo>
                  <a:cubicBezTo>
                    <a:pt x="8448" y="6364"/>
                    <a:pt x="8462" y="6317"/>
                    <a:pt x="8477" y="6418"/>
                  </a:cubicBezTo>
                  <a:cubicBezTo>
                    <a:pt x="8479" y="6328"/>
                    <a:pt x="8436" y="6476"/>
                    <a:pt x="8438" y="6390"/>
                  </a:cubicBezTo>
                  <a:cubicBezTo>
                    <a:pt x="8439" y="6331"/>
                    <a:pt x="8402" y="6069"/>
                    <a:pt x="8403" y="6012"/>
                  </a:cubicBezTo>
                  <a:cubicBezTo>
                    <a:pt x="8405" y="6326"/>
                    <a:pt x="8566" y="6360"/>
                    <a:pt x="8568" y="6675"/>
                  </a:cubicBezTo>
                  <a:cubicBezTo>
                    <a:pt x="8568" y="6649"/>
                    <a:pt x="8490" y="6869"/>
                    <a:pt x="8491" y="6840"/>
                  </a:cubicBezTo>
                  <a:cubicBezTo>
                    <a:pt x="8493" y="6639"/>
                    <a:pt x="8494" y="6435"/>
                    <a:pt x="8496" y="6234"/>
                  </a:cubicBezTo>
                  <a:cubicBezTo>
                    <a:pt x="8498" y="6371"/>
                    <a:pt x="8499" y="6500"/>
                    <a:pt x="8501" y="6635"/>
                  </a:cubicBezTo>
                  <a:cubicBezTo>
                    <a:pt x="8502" y="6487"/>
                    <a:pt x="8502" y="6341"/>
                    <a:pt x="8503" y="6192"/>
                  </a:cubicBezTo>
                  <a:cubicBezTo>
                    <a:pt x="8506" y="6100"/>
                    <a:pt x="8396" y="6082"/>
                    <a:pt x="8399" y="5989"/>
                  </a:cubicBezTo>
                  <a:cubicBezTo>
                    <a:pt x="8400" y="6219"/>
                    <a:pt x="8513" y="6377"/>
                    <a:pt x="8514" y="6608"/>
                  </a:cubicBezTo>
                  <a:cubicBezTo>
                    <a:pt x="8515" y="6786"/>
                    <a:pt x="8547" y="6576"/>
                    <a:pt x="8548" y="6753"/>
                  </a:cubicBezTo>
                  <a:cubicBezTo>
                    <a:pt x="8550" y="6633"/>
                    <a:pt x="8519" y="6895"/>
                    <a:pt x="8521" y="6772"/>
                  </a:cubicBezTo>
                  <a:cubicBezTo>
                    <a:pt x="8523" y="6606"/>
                    <a:pt x="8524" y="6435"/>
                    <a:pt x="8525" y="6270"/>
                  </a:cubicBezTo>
                  <a:cubicBezTo>
                    <a:pt x="8526" y="6208"/>
                    <a:pt x="8480" y="6261"/>
                    <a:pt x="8481" y="6198"/>
                  </a:cubicBezTo>
                  <a:cubicBezTo>
                    <a:pt x="8483" y="6174"/>
                    <a:pt x="8435" y="6099"/>
                    <a:pt x="8437" y="6075"/>
                  </a:cubicBezTo>
                  <a:cubicBezTo>
                    <a:pt x="8439" y="6242"/>
                    <a:pt x="8536" y="6354"/>
                    <a:pt x="8538" y="6519"/>
                  </a:cubicBezTo>
                  <a:cubicBezTo>
                    <a:pt x="8539" y="6563"/>
                    <a:pt x="8539" y="6604"/>
                    <a:pt x="8540" y="6642"/>
                  </a:cubicBezTo>
                  <a:cubicBezTo>
                    <a:pt x="8542" y="6722"/>
                    <a:pt x="8543" y="6798"/>
                    <a:pt x="8545" y="6878"/>
                  </a:cubicBezTo>
                  <a:cubicBezTo>
                    <a:pt x="8547" y="6956"/>
                    <a:pt x="8586" y="7068"/>
                    <a:pt x="8588" y="7148"/>
                  </a:cubicBezTo>
                  <a:cubicBezTo>
                    <a:pt x="8590" y="6993"/>
                    <a:pt x="8553" y="6796"/>
                    <a:pt x="8555" y="6642"/>
                  </a:cubicBezTo>
                  <a:cubicBezTo>
                    <a:pt x="8556" y="6681"/>
                    <a:pt x="8558" y="6725"/>
                    <a:pt x="8559" y="6765"/>
                  </a:cubicBezTo>
                  <a:cubicBezTo>
                    <a:pt x="8560" y="6723"/>
                    <a:pt x="8561" y="6678"/>
                    <a:pt x="8563" y="6635"/>
                  </a:cubicBezTo>
                  <a:cubicBezTo>
                    <a:pt x="8565" y="6607"/>
                    <a:pt x="8618" y="6978"/>
                    <a:pt x="8620" y="6945"/>
                  </a:cubicBezTo>
                  <a:cubicBezTo>
                    <a:pt x="8621" y="6822"/>
                    <a:pt x="8500" y="6731"/>
                    <a:pt x="8501" y="6607"/>
                  </a:cubicBezTo>
                  <a:cubicBezTo>
                    <a:pt x="8503" y="6376"/>
                    <a:pt x="8504" y="6622"/>
                    <a:pt x="8506" y="6390"/>
                  </a:cubicBezTo>
                  <a:cubicBezTo>
                    <a:pt x="8508" y="6205"/>
                    <a:pt x="8460" y="6516"/>
                    <a:pt x="8462" y="6333"/>
                  </a:cubicBezTo>
                  <a:cubicBezTo>
                    <a:pt x="8463" y="6120"/>
                    <a:pt x="8438" y="6828"/>
                    <a:pt x="8439" y="6619"/>
                  </a:cubicBezTo>
                  <a:cubicBezTo>
                    <a:pt x="8441" y="7018"/>
                    <a:pt x="8593" y="6552"/>
                    <a:pt x="8595" y="6951"/>
                  </a:cubicBezTo>
                  <a:cubicBezTo>
                    <a:pt x="8597" y="7362"/>
                    <a:pt x="8607" y="6788"/>
                    <a:pt x="8609" y="7200"/>
                  </a:cubicBezTo>
                  <a:cubicBezTo>
                    <a:pt x="8610" y="7857"/>
                    <a:pt x="8727" y="7176"/>
                    <a:pt x="8728" y="7834"/>
                  </a:cubicBezTo>
                  <a:cubicBezTo>
                    <a:pt x="8730" y="8451"/>
                    <a:pt x="8764" y="8005"/>
                    <a:pt x="8766" y="8625"/>
                  </a:cubicBezTo>
                  <a:cubicBezTo>
                    <a:pt x="8768" y="8256"/>
                    <a:pt x="8784" y="9468"/>
                    <a:pt x="8786" y="9102"/>
                  </a:cubicBezTo>
                  <a:cubicBezTo>
                    <a:pt x="8787" y="9109"/>
                    <a:pt x="8964" y="9738"/>
                    <a:pt x="8965" y="9742"/>
                  </a:cubicBezTo>
                  <a:cubicBezTo>
                    <a:pt x="8967" y="9917"/>
                    <a:pt x="8973" y="9173"/>
                    <a:pt x="8975" y="9344"/>
                  </a:cubicBezTo>
                  <a:cubicBezTo>
                    <a:pt x="8977" y="9043"/>
                    <a:pt x="9069" y="10006"/>
                    <a:pt x="9071" y="9702"/>
                  </a:cubicBezTo>
                  <a:cubicBezTo>
                    <a:pt x="9072" y="9708"/>
                    <a:pt x="9040" y="9641"/>
                    <a:pt x="9041" y="9648"/>
                  </a:cubicBezTo>
                  <a:cubicBezTo>
                    <a:pt x="9043" y="9801"/>
                    <a:pt x="8894" y="8906"/>
                    <a:pt x="8896" y="9059"/>
                  </a:cubicBezTo>
                  <a:cubicBezTo>
                    <a:pt x="8898" y="9095"/>
                    <a:pt x="8728" y="7924"/>
                    <a:pt x="8730" y="7963"/>
                  </a:cubicBezTo>
                  <a:cubicBezTo>
                    <a:pt x="8731" y="8055"/>
                    <a:pt x="8846" y="8716"/>
                    <a:pt x="8847" y="8808"/>
                  </a:cubicBezTo>
                  <a:cubicBezTo>
                    <a:pt x="8849" y="8647"/>
                    <a:pt x="9089" y="9862"/>
                    <a:pt x="9091" y="9698"/>
                  </a:cubicBezTo>
                  <a:cubicBezTo>
                    <a:pt x="9092" y="9692"/>
                    <a:pt x="8984" y="9533"/>
                    <a:pt x="8985" y="9525"/>
                  </a:cubicBezTo>
                  <a:cubicBezTo>
                    <a:pt x="8986" y="9463"/>
                    <a:pt x="8754" y="8175"/>
                    <a:pt x="8756" y="8117"/>
                  </a:cubicBezTo>
                  <a:cubicBezTo>
                    <a:pt x="8758" y="8021"/>
                    <a:pt x="9057" y="9724"/>
                    <a:pt x="9058" y="9628"/>
                  </a:cubicBezTo>
                  <a:cubicBezTo>
                    <a:pt x="9059" y="9462"/>
                    <a:pt x="8712" y="8110"/>
                    <a:pt x="8713" y="7944"/>
                  </a:cubicBezTo>
                  <a:cubicBezTo>
                    <a:pt x="8715" y="7578"/>
                    <a:pt x="8657" y="7719"/>
                    <a:pt x="8659" y="7352"/>
                  </a:cubicBezTo>
                  <a:cubicBezTo>
                    <a:pt x="8660" y="7725"/>
                    <a:pt x="8610" y="6862"/>
                    <a:pt x="8611" y="7234"/>
                  </a:cubicBezTo>
                  <a:cubicBezTo>
                    <a:pt x="8612" y="7125"/>
                    <a:pt x="8658" y="7842"/>
                    <a:pt x="8659" y="7731"/>
                  </a:cubicBezTo>
                  <a:cubicBezTo>
                    <a:pt x="8659" y="7673"/>
                    <a:pt x="8709" y="7619"/>
                    <a:pt x="8711" y="7753"/>
                  </a:cubicBezTo>
                  <a:cubicBezTo>
                    <a:pt x="8713" y="7887"/>
                    <a:pt x="8668" y="7366"/>
                    <a:pt x="8685" y="7606"/>
                  </a:cubicBezTo>
                  <a:cubicBezTo>
                    <a:pt x="8687" y="8980"/>
                    <a:pt x="9128" y="9808"/>
                    <a:pt x="9147" y="9790"/>
                  </a:cubicBezTo>
                  <a:cubicBezTo>
                    <a:pt x="9242" y="9561"/>
                    <a:pt x="9082" y="9811"/>
                    <a:pt x="9097" y="9739"/>
                  </a:cubicBezTo>
                  <a:cubicBezTo>
                    <a:pt x="9112" y="9668"/>
                    <a:pt x="8896" y="8773"/>
                    <a:pt x="8855" y="9139"/>
                  </a:cubicBezTo>
                  <a:cubicBezTo>
                    <a:pt x="8902" y="9211"/>
                    <a:pt x="8950" y="9283"/>
                    <a:pt x="8996" y="9357"/>
                  </a:cubicBezTo>
                  <a:cubicBezTo>
                    <a:pt x="8998" y="8729"/>
                    <a:pt x="9194" y="10196"/>
                    <a:pt x="9196" y="9569"/>
                  </a:cubicBezTo>
                  <a:cubicBezTo>
                    <a:pt x="9198" y="9255"/>
                    <a:pt x="9004" y="10127"/>
                    <a:pt x="9007" y="9814"/>
                  </a:cubicBezTo>
                  <a:cubicBezTo>
                    <a:pt x="9009" y="9614"/>
                    <a:pt x="9026" y="9465"/>
                    <a:pt x="9028" y="9262"/>
                  </a:cubicBezTo>
                  <a:cubicBezTo>
                    <a:pt x="9030" y="9199"/>
                    <a:pt x="9056" y="9362"/>
                    <a:pt x="9057" y="9300"/>
                  </a:cubicBezTo>
                  <a:cubicBezTo>
                    <a:pt x="9009" y="9291"/>
                    <a:pt x="8946" y="9041"/>
                    <a:pt x="8898" y="8863"/>
                  </a:cubicBezTo>
                  <a:cubicBezTo>
                    <a:pt x="8850" y="8686"/>
                    <a:pt x="8824" y="8672"/>
                    <a:pt x="8843" y="8592"/>
                  </a:cubicBezTo>
                  <a:cubicBezTo>
                    <a:pt x="8845" y="8662"/>
                    <a:pt x="8849" y="8665"/>
                    <a:pt x="8851" y="8732"/>
                  </a:cubicBezTo>
                  <a:cubicBezTo>
                    <a:pt x="8853" y="8595"/>
                    <a:pt x="8840" y="8592"/>
                    <a:pt x="8842" y="8457"/>
                  </a:cubicBezTo>
                  <a:cubicBezTo>
                    <a:pt x="8844" y="8482"/>
                    <a:pt x="8816" y="8670"/>
                    <a:pt x="8818" y="8698"/>
                  </a:cubicBezTo>
                  <a:cubicBezTo>
                    <a:pt x="8820" y="8835"/>
                    <a:pt x="9029" y="9541"/>
                    <a:pt x="9031" y="9679"/>
                  </a:cubicBezTo>
                  <a:cubicBezTo>
                    <a:pt x="9034" y="9482"/>
                    <a:pt x="8840" y="8692"/>
                    <a:pt x="8843" y="8492"/>
                  </a:cubicBezTo>
                  <a:cubicBezTo>
                    <a:pt x="8845" y="8466"/>
                    <a:pt x="8738" y="8603"/>
                    <a:pt x="8740" y="8575"/>
                  </a:cubicBezTo>
                  <a:cubicBezTo>
                    <a:pt x="8742" y="8469"/>
                    <a:pt x="8716" y="7812"/>
                    <a:pt x="8718" y="7703"/>
                  </a:cubicBezTo>
                  <a:cubicBezTo>
                    <a:pt x="8720" y="7602"/>
                    <a:pt x="8748" y="8050"/>
                    <a:pt x="8750" y="7952"/>
                  </a:cubicBezTo>
                  <a:cubicBezTo>
                    <a:pt x="8752" y="8493"/>
                    <a:pt x="8960" y="9140"/>
                    <a:pt x="8962" y="9681"/>
                  </a:cubicBezTo>
                  <a:cubicBezTo>
                    <a:pt x="8964" y="9615"/>
                    <a:pt x="9268" y="9470"/>
                    <a:pt x="9269" y="9401"/>
                  </a:cubicBezTo>
                  <a:cubicBezTo>
                    <a:pt x="9305" y="9363"/>
                    <a:pt x="9315" y="9649"/>
                    <a:pt x="9252" y="9645"/>
                  </a:cubicBezTo>
                  <a:cubicBezTo>
                    <a:pt x="9190" y="9641"/>
                    <a:pt x="8927" y="9362"/>
                    <a:pt x="8897" y="9376"/>
                  </a:cubicBezTo>
                  <a:cubicBezTo>
                    <a:pt x="8859" y="9193"/>
                    <a:pt x="9033" y="9671"/>
                    <a:pt x="8993" y="9532"/>
                  </a:cubicBezTo>
                  <a:cubicBezTo>
                    <a:pt x="8954" y="9396"/>
                    <a:pt x="8783" y="8348"/>
                    <a:pt x="8770" y="8349"/>
                  </a:cubicBezTo>
                  <a:cubicBezTo>
                    <a:pt x="8772" y="8467"/>
                    <a:pt x="8774" y="8581"/>
                    <a:pt x="8776" y="8697"/>
                  </a:cubicBezTo>
                  <a:cubicBezTo>
                    <a:pt x="8778" y="8817"/>
                    <a:pt x="8848" y="8792"/>
                    <a:pt x="8850" y="8914"/>
                  </a:cubicBezTo>
                  <a:cubicBezTo>
                    <a:pt x="8852" y="8634"/>
                    <a:pt x="8784" y="8500"/>
                    <a:pt x="8786" y="8219"/>
                  </a:cubicBezTo>
                  <a:cubicBezTo>
                    <a:pt x="8788" y="8205"/>
                    <a:pt x="8789" y="8183"/>
                    <a:pt x="8791" y="8167"/>
                  </a:cubicBezTo>
                  <a:cubicBezTo>
                    <a:pt x="8793" y="8249"/>
                    <a:pt x="8794" y="8331"/>
                    <a:pt x="8796" y="8411"/>
                  </a:cubicBezTo>
                  <a:cubicBezTo>
                    <a:pt x="8798" y="8440"/>
                    <a:pt x="8799" y="8470"/>
                    <a:pt x="8801" y="8499"/>
                  </a:cubicBezTo>
                  <a:cubicBezTo>
                    <a:pt x="8803" y="8754"/>
                    <a:pt x="8804" y="9005"/>
                    <a:pt x="8806" y="9257"/>
                  </a:cubicBezTo>
                  <a:cubicBezTo>
                    <a:pt x="8808" y="9239"/>
                    <a:pt x="8938" y="9063"/>
                    <a:pt x="8939" y="9046"/>
                  </a:cubicBezTo>
                  <a:cubicBezTo>
                    <a:pt x="8941" y="9269"/>
                    <a:pt x="9101" y="9321"/>
                    <a:pt x="9103" y="9543"/>
                  </a:cubicBezTo>
                  <a:cubicBezTo>
                    <a:pt x="9106" y="9324"/>
                    <a:pt x="8820" y="9436"/>
                    <a:pt x="8823" y="9215"/>
                  </a:cubicBezTo>
                  <a:cubicBezTo>
                    <a:pt x="8825" y="9033"/>
                    <a:pt x="8932" y="9714"/>
                    <a:pt x="8934" y="9529"/>
                  </a:cubicBezTo>
                  <a:cubicBezTo>
                    <a:pt x="8936" y="9716"/>
                    <a:pt x="8833" y="9039"/>
                    <a:pt x="8835" y="9223"/>
                  </a:cubicBezTo>
                  <a:cubicBezTo>
                    <a:pt x="8837" y="9506"/>
                    <a:pt x="8928" y="8905"/>
                    <a:pt x="8930" y="9187"/>
                  </a:cubicBezTo>
                  <a:cubicBezTo>
                    <a:pt x="8932" y="8821"/>
                    <a:pt x="8843" y="9338"/>
                    <a:pt x="8844" y="8974"/>
                  </a:cubicBezTo>
                  <a:cubicBezTo>
                    <a:pt x="8846" y="9143"/>
                    <a:pt x="8948" y="9141"/>
                    <a:pt x="8950" y="9305"/>
                  </a:cubicBezTo>
                  <a:cubicBezTo>
                    <a:pt x="8952" y="9264"/>
                    <a:pt x="9028" y="9740"/>
                    <a:pt x="9030" y="9695"/>
                  </a:cubicBezTo>
                  <a:cubicBezTo>
                    <a:pt x="9032" y="9614"/>
                    <a:pt x="8911" y="9038"/>
                    <a:pt x="8913" y="8958"/>
                  </a:cubicBezTo>
                  <a:cubicBezTo>
                    <a:pt x="8915" y="9211"/>
                    <a:pt x="9017" y="9244"/>
                    <a:pt x="9019" y="9497"/>
                  </a:cubicBezTo>
                  <a:cubicBezTo>
                    <a:pt x="9021" y="9191"/>
                    <a:pt x="8835" y="9413"/>
                    <a:pt x="8837" y="9105"/>
                  </a:cubicBezTo>
                  <a:cubicBezTo>
                    <a:pt x="8839" y="8794"/>
                    <a:pt x="8941" y="9953"/>
                    <a:pt x="8943" y="9642"/>
                  </a:cubicBezTo>
                  <a:cubicBezTo>
                    <a:pt x="8946" y="9668"/>
                    <a:pt x="8963" y="9367"/>
                    <a:pt x="8966" y="9394"/>
                  </a:cubicBezTo>
                  <a:cubicBezTo>
                    <a:pt x="9001" y="9849"/>
                    <a:pt x="8952" y="9007"/>
                    <a:pt x="8987" y="9465"/>
                  </a:cubicBezTo>
                  <a:cubicBezTo>
                    <a:pt x="8995" y="9764"/>
                    <a:pt x="9256" y="9335"/>
                    <a:pt x="9264" y="9632"/>
                  </a:cubicBezTo>
                  <a:cubicBezTo>
                    <a:pt x="9271" y="9823"/>
                    <a:pt x="8923" y="9365"/>
                    <a:pt x="8930" y="9552"/>
                  </a:cubicBezTo>
                  <a:cubicBezTo>
                    <a:pt x="8938" y="9527"/>
                    <a:pt x="8945" y="9503"/>
                    <a:pt x="8952" y="9475"/>
                  </a:cubicBezTo>
                  <a:cubicBezTo>
                    <a:pt x="8959" y="8617"/>
                    <a:pt x="9138" y="10632"/>
                    <a:pt x="9145" y="9775"/>
                  </a:cubicBezTo>
                  <a:cubicBezTo>
                    <a:pt x="9153" y="10003"/>
                    <a:pt x="9178" y="9616"/>
                    <a:pt x="9185" y="9845"/>
                  </a:cubicBezTo>
                  <a:cubicBezTo>
                    <a:pt x="9193" y="10324"/>
                    <a:pt x="9098" y="9529"/>
                    <a:pt x="9074" y="9714"/>
                  </a:cubicBezTo>
                  <a:cubicBezTo>
                    <a:pt x="9082" y="9709"/>
                    <a:pt x="9139" y="9863"/>
                    <a:pt x="9146" y="9856"/>
                  </a:cubicBezTo>
                  <a:cubicBezTo>
                    <a:pt x="9153" y="9495"/>
                    <a:pt x="9233" y="10200"/>
                    <a:pt x="9240" y="9837"/>
                  </a:cubicBezTo>
                  <a:cubicBezTo>
                    <a:pt x="9248" y="9521"/>
                    <a:pt x="9309" y="9516"/>
                    <a:pt x="9317" y="9200"/>
                  </a:cubicBezTo>
                  <a:cubicBezTo>
                    <a:pt x="9328" y="9426"/>
                    <a:pt x="9392" y="8700"/>
                    <a:pt x="9403" y="8926"/>
                  </a:cubicBezTo>
                  <a:cubicBezTo>
                    <a:pt x="9415" y="8924"/>
                    <a:pt x="9372" y="8699"/>
                    <a:pt x="9383" y="8697"/>
                  </a:cubicBezTo>
                  <a:cubicBezTo>
                    <a:pt x="9395" y="8503"/>
                    <a:pt x="9399" y="8614"/>
                    <a:pt x="9411" y="8417"/>
                  </a:cubicBezTo>
                  <a:cubicBezTo>
                    <a:pt x="9424" y="8404"/>
                    <a:pt x="9470" y="8189"/>
                    <a:pt x="9482" y="8174"/>
                  </a:cubicBezTo>
                  <a:cubicBezTo>
                    <a:pt x="9493" y="8286"/>
                    <a:pt x="9452" y="7767"/>
                    <a:pt x="9463" y="7878"/>
                  </a:cubicBezTo>
                  <a:cubicBezTo>
                    <a:pt x="9475" y="7913"/>
                    <a:pt x="9460" y="7630"/>
                    <a:pt x="9471" y="7664"/>
                  </a:cubicBezTo>
                  <a:cubicBezTo>
                    <a:pt x="9477" y="7593"/>
                    <a:pt x="9515" y="7442"/>
                    <a:pt x="9521" y="7372"/>
                  </a:cubicBezTo>
                  <a:cubicBezTo>
                    <a:pt x="9526" y="7304"/>
                    <a:pt x="9489" y="7334"/>
                    <a:pt x="9495" y="7269"/>
                  </a:cubicBezTo>
                  <a:cubicBezTo>
                    <a:pt x="9502" y="7167"/>
                    <a:pt x="9497" y="7315"/>
                    <a:pt x="9504" y="7211"/>
                  </a:cubicBezTo>
                  <a:cubicBezTo>
                    <a:pt x="9508" y="7134"/>
                    <a:pt x="9462" y="6923"/>
                    <a:pt x="9467" y="6849"/>
                  </a:cubicBezTo>
                  <a:cubicBezTo>
                    <a:pt x="9473" y="6841"/>
                    <a:pt x="9477" y="6597"/>
                    <a:pt x="9483" y="6592"/>
                  </a:cubicBezTo>
                  <a:cubicBezTo>
                    <a:pt x="9489" y="6746"/>
                    <a:pt x="9486" y="6745"/>
                    <a:pt x="9492" y="6899"/>
                  </a:cubicBezTo>
                  <a:cubicBezTo>
                    <a:pt x="9498" y="6576"/>
                    <a:pt x="9470" y="7472"/>
                    <a:pt x="9475" y="7150"/>
                  </a:cubicBezTo>
                  <a:cubicBezTo>
                    <a:pt x="9481" y="7463"/>
                    <a:pt x="9526" y="6684"/>
                    <a:pt x="9532" y="6995"/>
                  </a:cubicBezTo>
                  <a:cubicBezTo>
                    <a:pt x="9538" y="6710"/>
                    <a:pt x="9525" y="6240"/>
                    <a:pt x="9531" y="5956"/>
                  </a:cubicBezTo>
                  <a:cubicBezTo>
                    <a:pt x="9537" y="6125"/>
                    <a:pt x="9494" y="6239"/>
                    <a:pt x="9500" y="6412"/>
                  </a:cubicBezTo>
                  <a:cubicBezTo>
                    <a:pt x="9505" y="6243"/>
                    <a:pt x="9556" y="5750"/>
                    <a:pt x="9563" y="5584"/>
                  </a:cubicBezTo>
                  <a:cubicBezTo>
                    <a:pt x="9569" y="5492"/>
                    <a:pt x="9595" y="5496"/>
                    <a:pt x="9601" y="5406"/>
                  </a:cubicBezTo>
                  <a:cubicBezTo>
                    <a:pt x="9615" y="5206"/>
                    <a:pt x="9601" y="5389"/>
                    <a:pt x="9615" y="5189"/>
                  </a:cubicBezTo>
                  <a:cubicBezTo>
                    <a:pt x="9628" y="5579"/>
                    <a:pt x="9663" y="4483"/>
                    <a:pt x="9675" y="4876"/>
                  </a:cubicBezTo>
                  <a:cubicBezTo>
                    <a:pt x="9689" y="4500"/>
                    <a:pt x="9746" y="4985"/>
                    <a:pt x="9760" y="4608"/>
                  </a:cubicBezTo>
                  <a:cubicBezTo>
                    <a:pt x="9779" y="4443"/>
                    <a:pt x="9826" y="4165"/>
                    <a:pt x="9840" y="4352"/>
                  </a:cubicBezTo>
                  <a:cubicBezTo>
                    <a:pt x="9848" y="4232"/>
                    <a:pt x="9943" y="4066"/>
                    <a:pt x="9951" y="3948"/>
                  </a:cubicBezTo>
                </a:path>
              </a:pathLst>
            </a:custGeom>
            <a:noFill/>
            <a:ln w="317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>
            <a:xfrm>
              <a:off x="6636848" y="1280365"/>
              <a:ext cx="457200" cy="0"/>
            </a:xfrm>
            <a:prstGeom prst="line">
              <a:avLst/>
            </a:prstGeom>
            <a:ln w="28575">
              <a:solidFill>
                <a:srgbClr val="3333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6644468" y="1553142"/>
              <a:ext cx="4572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7173451" y="1011167"/>
              <a:ext cx="119455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Measured</a:t>
              </a:r>
            </a:p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Fitted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9131124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1466</TotalTime>
  <Words>30</Words>
  <Application>Microsoft Office PowerPoint</Application>
  <PresentationFormat>Widescreen</PresentationFormat>
  <Paragraphs>16</Paragraphs>
  <Slides>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7" baseType="lpstr">
      <vt:lpstr>Arial</vt:lpstr>
      <vt:lpstr>Calibri</vt:lpstr>
      <vt:lpstr>Calibri Light</vt:lpstr>
      <vt:lpstr>Symbol</vt:lpstr>
      <vt:lpstr>Times New Roman</vt:lpstr>
      <vt:lpstr>Office Theme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 Rizal</dc:creator>
  <cp:lastModifiedBy>C Rizal</cp:lastModifiedBy>
  <cp:revision>29</cp:revision>
  <dcterms:created xsi:type="dcterms:W3CDTF">2016-06-22T06:29:38Z</dcterms:created>
  <dcterms:modified xsi:type="dcterms:W3CDTF">2016-06-24T05:46:27Z</dcterms:modified>
</cp:coreProperties>
</file>