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2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6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4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0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1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9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23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8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8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8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2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39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C0B1B-A7E9-47B9-BE9A-4A1582D71761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07428-DA0C-464F-B3A1-DB836A0F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0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964" y="633222"/>
            <a:ext cx="8196072" cy="559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5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Rizal</dc:creator>
  <cp:lastModifiedBy>C Rizal</cp:lastModifiedBy>
  <cp:revision>1</cp:revision>
  <dcterms:created xsi:type="dcterms:W3CDTF">2016-06-24T05:10:50Z</dcterms:created>
  <dcterms:modified xsi:type="dcterms:W3CDTF">2016-06-24T05:11:28Z</dcterms:modified>
</cp:coreProperties>
</file>