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0219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195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281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82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154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3263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287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05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295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1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262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B-4A3A-4569-BE2A-04FFB29965CA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88A78-7462-4750-9B7F-F6C6B171A7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8154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FC2E28A-5A6B-4D6D-8187-A42084E5D58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73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E6DF3F-5280-4511-B123-99C5DEC08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502"/>
            <a:ext cx="9144000" cy="448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1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Winston Huang</dc:creator>
  <cp:lastModifiedBy>Winston Huang</cp:lastModifiedBy>
  <cp:revision>2</cp:revision>
  <dcterms:created xsi:type="dcterms:W3CDTF">2018-06-04T00:46:19Z</dcterms:created>
  <dcterms:modified xsi:type="dcterms:W3CDTF">2018-06-07T23:57:33Z</dcterms:modified>
</cp:coreProperties>
</file>