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054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744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81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032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8007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460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9938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755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379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6942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21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4DA4F-645C-4AA3-A084-11E492191C6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157F6-6DDB-44F8-8854-1A456C67EA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950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4D1661-1EA6-4584-A498-3CA79437F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74" y="714744"/>
            <a:ext cx="6962652" cy="591465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96CB913-4F91-485F-884A-71275010F50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73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dirty="0">
                <a:latin typeface="+mn-lt"/>
              </a:rPr>
              <a:t>Figure S5</a:t>
            </a:r>
          </a:p>
        </p:txBody>
      </p:sp>
    </p:spTree>
    <p:extLst>
      <p:ext uri="{BB962C8B-B14F-4D97-AF65-F5344CB8AC3E}">
        <p14:creationId xmlns:p14="http://schemas.microsoft.com/office/powerpoint/2010/main" val="689477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Winston Huang</dc:creator>
  <cp:lastModifiedBy>Winston Huang</cp:lastModifiedBy>
  <cp:revision>2</cp:revision>
  <dcterms:created xsi:type="dcterms:W3CDTF">2018-06-04T00:44:58Z</dcterms:created>
  <dcterms:modified xsi:type="dcterms:W3CDTF">2018-06-07T23:57:15Z</dcterms:modified>
</cp:coreProperties>
</file>