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632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141475"/>
            <a:ext cx="9144000" cy="45750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5A0BDF-0040-4D49-A5A0-9306C7EFC16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73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000" b="1" dirty="0">
                <a:latin typeface="+mn-lt"/>
              </a:rPr>
              <a:t>Figure S8</a:t>
            </a:r>
          </a:p>
        </p:txBody>
      </p:sp>
    </p:spTree>
    <p:extLst>
      <p:ext uri="{BB962C8B-B14F-4D97-AF65-F5344CB8AC3E}">
        <p14:creationId xmlns:p14="http://schemas.microsoft.com/office/powerpoint/2010/main" val="923866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S1-55</dc:title>
  <dc:creator>Winston Huang</dc:creator>
  <cp:lastModifiedBy>Winston Huang</cp:lastModifiedBy>
  <cp:revision>6</cp:revision>
  <dcterms:created xsi:type="dcterms:W3CDTF">2018-03-17T22:24:16Z</dcterms:created>
  <dcterms:modified xsi:type="dcterms:W3CDTF">2018-06-07T23:59:54Z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2018-02-10T00:00:00Z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2018-03-17T00:00:00Z</vt:filetime>
  </property>
</Properties>
</file>