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4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A71A-9761-4A44-B131-FE55BC977403}" type="datetimeFigureOut">
              <a:rPr lang="en-CA" smtClean="0"/>
              <a:t>2018-06-03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6318-86C7-44EC-80BD-B21058F0B69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6841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A71A-9761-4A44-B131-FE55BC977403}" type="datetimeFigureOut">
              <a:rPr lang="en-CA" smtClean="0"/>
              <a:t>2018-06-03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6318-86C7-44EC-80BD-B21058F0B69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7598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A71A-9761-4A44-B131-FE55BC977403}" type="datetimeFigureOut">
              <a:rPr lang="en-CA" smtClean="0"/>
              <a:t>2018-06-03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6318-86C7-44EC-80BD-B21058F0B69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5150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A71A-9761-4A44-B131-FE55BC977403}" type="datetimeFigureOut">
              <a:rPr lang="en-CA" smtClean="0"/>
              <a:t>2018-06-03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6318-86C7-44EC-80BD-B21058F0B69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5330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A71A-9761-4A44-B131-FE55BC977403}" type="datetimeFigureOut">
              <a:rPr lang="en-CA" smtClean="0"/>
              <a:t>2018-06-03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6318-86C7-44EC-80BD-B21058F0B69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2350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A71A-9761-4A44-B131-FE55BC977403}" type="datetimeFigureOut">
              <a:rPr lang="en-CA" smtClean="0"/>
              <a:t>2018-06-03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6318-86C7-44EC-80BD-B21058F0B69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7679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A71A-9761-4A44-B131-FE55BC977403}" type="datetimeFigureOut">
              <a:rPr lang="en-CA" smtClean="0"/>
              <a:t>2018-06-03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6318-86C7-44EC-80BD-B21058F0B69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0129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A71A-9761-4A44-B131-FE55BC977403}" type="datetimeFigureOut">
              <a:rPr lang="en-CA" smtClean="0"/>
              <a:t>2018-06-03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6318-86C7-44EC-80BD-B21058F0B69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5930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A71A-9761-4A44-B131-FE55BC977403}" type="datetimeFigureOut">
              <a:rPr lang="en-CA" smtClean="0"/>
              <a:t>2018-06-03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6318-86C7-44EC-80BD-B21058F0B69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5948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A71A-9761-4A44-B131-FE55BC977403}" type="datetimeFigureOut">
              <a:rPr lang="en-CA" smtClean="0"/>
              <a:t>2018-06-03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6318-86C7-44EC-80BD-B21058F0B69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5906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A71A-9761-4A44-B131-FE55BC977403}" type="datetimeFigureOut">
              <a:rPr lang="en-CA" smtClean="0"/>
              <a:t>2018-06-03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6318-86C7-44EC-80BD-B21058F0B69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576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AA71A-9761-4A44-B131-FE55BC977403}" type="datetimeFigureOut">
              <a:rPr lang="en-CA" smtClean="0"/>
              <a:t>2018-06-03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96318-86C7-44EC-80BD-B21058F0B69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295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9E0AA99-4938-4743-89BC-1B024EC15D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999" y="1030727"/>
            <a:ext cx="6782001" cy="479654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21241AA-1918-4B86-9D14-20A4DF84609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73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000" b="1" dirty="0">
                <a:latin typeface="+mn-lt"/>
              </a:rPr>
              <a:t>Figure S3</a:t>
            </a:r>
          </a:p>
        </p:txBody>
      </p:sp>
    </p:spTree>
    <p:extLst>
      <p:ext uri="{BB962C8B-B14F-4D97-AF65-F5344CB8AC3E}">
        <p14:creationId xmlns:p14="http://schemas.microsoft.com/office/powerpoint/2010/main" val="1384042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Winston Huang</dc:creator>
  <cp:lastModifiedBy>Winston Huang</cp:lastModifiedBy>
  <cp:revision>1</cp:revision>
  <dcterms:created xsi:type="dcterms:W3CDTF">2018-06-04T00:40:31Z</dcterms:created>
  <dcterms:modified xsi:type="dcterms:W3CDTF">2018-06-04T00:41:06Z</dcterms:modified>
</cp:coreProperties>
</file>