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</p:sldIdLst>
  <p:sldSz cx="9144000" cy="6858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1208" y="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2018-06-07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352961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097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60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8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>
            <a:extLst>
              <a:ext uri="{FF2B5EF4-FFF2-40B4-BE49-F238E27FC236}">
                <a16:creationId xmlns:a16="http://schemas.microsoft.com/office/drawing/2014/main" id="{AB10D678-BD6E-4B3F-8468-C6A4EFAABC37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9144000" cy="673768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z="2000" b="1" dirty="0">
                <a:latin typeface="+mn-lt"/>
              </a:rPr>
              <a:t>Figure S4</a:t>
            </a:r>
          </a:p>
        </p:txBody>
      </p:sp>
      <p:pic>
        <p:nvPicPr>
          <p:cNvPr id="49" name="Picture 48">
            <a:extLst>
              <a:ext uri="{FF2B5EF4-FFF2-40B4-BE49-F238E27FC236}">
                <a16:creationId xmlns:a16="http://schemas.microsoft.com/office/drawing/2014/main" id="{1F202F5E-D06D-433A-AF94-1E784A6F394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22274" y="673768"/>
            <a:ext cx="5099451" cy="551143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769866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Figure S1-55</dc:title>
  <dc:creator>Winston Huang</dc:creator>
  <cp:lastModifiedBy>Winston Huang</cp:lastModifiedBy>
  <cp:revision>5</cp:revision>
  <dcterms:created xsi:type="dcterms:W3CDTF">2018-03-17T22:24:16Z</dcterms:created>
  <dcterms:modified xsi:type="dcterms:W3CDTF">2018-06-07T23:56:56Z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2018-02-10T00:00:00Z</vt:filetime>
  </property>
  <property fmtid="{D5CDD505-2E9C-101B-9397-08002B2CF9AE}" pid="3" name="Creator">
    <vt:lpwstr>Microsoft® PowerPoint® 2016</vt:lpwstr>
  </property>
  <property fmtid="{D5CDD505-2E9C-101B-9397-08002B2CF9AE}" pid="4" name="LastSaved">
    <vt:filetime>2018-03-17T00:00:00Z</vt:filetime>
  </property>
</Properties>
</file>