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8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139954"/>
            <a:ext cx="8986520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139954"/>
            <a:ext cx="98361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Figure</a:t>
            </a:r>
            <a:r>
              <a:rPr spc="-80" dirty="0"/>
              <a:t> </a:t>
            </a:r>
            <a:r>
              <a:rPr dirty="0"/>
              <a:t>S</a:t>
            </a:r>
            <a:r>
              <a:rPr lang="en-CA"/>
              <a:t>1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6074664" y="4392929"/>
            <a:ext cx="643890" cy="0"/>
          </a:xfrm>
          <a:custGeom>
            <a:avLst/>
            <a:gdLst/>
            <a:ahLst/>
            <a:cxnLst/>
            <a:rect l="l" t="t" r="r" b="b"/>
            <a:pathLst>
              <a:path w="643890">
                <a:moveTo>
                  <a:pt x="0" y="0"/>
                </a:moveTo>
                <a:lnTo>
                  <a:pt x="643889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64942" y="4392929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458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74664" y="3976878"/>
            <a:ext cx="643890" cy="0"/>
          </a:xfrm>
          <a:custGeom>
            <a:avLst/>
            <a:gdLst/>
            <a:ahLst/>
            <a:cxnLst/>
            <a:rect l="l" t="t" r="r" b="b"/>
            <a:pathLst>
              <a:path w="643890">
                <a:moveTo>
                  <a:pt x="0" y="0"/>
                </a:moveTo>
                <a:lnTo>
                  <a:pt x="643889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64942" y="3976878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458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074664" y="3560826"/>
            <a:ext cx="643890" cy="0"/>
          </a:xfrm>
          <a:custGeom>
            <a:avLst/>
            <a:gdLst/>
            <a:ahLst/>
            <a:cxnLst/>
            <a:rect l="l" t="t" r="r" b="b"/>
            <a:pathLst>
              <a:path w="643890">
                <a:moveTo>
                  <a:pt x="0" y="0"/>
                </a:moveTo>
                <a:lnTo>
                  <a:pt x="643889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964942" y="3560826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458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74664" y="3144773"/>
            <a:ext cx="643890" cy="0"/>
          </a:xfrm>
          <a:custGeom>
            <a:avLst/>
            <a:gdLst/>
            <a:ahLst/>
            <a:cxnLst/>
            <a:rect l="l" t="t" r="r" b="b"/>
            <a:pathLst>
              <a:path w="643890">
                <a:moveTo>
                  <a:pt x="0" y="0"/>
                </a:moveTo>
                <a:lnTo>
                  <a:pt x="643889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64942" y="3144773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458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074664" y="2728722"/>
            <a:ext cx="643890" cy="0"/>
          </a:xfrm>
          <a:custGeom>
            <a:avLst/>
            <a:gdLst/>
            <a:ahLst/>
            <a:cxnLst/>
            <a:rect l="l" t="t" r="r" b="b"/>
            <a:pathLst>
              <a:path w="643890">
                <a:moveTo>
                  <a:pt x="0" y="0"/>
                </a:moveTo>
                <a:lnTo>
                  <a:pt x="643889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964942" y="2728722"/>
            <a:ext cx="2521585" cy="0"/>
          </a:xfrm>
          <a:custGeom>
            <a:avLst/>
            <a:gdLst/>
            <a:ahLst/>
            <a:cxnLst/>
            <a:rect l="l" t="t" r="r" b="b"/>
            <a:pathLst>
              <a:path w="2521585">
                <a:moveTo>
                  <a:pt x="0" y="0"/>
                </a:moveTo>
                <a:lnTo>
                  <a:pt x="2521458" y="0"/>
                </a:lnTo>
              </a:path>
            </a:pathLst>
          </a:custGeom>
          <a:ln w="198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964942" y="2311145"/>
            <a:ext cx="3754120" cy="0"/>
          </a:xfrm>
          <a:custGeom>
            <a:avLst/>
            <a:gdLst/>
            <a:ahLst/>
            <a:cxnLst/>
            <a:rect l="l" t="t" r="r" b="b"/>
            <a:pathLst>
              <a:path w="3754120">
                <a:moveTo>
                  <a:pt x="0" y="0"/>
                </a:moveTo>
                <a:lnTo>
                  <a:pt x="3753611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964942" y="1895094"/>
            <a:ext cx="3754120" cy="0"/>
          </a:xfrm>
          <a:custGeom>
            <a:avLst/>
            <a:gdLst/>
            <a:ahLst/>
            <a:cxnLst/>
            <a:rect l="l" t="t" r="r" b="b"/>
            <a:pathLst>
              <a:path w="3754120">
                <a:moveTo>
                  <a:pt x="0" y="0"/>
                </a:moveTo>
                <a:lnTo>
                  <a:pt x="3753611" y="0"/>
                </a:lnTo>
              </a:path>
            </a:pathLst>
          </a:custGeom>
          <a:ln w="198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08832" y="4530852"/>
            <a:ext cx="588645" cy="279400"/>
          </a:xfrm>
          <a:custGeom>
            <a:avLst/>
            <a:gdLst/>
            <a:ahLst/>
            <a:cxnLst/>
            <a:rect l="l" t="t" r="r" b="b"/>
            <a:pathLst>
              <a:path w="588645" h="279400">
                <a:moveTo>
                  <a:pt x="588263" y="0"/>
                </a:moveTo>
                <a:lnTo>
                  <a:pt x="0" y="0"/>
                </a:lnTo>
                <a:lnTo>
                  <a:pt x="0" y="278892"/>
                </a:lnTo>
                <a:lnTo>
                  <a:pt x="588263" y="278892"/>
                </a:lnTo>
                <a:lnTo>
                  <a:pt x="58826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486400" y="2450592"/>
            <a:ext cx="588645" cy="2359660"/>
          </a:xfrm>
          <a:custGeom>
            <a:avLst/>
            <a:gdLst/>
            <a:ahLst/>
            <a:cxnLst/>
            <a:rect l="l" t="t" r="r" b="b"/>
            <a:pathLst>
              <a:path w="588645" h="2359660">
                <a:moveTo>
                  <a:pt x="588263" y="0"/>
                </a:moveTo>
                <a:lnTo>
                  <a:pt x="0" y="0"/>
                </a:lnTo>
                <a:lnTo>
                  <a:pt x="0" y="2359152"/>
                </a:lnTo>
                <a:lnTo>
                  <a:pt x="588263" y="2359152"/>
                </a:lnTo>
                <a:lnTo>
                  <a:pt x="58826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902964" y="4530852"/>
            <a:ext cx="0" cy="120650"/>
          </a:xfrm>
          <a:custGeom>
            <a:avLst/>
            <a:gdLst/>
            <a:ahLst/>
            <a:cxnLst/>
            <a:rect l="l" t="t" r="r" b="b"/>
            <a:pathLst>
              <a:path h="120650">
                <a:moveTo>
                  <a:pt x="0" y="0"/>
                </a:moveTo>
                <a:lnTo>
                  <a:pt x="0" y="120396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902964" y="4411979"/>
            <a:ext cx="0" cy="119380"/>
          </a:xfrm>
          <a:custGeom>
            <a:avLst/>
            <a:gdLst/>
            <a:ahLst/>
            <a:cxnLst/>
            <a:rect l="l" t="t" r="r" b="b"/>
            <a:pathLst>
              <a:path h="119379">
                <a:moveTo>
                  <a:pt x="0" y="118872"/>
                </a:moveTo>
                <a:lnTo>
                  <a:pt x="0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74008" y="4651247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912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74008" y="4411979"/>
            <a:ext cx="58419" cy="0"/>
          </a:xfrm>
          <a:custGeom>
            <a:avLst/>
            <a:gdLst/>
            <a:ahLst/>
            <a:cxnLst/>
            <a:rect l="l" t="t" r="r" b="b"/>
            <a:pathLst>
              <a:path w="58420">
                <a:moveTo>
                  <a:pt x="0" y="0"/>
                </a:moveTo>
                <a:lnTo>
                  <a:pt x="57912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80532" y="2450592"/>
            <a:ext cx="0" cy="318770"/>
          </a:xfrm>
          <a:custGeom>
            <a:avLst/>
            <a:gdLst/>
            <a:ahLst/>
            <a:cxnLst/>
            <a:rect l="l" t="t" r="r" b="b"/>
            <a:pathLst>
              <a:path h="318769">
                <a:moveTo>
                  <a:pt x="0" y="0"/>
                </a:moveTo>
                <a:lnTo>
                  <a:pt x="0" y="318516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780532" y="2132076"/>
            <a:ext cx="0" cy="318770"/>
          </a:xfrm>
          <a:custGeom>
            <a:avLst/>
            <a:gdLst/>
            <a:ahLst/>
            <a:cxnLst/>
            <a:rect l="l" t="t" r="r" b="b"/>
            <a:pathLst>
              <a:path h="318769">
                <a:moveTo>
                  <a:pt x="0" y="318515"/>
                </a:moveTo>
                <a:lnTo>
                  <a:pt x="0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51576" y="2769107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751576" y="2132076"/>
            <a:ext cx="56515" cy="0"/>
          </a:xfrm>
          <a:custGeom>
            <a:avLst/>
            <a:gdLst/>
            <a:ahLst/>
            <a:cxnLst/>
            <a:rect l="l" t="t" r="r" b="b"/>
            <a:pathLst>
              <a:path w="56514">
                <a:moveTo>
                  <a:pt x="0" y="0"/>
                </a:moveTo>
                <a:lnTo>
                  <a:pt x="56387" y="0"/>
                </a:lnTo>
              </a:path>
            </a:pathLst>
          </a:custGeom>
          <a:ln w="9144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964942" y="1895094"/>
            <a:ext cx="0" cy="2914015"/>
          </a:xfrm>
          <a:custGeom>
            <a:avLst/>
            <a:gdLst/>
            <a:ahLst/>
            <a:cxnLst/>
            <a:rect l="l" t="t" r="r" b="b"/>
            <a:pathLst>
              <a:path h="2914015">
                <a:moveTo>
                  <a:pt x="0" y="2913887"/>
                </a:moveTo>
                <a:lnTo>
                  <a:pt x="0" y="0"/>
                </a:lnTo>
              </a:path>
            </a:pathLst>
          </a:custGeom>
          <a:ln w="289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964942" y="4808982"/>
            <a:ext cx="3754120" cy="0"/>
          </a:xfrm>
          <a:custGeom>
            <a:avLst/>
            <a:gdLst/>
            <a:ahLst/>
            <a:cxnLst/>
            <a:rect l="l" t="t" r="r" b="b"/>
            <a:pathLst>
              <a:path w="3754120">
                <a:moveTo>
                  <a:pt x="0" y="0"/>
                </a:moveTo>
                <a:lnTo>
                  <a:pt x="3753611" y="0"/>
                </a:lnTo>
              </a:path>
            </a:pathLst>
          </a:custGeom>
          <a:ln w="289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2656713" y="2190369"/>
            <a:ext cx="180975" cy="2706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12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>
              <a:latin typeface="Times New Roman"/>
              <a:cs typeface="Times New Roman"/>
            </a:endParaRPr>
          </a:p>
          <a:p>
            <a:pPr marL="75565"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>
              <a:latin typeface="Times New Roman"/>
              <a:cs typeface="Times New Roman"/>
            </a:endParaRPr>
          </a:p>
          <a:p>
            <a:pPr marL="75565"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>
              <a:latin typeface="Times New Roman"/>
              <a:cs typeface="Times New Roman"/>
            </a:endParaRPr>
          </a:p>
          <a:p>
            <a:pPr marL="75565"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>
              <a:latin typeface="Times New Roman"/>
              <a:cs typeface="Times New Roman"/>
            </a:endParaRPr>
          </a:p>
          <a:p>
            <a:pPr marL="75565"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2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550">
              <a:latin typeface="Times New Roman"/>
              <a:cs typeface="Times New Roman"/>
            </a:endParaRPr>
          </a:p>
          <a:p>
            <a:pPr marL="75565" algn="ctr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656713" y="1774317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725417" y="4886705"/>
            <a:ext cx="3575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U266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92622" y="4886705"/>
            <a:ext cx="5765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U26</a:t>
            </a:r>
            <a:r>
              <a:rPr sz="1200" b="1" spc="-10" dirty="0">
                <a:latin typeface="Calibri"/>
                <a:cs typeface="Calibri"/>
              </a:rPr>
              <a:t>6</a:t>
            </a:r>
            <a:r>
              <a:rPr sz="1200" b="1" dirty="0">
                <a:latin typeface="Calibri"/>
                <a:cs typeface="Calibri"/>
              </a:rPr>
              <a:t>-3D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62910" y="2379326"/>
            <a:ext cx="177800" cy="19494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b="1" dirty="0">
                <a:latin typeface="Calibri"/>
                <a:cs typeface="Calibri"/>
              </a:rPr>
              <a:t>Nu</a:t>
            </a:r>
            <a:r>
              <a:rPr sz="1200" b="1" spc="-5" dirty="0">
                <a:latin typeface="Calibri"/>
                <a:cs typeface="Calibri"/>
              </a:rPr>
              <a:t>m</a:t>
            </a:r>
            <a:r>
              <a:rPr sz="1200" b="1" dirty="0">
                <a:latin typeface="Calibri"/>
                <a:cs typeface="Calibri"/>
              </a:rPr>
              <a:t>b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dirty="0">
                <a:latin typeface="Calibri"/>
                <a:cs typeface="Calibri"/>
              </a:rPr>
              <a:t>r</a:t>
            </a:r>
            <a:r>
              <a:rPr sz="1200" b="1" spc="-5" dirty="0">
                <a:latin typeface="Calibri"/>
                <a:cs typeface="Calibri"/>
              </a:rPr>
              <a:t> </a:t>
            </a:r>
            <a:r>
              <a:rPr sz="1200" b="1" dirty="0">
                <a:latin typeface="Calibri"/>
                <a:cs typeface="Calibri"/>
              </a:rPr>
              <a:t>of</a:t>
            </a:r>
            <a:r>
              <a:rPr sz="1200" b="1" spc="-5" dirty="0">
                <a:latin typeface="Calibri"/>
                <a:cs typeface="Calibri"/>
              </a:rPr>
              <a:t> cel</a:t>
            </a:r>
            <a:r>
              <a:rPr sz="1200" b="1" dirty="0">
                <a:latin typeface="Calibri"/>
                <a:cs typeface="Calibri"/>
              </a:rPr>
              <a:t>l</a:t>
            </a:r>
            <a:r>
              <a:rPr sz="1200" b="1" spc="-5" dirty="0">
                <a:latin typeface="Calibri"/>
                <a:cs typeface="Calibri"/>
              </a:rPr>
              <a:t> c</a:t>
            </a:r>
            <a:r>
              <a:rPr sz="1200" b="1" spc="0" dirty="0">
                <a:latin typeface="Calibri"/>
                <a:cs typeface="Calibri"/>
              </a:rPr>
              <a:t>l</a:t>
            </a:r>
            <a:r>
              <a:rPr sz="1200" b="1" dirty="0">
                <a:latin typeface="Calibri"/>
                <a:cs typeface="Calibri"/>
              </a:rPr>
              <a:t>u</a:t>
            </a:r>
            <a:r>
              <a:rPr sz="1200" b="1" spc="-15" dirty="0">
                <a:latin typeface="Calibri"/>
                <a:cs typeface="Calibri"/>
              </a:rPr>
              <a:t>s</a:t>
            </a:r>
            <a:r>
              <a:rPr sz="1200" b="1" spc="-10" dirty="0">
                <a:latin typeface="Calibri"/>
                <a:cs typeface="Calibri"/>
              </a:rPr>
              <a:t>t</a:t>
            </a:r>
            <a:r>
              <a:rPr sz="1200" b="1" spc="-5" dirty="0">
                <a:latin typeface="Calibri"/>
                <a:cs typeface="Calibri"/>
              </a:rPr>
              <a:t>e</a:t>
            </a:r>
            <a:r>
              <a:rPr sz="1200" b="1" spc="-10" dirty="0">
                <a:latin typeface="Calibri"/>
                <a:cs typeface="Calibri"/>
              </a:rPr>
              <a:t>r</a:t>
            </a:r>
            <a:r>
              <a:rPr sz="1200" b="1" dirty="0">
                <a:latin typeface="Calibri"/>
                <a:cs typeface="Calibri"/>
              </a:rPr>
              <a:t>s</a:t>
            </a:r>
            <a:r>
              <a:rPr sz="1200" b="1" spc="-3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&gt;</a:t>
            </a:r>
            <a:r>
              <a:rPr sz="1200" b="1" dirty="0">
                <a:latin typeface="Calibri"/>
                <a:cs typeface="Calibri"/>
              </a:rPr>
              <a:t>50µm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01615" y="1572513"/>
            <a:ext cx="139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*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944873" y="1995677"/>
            <a:ext cx="1856739" cy="0"/>
          </a:xfrm>
          <a:custGeom>
            <a:avLst/>
            <a:gdLst/>
            <a:ahLst/>
            <a:cxnLst/>
            <a:rect l="l" t="t" r="r" b="b"/>
            <a:pathLst>
              <a:path w="1856739">
                <a:moveTo>
                  <a:pt x="0" y="0"/>
                </a:moveTo>
                <a:lnTo>
                  <a:pt x="1856486" y="0"/>
                </a:lnTo>
              </a:path>
            </a:pathLst>
          </a:custGeom>
          <a:ln w="2895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Office Theme</vt:lpstr>
      <vt:lpstr>Figure S1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S1-52</dc:title>
  <dc:creator>Winston Huang</dc:creator>
  <cp:lastModifiedBy>Winston Huang</cp:lastModifiedBy>
  <cp:revision>1</cp:revision>
  <dcterms:created xsi:type="dcterms:W3CDTF">2018-03-17T22:23:31Z</dcterms:created>
  <dcterms:modified xsi:type="dcterms:W3CDTF">2018-03-17T22:23:56Z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2018-03-17T00:00:00Z</vt:filetime>
  </property>
</Properties>
</file>