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41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548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641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130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0973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378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213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587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845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6540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728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8763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139EC-CCA7-4C68-88A7-AD809C6012E4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B3E6F-3E3A-4DDA-8B12-94563E9233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273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6C78B8E-CFC1-45BC-BC92-8D4EB7359F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379" y="1202471"/>
            <a:ext cx="7002379" cy="32811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812155C-241B-4B10-B898-B3AB8383833B}"/>
              </a:ext>
            </a:extLst>
          </p:cNvPr>
          <p:cNvSpPr txBox="1"/>
          <p:nvPr/>
        </p:nvSpPr>
        <p:spPr>
          <a:xfrm>
            <a:off x="0" y="833139"/>
            <a:ext cx="70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(A)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F3A141-E611-4405-A8F8-229B8066E182}"/>
              </a:ext>
            </a:extLst>
          </p:cNvPr>
          <p:cNvSpPr txBox="1"/>
          <p:nvPr/>
        </p:nvSpPr>
        <p:spPr>
          <a:xfrm>
            <a:off x="0" y="4515120"/>
            <a:ext cx="70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(B)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57E0B8-048B-4428-A598-541228257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96" y="4884452"/>
            <a:ext cx="5426713" cy="4259548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292F3C5-338A-4EF3-BAC4-526C514D634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858000" cy="508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b="1" dirty="0">
                <a:latin typeface="+mn-lt"/>
              </a:rPr>
              <a:t>Figure S7</a:t>
            </a:r>
          </a:p>
        </p:txBody>
      </p:sp>
    </p:spTree>
    <p:extLst>
      <p:ext uri="{BB962C8B-B14F-4D97-AF65-F5344CB8AC3E}">
        <p14:creationId xmlns:p14="http://schemas.microsoft.com/office/powerpoint/2010/main" val="500366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Winston Huang</dc:creator>
  <cp:lastModifiedBy>Winston Huang</cp:lastModifiedBy>
  <cp:revision>2</cp:revision>
  <dcterms:created xsi:type="dcterms:W3CDTF">2018-06-04T00:49:36Z</dcterms:created>
  <dcterms:modified xsi:type="dcterms:W3CDTF">2018-06-07T23:59:35Z</dcterms:modified>
</cp:coreProperties>
</file>