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08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2961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B10D678-BD6E-4B3F-8468-C6A4EFAABC3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73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000" b="1" dirty="0">
                <a:latin typeface="+mn-lt"/>
              </a:rPr>
              <a:t>Figure S4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1F202F5E-D06D-433A-AF94-1E784A6F3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274" y="673768"/>
            <a:ext cx="5099451" cy="5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98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S1-55</dc:title>
  <dc:creator>Winston Huang</dc:creator>
  <cp:lastModifiedBy>Winston Huang</cp:lastModifiedBy>
  <cp:revision>5</cp:revision>
  <dcterms:created xsi:type="dcterms:W3CDTF">2018-03-17T22:24:16Z</dcterms:created>
  <dcterms:modified xsi:type="dcterms:W3CDTF">2018-06-07T23:56:56Z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2018-02-10T00:00:00Z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2018-03-17T00:00:00Z</vt:filetime>
  </property>
</Properties>
</file>