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0" d="100"/>
          <a:sy n="70" d="100"/>
        </p:scale>
        <p:origin x="412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6768413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7075985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675150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1753309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2623506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1276793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2901296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875930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9759482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6059063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8357671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FAA71A-9761-4A44-B131-FE55BC977403}" type="datetimeFigureOut">
              <a:rPr lang="en-CA" smtClean="0"/>
              <a:t>2018-06-03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C96318-86C7-44EC-80BD-B21058F0B693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7229508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89E0AA99-4938-4743-89BC-1B024EC15D9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0999" y="1030727"/>
            <a:ext cx="6782001" cy="4796545"/>
          </a:xfrm>
          <a:prstGeom prst="rect">
            <a:avLst/>
          </a:prstGeom>
        </p:spPr>
      </p:pic>
      <p:sp>
        <p:nvSpPr>
          <p:cNvPr id="5" name="Title 1">
            <a:extLst>
              <a:ext uri="{FF2B5EF4-FFF2-40B4-BE49-F238E27FC236}">
                <a16:creationId xmlns:a16="http://schemas.microsoft.com/office/drawing/2014/main" id="{C21241AA-1918-4B86-9D14-20A4DF84609F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9144000" cy="673768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z="2000" b="1" dirty="0">
                <a:latin typeface="+mn-lt"/>
              </a:rPr>
              <a:t>Figure S3</a:t>
            </a:r>
          </a:p>
        </p:txBody>
      </p:sp>
    </p:spTree>
    <p:extLst>
      <p:ext uri="{BB962C8B-B14F-4D97-AF65-F5344CB8AC3E}">
        <p14:creationId xmlns:p14="http://schemas.microsoft.com/office/powerpoint/2010/main" val="13840429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Winston Huang</dc:creator>
  <cp:lastModifiedBy>Winston Huang</cp:lastModifiedBy>
  <cp:revision>1</cp:revision>
  <dcterms:created xsi:type="dcterms:W3CDTF">2018-06-04T00:40:31Z</dcterms:created>
  <dcterms:modified xsi:type="dcterms:W3CDTF">2018-06-04T00:41:06Z</dcterms:modified>
</cp:coreProperties>
</file>

<file path=docProps/thumbnail.jpeg>
</file>