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32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43811" y="1845564"/>
            <a:ext cx="6056376" cy="31668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139954"/>
            <a:ext cx="8986520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39954"/>
            <a:ext cx="98425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Figure</a:t>
            </a:r>
            <a:r>
              <a:rPr spc="-75" dirty="0"/>
              <a:t> </a:t>
            </a:r>
            <a:r>
              <a:rPr dirty="0"/>
              <a:t>S</a:t>
            </a:r>
            <a:r>
              <a:rPr lang="en-CA" dirty="0"/>
              <a:t>2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4BC888-1F64-45B3-85F0-363DFCF00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858739"/>
            <a:ext cx="6057900" cy="314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37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Figure S2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S1-53</dc:title>
  <dc:creator>Winston Huang</dc:creator>
  <cp:lastModifiedBy>Winston Huang</cp:lastModifiedBy>
  <cp:revision>2</cp:revision>
  <dcterms:created xsi:type="dcterms:W3CDTF">2018-03-17T22:20:04Z</dcterms:created>
  <dcterms:modified xsi:type="dcterms:W3CDTF">2018-06-07T23:56:25Z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2018-03-17T00:00:00Z</vt:filetime>
  </property>
</Properties>
</file>