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17"/>
  </p:normalViewPr>
  <p:slideViewPr>
    <p:cSldViewPr>
      <p:cViewPr varScale="1">
        <p:scale>
          <a:sx n="88" d="100"/>
          <a:sy n="88" d="100"/>
        </p:scale>
        <p:origin x="178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547664" y="764704"/>
            <a:ext cx="6696744" cy="5544616"/>
            <a:chOff x="1835696" y="188640"/>
            <a:chExt cx="6696744" cy="5544616"/>
          </a:xfrm>
        </p:grpSpPr>
        <p:sp>
          <p:nvSpPr>
            <p:cNvPr id="22" name="矩形 21"/>
            <p:cNvSpPr/>
            <p:nvPr/>
          </p:nvSpPr>
          <p:spPr>
            <a:xfrm>
              <a:off x="1835696" y="188640"/>
              <a:ext cx="6120680" cy="55446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8984" y="1249680"/>
              <a:ext cx="4066032" cy="4358640"/>
            </a:xfrm>
            <a:prstGeom prst="rect">
              <a:avLst/>
            </a:prstGeom>
          </p:spPr>
        </p:pic>
        <p:cxnSp>
          <p:nvCxnSpPr>
            <p:cNvPr id="4" name="直接连接符 3"/>
            <p:cNvCxnSpPr/>
            <p:nvPr/>
          </p:nvCxnSpPr>
          <p:spPr>
            <a:xfrm>
              <a:off x="4464677" y="980728"/>
              <a:ext cx="145495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4464677" y="620688"/>
              <a:ext cx="1431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Before </a:t>
              </a:r>
              <a:endParaRPr lang="zh-CN" altLang="en-US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52192" y="620688"/>
              <a:ext cx="1431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After</a:t>
              </a:r>
              <a:endParaRPr lang="zh-CN" altLang="en-US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757006" y="980728"/>
              <a:ext cx="145495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860274" y="94722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C</a:t>
              </a:r>
              <a:endParaRPr lang="zh-CN" altLang="en-US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30474" y="94722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B</a:t>
              </a:r>
              <a:endParaRPr lang="zh-CN" altLang="en-US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8667" y="94722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A</a:t>
              </a:r>
              <a:endParaRPr lang="zh-CN" altLang="en-US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16216" y="2132856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170</a:t>
              </a:r>
              <a:endParaRPr lang="zh-CN" altLang="en-US" sz="1400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05908" y="955077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B</a:t>
              </a:r>
              <a:endParaRPr lang="zh-CN" altLang="en-US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404101" y="955077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A</a:t>
              </a:r>
              <a:endParaRPr lang="zh-CN" altLang="en-US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516216" y="1835532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Marker</a:t>
              </a:r>
              <a:r>
                <a:rPr lang="zh-CN" altLang="en-US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（</a:t>
              </a:r>
              <a:r>
                <a:rPr lang="en-US" altLang="zh-CN" b="1" dirty="0" err="1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KDa</a:t>
              </a:r>
              <a:r>
                <a:rPr lang="zh-CN" altLang="en-US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）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16216" y="2401143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130</a:t>
              </a:r>
              <a:endParaRPr lang="zh-CN" altLang="en-US" sz="1400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516216" y="2852936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100</a:t>
              </a:r>
              <a:endParaRPr lang="zh-CN" altLang="en-US" sz="1400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516216" y="3275359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70</a:t>
              </a:r>
              <a:endParaRPr lang="zh-CN" altLang="en-US" sz="1400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516216" y="3666551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55</a:t>
              </a:r>
              <a:endParaRPr lang="zh-CN" altLang="en-US" sz="1400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516216" y="4293096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40</a:t>
              </a:r>
              <a:endParaRPr lang="zh-CN" altLang="en-US" sz="1400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516216" y="4952996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25</a:t>
              </a:r>
              <a:endParaRPr lang="zh-CN" altLang="en-US" sz="1400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69214" y="960884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rPr>
                <a:t>C</a:t>
              </a:r>
              <a:endParaRPr lang="zh-CN" altLang="en-US" b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202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主题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Wu Chenghao</dc:creator>
  <cp:lastModifiedBy>Dapeng Zhou</cp:lastModifiedBy>
  <cp:revision>2</cp:revision>
  <dcterms:created xsi:type="dcterms:W3CDTF">2020-05-06T07:41:54Z</dcterms:created>
  <dcterms:modified xsi:type="dcterms:W3CDTF">2020-05-10T11:32:20Z</dcterms:modified>
</cp:coreProperties>
</file>