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24"/>
  </p:normalViewPr>
  <p:slideViewPr>
    <p:cSldViewPr>
      <p:cViewPr varScale="1">
        <p:scale>
          <a:sx n="90" d="100"/>
          <a:sy n="90" d="100"/>
        </p:scale>
        <p:origin x="53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2020/5/10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2020/5/10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2020/5/10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2020/5/10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2020/5/10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2020/5/10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2020/5/10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7605"/>
            <a:ext cx="9144000" cy="646179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1367691-C868-CA40-8ED3-EE82F34C7E7C}"/>
              </a:ext>
            </a:extLst>
          </p:cNvPr>
          <p:cNvSpPr txBox="1"/>
          <p:nvPr/>
        </p:nvSpPr>
        <p:spPr>
          <a:xfrm>
            <a:off x="6156176" y="25682"/>
            <a:ext cx="2812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Zhou Supplemental Figure 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32A89A-8FF3-4743-A330-E6081D1F4624}"/>
              </a:ext>
            </a:extLst>
          </p:cNvPr>
          <p:cNvSpPr txBox="1"/>
          <p:nvPr/>
        </p:nvSpPr>
        <p:spPr>
          <a:xfrm>
            <a:off x="285750" y="114300"/>
            <a:ext cx="2697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Age group (20-40 year-old)</a:t>
            </a:r>
          </a:p>
        </p:txBody>
      </p:sp>
    </p:spTree>
    <p:extLst>
      <p:ext uri="{BB962C8B-B14F-4D97-AF65-F5344CB8AC3E}">
        <p14:creationId xmlns:p14="http://schemas.microsoft.com/office/powerpoint/2010/main" val="831635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495597"/>
            <a:ext cx="9144000" cy="646179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BF9ED9D-C5FC-2448-9311-23748E61A8C3}"/>
              </a:ext>
            </a:extLst>
          </p:cNvPr>
          <p:cNvSpPr txBox="1"/>
          <p:nvPr/>
        </p:nvSpPr>
        <p:spPr>
          <a:xfrm>
            <a:off x="6156176" y="25682"/>
            <a:ext cx="2812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Zhou Supplemental Figure 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43EBC64-9F2B-4E44-BDA4-3C7BC066CFC9}"/>
              </a:ext>
            </a:extLst>
          </p:cNvPr>
          <p:cNvSpPr txBox="1"/>
          <p:nvPr/>
        </p:nvSpPr>
        <p:spPr>
          <a:xfrm>
            <a:off x="285750" y="114300"/>
            <a:ext cx="2697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Age group (40-60 year-old)</a:t>
            </a:r>
          </a:p>
        </p:txBody>
      </p:sp>
    </p:spTree>
    <p:extLst>
      <p:ext uri="{BB962C8B-B14F-4D97-AF65-F5344CB8AC3E}">
        <p14:creationId xmlns:p14="http://schemas.microsoft.com/office/powerpoint/2010/main" val="2370216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3589"/>
            <a:ext cx="9144000" cy="646179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71C37FA-2B81-FC48-813E-E18CF5AB894B}"/>
              </a:ext>
            </a:extLst>
          </p:cNvPr>
          <p:cNvSpPr txBox="1"/>
          <p:nvPr/>
        </p:nvSpPr>
        <p:spPr>
          <a:xfrm>
            <a:off x="6156176" y="25682"/>
            <a:ext cx="2812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Zhou Supplemental Figure 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ACEDD04-E571-F94F-80DF-945CFA45B149}"/>
              </a:ext>
            </a:extLst>
          </p:cNvPr>
          <p:cNvSpPr txBox="1"/>
          <p:nvPr/>
        </p:nvSpPr>
        <p:spPr>
          <a:xfrm>
            <a:off x="285750" y="114300"/>
            <a:ext cx="2508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Age group (&gt;60 year-old)</a:t>
            </a:r>
          </a:p>
        </p:txBody>
      </p:sp>
    </p:spTree>
    <p:extLst>
      <p:ext uri="{BB962C8B-B14F-4D97-AF65-F5344CB8AC3E}">
        <p14:creationId xmlns:p14="http://schemas.microsoft.com/office/powerpoint/2010/main" val="24459754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30</Words>
  <Application>Microsoft Macintosh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主题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Wu Chenghao</dc:creator>
  <cp:lastModifiedBy>Dapeng Zhou</cp:lastModifiedBy>
  <cp:revision>8</cp:revision>
  <dcterms:created xsi:type="dcterms:W3CDTF">2020-05-10T08:55:59Z</dcterms:created>
  <dcterms:modified xsi:type="dcterms:W3CDTF">2020-05-10T11:26:25Z</dcterms:modified>
</cp:coreProperties>
</file>