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3.xml" ContentType="application/vnd.openxmlformats-officedocument.drawingml.chartshapes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7" r:id="rId3"/>
    <p:sldId id="268" r:id="rId4"/>
    <p:sldId id="263" r:id="rId5"/>
    <p:sldId id="260" r:id="rId6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54" d="100"/>
          <a:sy n="54" d="100"/>
        </p:scale>
        <p:origin x="19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miRNA_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piRNA_vst%20(Autosaved).xlsx" TargetMode="Externa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tRNA_data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tRNA_data.xlsx" TargetMode="Externa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miRNA_data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miRNA_data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tRNA_data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tRNA_data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miRNA_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piRNA_data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piRNA_data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miRNA_dat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miRNA_data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vorov\Desktop\Rat_Sperm_miRNA\piRNA_vst%20(Autosaved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Expression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on </a:t>
            </a: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PND120 of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miRNA undergoing age-dependent </a:t>
            </a: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down-regulation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in control animals</a:t>
            </a:r>
            <a:endParaRPr lang="en-US" sz="1400" dirty="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6580927384076991E-2"/>
          <c:y val="0.18601851851851853"/>
          <c:w val="0.89010919047850601"/>
          <c:h val="0.72114975211431909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Sheet15!$D$120</c:f>
              <c:strCache>
                <c:ptCount val="1"/>
                <c:pt idx="0">
                  <c:v>Mean C120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Sheet15!$D$121:$D$252</c:f>
              <c:numCache>
                <c:formatCode>General</c:formatCode>
                <c:ptCount val="132"/>
                <c:pt idx="0">
                  <c:v>1.4323782887967604</c:v>
                </c:pt>
                <c:pt idx="1">
                  <c:v>1.4631166129160418</c:v>
                </c:pt>
                <c:pt idx="2">
                  <c:v>1.4855465045945191</c:v>
                </c:pt>
                <c:pt idx="3">
                  <c:v>1.4855465045945191</c:v>
                </c:pt>
                <c:pt idx="4">
                  <c:v>1.5249937987623137</c:v>
                </c:pt>
                <c:pt idx="5">
                  <c:v>1.5404964732387427</c:v>
                </c:pt>
                <c:pt idx="6">
                  <c:v>1.5520065812773174</c:v>
                </c:pt>
                <c:pt idx="7">
                  <c:v>1.5557321228815952</c:v>
                </c:pt>
                <c:pt idx="8">
                  <c:v>1.5839375300546894</c:v>
                </c:pt>
                <c:pt idx="9">
                  <c:v>1.5954476380932636</c:v>
                </c:pt>
                <c:pt idx="10">
                  <c:v>1.6331119832042962</c:v>
                </c:pt>
                <c:pt idx="11">
                  <c:v>1.6404660414623038</c:v>
                </c:pt>
                <c:pt idx="12">
                  <c:v>1.6545158135023577</c:v>
                </c:pt>
                <c:pt idx="13">
                  <c:v>1.65908464978837</c:v>
                </c:pt>
                <c:pt idx="14">
                  <c:v>1.6638503073235775</c:v>
                </c:pt>
                <c:pt idx="15">
                  <c:v>1.6638503073235775</c:v>
                </c:pt>
                <c:pt idx="16">
                  <c:v>1.6749597934004516</c:v>
                </c:pt>
                <c:pt idx="17">
                  <c:v>1.6765530400202424</c:v>
                </c:pt>
                <c:pt idx="18">
                  <c:v>1.6788490848434059</c:v>
                </c:pt>
                <c:pt idx="19">
                  <c:v>1.6908630898385815</c:v>
                </c:pt>
                <c:pt idx="20">
                  <c:v>1.7146753086121203</c:v>
                </c:pt>
                <c:pt idx="21">
                  <c:v>1.7237470576066365</c:v>
                </c:pt>
                <c:pt idx="22">
                  <c:v>1.745309161526204</c:v>
                </c:pt>
                <c:pt idx="23">
                  <c:v>1.7613916080974905</c:v>
                </c:pt>
                <c:pt idx="24">
                  <c:v>1.7630844751705359</c:v>
                </c:pt>
                <c:pt idx="25">
                  <c:v>1.7827855343438703</c:v>
                </c:pt>
                <c:pt idx="26">
                  <c:v>1.7973667790271388</c:v>
                </c:pt>
                <c:pt idx="27">
                  <c:v>1.7990311295450594</c:v>
                </c:pt>
                <c:pt idx="28">
                  <c:v>1.8527500978851563</c:v>
                </c:pt>
                <c:pt idx="29">
                  <c:v>1.9031733400364503</c:v>
                </c:pt>
                <c:pt idx="30">
                  <c:v>1.9111278705854957</c:v>
                </c:pt>
                <c:pt idx="31">
                  <c:v>2.0392833402302424</c:v>
                </c:pt>
                <c:pt idx="32">
                  <c:v>2.0414134983789283</c:v>
                </c:pt>
                <c:pt idx="33">
                  <c:v>2.0424430012157013</c:v>
                </c:pt>
                <c:pt idx="34">
                  <c:v>2.1024193124603894</c:v>
                </c:pt>
                <c:pt idx="35">
                  <c:v>2.1033266082093154</c:v>
                </c:pt>
                <c:pt idx="36">
                  <c:v>2.139850053670644</c:v>
                </c:pt>
                <c:pt idx="37">
                  <c:v>2.1453580509129937</c:v>
                </c:pt>
                <c:pt idx="38">
                  <c:v>2.2084419158334065</c:v>
                </c:pt>
                <c:pt idx="39">
                  <c:v>2.2984431017019502</c:v>
                </c:pt>
                <c:pt idx="40">
                  <c:v>2.4030854248030118</c:v>
                </c:pt>
                <c:pt idx="41">
                  <c:v>2.4184055629325889</c:v>
                </c:pt>
                <c:pt idx="42">
                  <c:v>2.430079179044863</c:v>
                </c:pt>
                <c:pt idx="43">
                  <c:v>2.4614859781412077</c:v>
                </c:pt>
                <c:pt idx="44">
                  <c:v>2.5153024704416427</c:v>
                </c:pt>
                <c:pt idx="45">
                  <c:v>2.5229561165828831</c:v>
                </c:pt>
                <c:pt idx="46">
                  <c:v>2.5757037857762777</c:v>
                </c:pt>
                <c:pt idx="47">
                  <c:v>2.5872906190089862</c:v>
                </c:pt>
                <c:pt idx="48">
                  <c:v>2.6092267216870018</c:v>
                </c:pt>
                <c:pt idx="49">
                  <c:v>2.6161493361366808</c:v>
                </c:pt>
                <c:pt idx="50">
                  <c:v>2.6243240394095051</c:v>
                </c:pt>
                <c:pt idx="51">
                  <c:v>2.6432782352652961</c:v>
                </c:pt>
                <c:pt idx="52">
                  <c:v>2.6561478769138041</c:v>
                </c:pt>
                <c:pt idx="53">
                  <c:v>2.7276658416215711</c:v>
                </c:pt>
                <c:pt idx="54">
                  <c:v>2.7362793517112234</c:v>
                </c:pt>
                <c:pt idx="55">
                  <c:v>2.7509732390303512</c:v>
                </c:pt>
                <c:pt idx="56">
                  <c:v>2.7517615140464105</c:v>
                </c:pt>
                <c:pt idx="57">
                  <c:v>2.7577619197347389</c:v>
                </c:pt>
                <c:pt idx="58">
                  <c:v>2.769538818106108</c:v>
                </c:pt>
                <c:pt idx="59">
                  <c:v>2.8017238338471935</c:v>
                </c:pt>
                <c:pt idx="60">
                  <c:v>2.8030780601181213</c:v>
                </c:pt>
                <c:pt idx="61">
                  <c:v>2.8107907960820508</c:v>
                </c:pt>
                <c:pt idx="62">
                  <c:v>2.8441156846636733</c:v>
                </c:pt>
                <c:pt idx="63">
                  <c:v>2.8672539511384083</c:v>
                </c:pt>
                <c:pt idx="64">
                  <c:v>2.8684885504527773</c:v>
                </c:pt>
                <c:pt idx="65">
                  <c:v>2.9925864985046506</c:v>
                </c:pt>
                <c:pt idx="66">
                  <c:v>3.0666581993906981</c:v>
                </c:pt>
                <c:pt idx="67">
                  <c:v>3.0950927765046305</c:v>
                </c:pt>
                <c:pt idx="68">
                  <c:v>3.1063569815207175</c:v>
                </c:pt>
                <c:pt idx="69">
                  <c:v>3.1486881843060952</c:v>
                </c:pt>
                <c:pt idx="70">
                  <c:v>3.2004020453792328</c:v>
                </c:pt>
                <c:pt idx="71">
                  <c:v>3.2018346335571697</c:v>
                </c:pt>
                <c:pt idx="72">
                  <c:v>3.2051027563530705</c:v>
                </c:pt>
                <c:pt idx="73">
                  <c:v>3.2136038079890796</c:v>
                </c:pt>
                <c:pt idx="74">
                  <c:v>3.2854010882760236</c:v>
                </c:pt>
                <c:pt idx="75">
                  <c:v>3.2878705944380289</c:v>
                </c:pt>
                <c:pt idx="76">
                  <c:v>3.3003125047947179</c:v>
                </c:pt>
                <c:pt idx="77">
                  <c:v>3.3412897176901954</c:v>
                </c:pt>
                <c:pt idx="78">
                  <c:v>3.5195197621214191</c:v>
                </c:pt>
                <c:pt idx="79">
                  <c:v>3.7106519369024036</c:v>
                </c:pt>
                <c:pt idx="80">
                  <c:v>3.7442139700379502</c:v>
                </c:pt>
                <c:pt idx="81">
                  <c:v>3.9184927997647403</c:v>
                </c:pt>
                <c:pt idx="82">
                  <c:v>4.0878842281409336</c:v>
                </c:pt>
                <c:pt idx="83">
                  <c:v>4.0957553590405533</c:v>
                </c:pt>
                <c:pt idx="84">
                  <c:v>4.1582990985135382</c:v>
                </c:pt>
                <c:pt idx="85">
                  <c:v>4.1745772949832611</c:v>
                </c:pt>
                <c:pt idx="86">
                  <c:v>4.1833449132319336</c:v>
                </c:pt>
                <c:pt idx="87">
                  <c:v>4.2984526470212066</c:v>
                </c:pt>
                <c:pt idx="88">
                  <c:v>4.3681479679170456</c:v>
                </c:pt>
                <c:pt idx="89">
                  <c:v>4.4132788726688119</c:v>
                </c:pt>
                <c:pt idx="90">
                  <c:v>4.4631035617057053</c:v>
                </c:pt>
                <c:pt idx="91">
                  <c:v>4.5262891500225697</c:v>
                </c:pt>
                <c:pt idx="92">
                  <c:v>4.530089571098137</c:v>
                </c:pt>
                <c:pt idx="93">
                  <c:v>4.5530075838485589</c:v>
                </c:pt>
                <c:pt idx="94">
                  <c:v>4.5545685857638878</c:v>
                </c:pt>
                <c:pt idx="95">
                  <c:v>4.5923533658470275</c:v>
                </c:pt>
                <c:pt idx="96">
                  <c:v>4.6424558991180431</c:v>
                </c:pt>
                <c:pt idx="97">
                  <c:v>4.7169028172561234</c:v>
                </c:pt>
                <c:pt idx="98">
                  <c:v>4.7580575267868239</c:v>
                </c:pt>
                <c:pt idx="99">
                  <c:v>4.7882251265744955</c:v>
                </c:pt>
                <c:pt idx="100">
                  <c:v>4.9298585761231939</c:v>
                </c:pt>
                <c:pt idx="101">
                  <c:v>5.0351148370848797</c:v>
                </c:pt>
                <c:pt idx="102">
                  <c:v>5.0745784748731495</c:v>
                </c:pt>
                <c:pt idx="103">
                  <c:v>5.1136181566349954</c:v>
                </c:pt>
                <c:pt idx="104">
                  <c:v>5.1257306806597249</c:v>
                </c:pt>
                <c:pt idx="105">
                  <c:v>5.1646584088445735</c:v>
                </c:pt>
                <c:pt idx="106">
                  <c:v>5.2561123907196396</c:v>
                </c:pt>
                <c:pt idx="107">
                  <c:v>5.3151039819017249</c:v>
                </c:pt>
                <c:pt idx="108">
                  <c:v>5.365867705675341</c:v>
                </c:pt>
                <c:pt idx="109">
                  <c:v>5.4825345730745694</c:v>
                </c:pt>
                <c:pt idx="110">
                  <c:v>5.5517484265657115</c:v>
                </c:pt>
                <c:pt idx="111">
                  <c:v>5.7411425741758597</c:v>
                </c:pt>
                <c:pt idx="112">
                  <c:v>5.7901546567926374</c:v>
                </c:pt>
                <c:pt idx="113">
                  <c:v>5.8827407576598389</c:v>
                </c:pt>
                <c:pt idx="114">
                  <c:v>5.8973304334066734</c:v>
                </c:pt>
                <c:pt idx="115">
                  <c:v>6.0702435093022267</c:v>
                </c:pt>
                <c:pt idx="116">
                  <c:v>6.0711459396000071</c:v>
                </c:pt>
                <c:pt idx="117">
                  <c:v>6.0876936316785608</c:v>
                </c:pt>
                <c:pt idx="118">
                  <c:v>6.1701124243582646</c:v>
                </c:pt>
                <c:pt idx="119">
                  <c:v>6.2206705664162731</c:v>
                </c:pt>
                <c:pt idx="120">
                  <c:v>6.2365416997716467</c:v>
                </c:pt>
                <c:pt idx="121">
                  <c:v>6.2468643875353136</c:v>
                </c:pt>
                <c:pt idx="122">
                  <c:v>6.3298016420953465</c:v>
                </c:pt>
                <c:pt idx="123">
                  <c:v>6.4742953236638883</c:v>
                </c:pt>
                <c:pt idx="124">
                  <c:v>6.4979659514286938</c:v>
                </c:pt>
                <c:pt idx="125">
                  <c:v>7.0984905589406893</c:v>
                </c:pt>
                <c:pt idx="126">
                  <c:v>7.7074342190943268</c:v>
                </c:pt>
                <c:pt idx="127">
                  <c:v>7.9259228649935229</c:v>
                </c:pt>
                <c:pt idx="128">
                  <c:v>8.0168863860438346</c:v>
                </c:pt>
                <c:pt idx="129">
                  <c:v>8.4744490794704674</c:v>
                </c:pt>
                <c:pt idx="130">
                  <c:v>8.8464968734821152</c:v>
                </c:pt>
                <c:pt idx="131">
                  <c:v>9.9410393882027694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6DE-4057-9FFB-C00204EB36FD}"/>
            </c:ext>
          </c:extLst>
        </c:ser>
        <c:ser>
          <c:idx val="1"/>
          <c:order val="1"/>
          <c:tx>
            <c:strRef>
              <c:f>Sheet15!$E$120</c:f>
              <c:strCache>
                <c:ptCount val="1"/>
                <c:pt idx="0">
                  <c:v>Mean E120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exp"/>
            <c:dispRSqr val="0"/>
            <c:dispEq val="0"/>
          </c:trendline>
          <c:yVal>
            <c:numRef>
              <c:f>Sheet15!$E$121:$E$252</c:f>
              <c:numCache>
                <c:formatCode>General</c:formatCode>
                <c:ptCount val="132"/>
                <c:pt idx="0">
                  <c:v>1.5372529931314276</c:v>
                </c:pt>
                <c:pt idx="1">
                  <c:v>2.0992578624533169</c:v>
                </c:pt>
                <c:pt idx="2">
                  <c:v>2.5968319751205895</c:v>
                </c:pt>
                <c:pt idx="3">
                  <c:v>1.4323782887967604</c:v>
                </c:pt>
                <c:pt idx="4">
                  <c:v>1.6890121098062012</c:v>
                </c:pt>
                <c:pt idx="5">
                  <c:v>1.4323782887967604</c:v>
                </c:pt>
                <c:pt idx="6">
                  <c:v>2.7458429329486465</c:v>
                </c:pt>
                <c:pt idx="7">
                  <c:v>1.4323782887967604</c:v>
                </c:pt>
                <c:pt idx="8">
                  <c:v>2.7065594301306644</c:v>
                </c:pt>
                <c:pt idx="9">
                  <c:v>2.0224903140964452</c:v>
                </c:pt>
                <c:pt idx="10">
                  <c:v>1.5372529931314276</c:v>
                </c:pt>
                <c:pt idx="11">
                  <c:v>1.6463196575549481</c:v>
                </c:pt>
                <c:pt idx="12">
                  <c:v>1.6809434766286728</c:v>
                </c:pt>
                <c:pt idx="13">
                  <c:v>1.5372529931314276</c:v>
                </c:pt>
                <c:pt idx="14">
                  <c:v>1.5799454453826807</c:v>
                </c:pt>
                <c:pt idx="15">
                  <c:v>1.6848201497173481</c:v>
                </c:pt>
                <c:pt idx="16">
                  <c:v>2.1338416743497</c:v>
                </c:pt>
                <c:pt idx="17">
                  <c:v>1.9967067809310775</c:v>
                </c:pt>
                <c:pt idx="18">
                  <c:v>1.6113124205321954</c:v>
                </c:pt>
                <c:pt idx="19">
                  <c:v>1.5317002091871252</c:v>
                </c:pt>
                <c:pt idx="20">
                  <c:v>1.4323782887967604</c:v>
                </c:pt>
                <c:pt idx="21">
                  <c:v>1.5718768122051523</c:v>
                </c:pt>
                <c:pt idx="22">
                  <c:v>2.0424905591462386</c:v>
                </c:pt>
                <c:pt idx="23">
                  <c:v>2.2072537083018013</c:v>
                </c:pt>
                <c:pt idx="24">
                  <c:v>2.1552797356984543</c:v>
                </c:pt>
                <c:pt idx="25">
                  <c:v>1.5372529931314276</c:v>
                </c:pt>
                <c:pt idx="26">
                  <c:v>1.6902292132985561</c:v>
                </c:pt>
                <c:pt idx="27">
                  <c:v>1.4323782887967604</c:v>
                </c:pt>
                <c:pt idx="28">
                  <c:v>1.5317002091871252</c:v>
                </c:pt>
                <c:pt idx="29">
                  <c:v>2.3984929030626785</c:v>
                </c:pt>
                <c:pt idx="30">
                  <c:v>1.8475064003396986</c:v>
                </c:pt>
                <c:pt idx="31">
                  <c:v>1.8626247757623153</c:v>
                </c:pt>
                <c:pt idx="32">
                  <c:v>1.7271304060362278</c:v>
                </c:pt>
                <c:pt idx="33">
                  <c:v>2.049818175434567</c:v>
                </c:pt>
                <c:pt idx="34">
                  <c:v>4.5916335009051741</c:v>
                </c:pt>
                <c:pt idx="35">
                  <c:v>1.4323782887967604</c:v>
                </c:pt>
                <c:pt idx="36">
                  <c:v>1.4323782887967604</c:v>
                </c:pt>
                <c:pt idx="37">
                  <c:v>1.6848201497173481</c:v>
                </c:pt>
                <c:pt idx="38">
                  <c:v>1.9049350320811953</c:v>
                </c:pt>
                <c:pt idx="39">
                  <c:v>4.6507367428338506</c:v>
                </c:pt>
                <c:pt idx="40">
                  <c:v>1.8931717049744288</c:v>
                </c:pt>
                <c:pt idx="41">
                  <c:v>2.5192764448520713</c:v>
                </c:pt>
                <c:pt idx="42">
                  <c:v>2.0763266162057863</c:v>
                </c:pt>
                <c:pt idx="43">
                  <c:v>2.4843872397029441</c:v>
                </c:pt>
                <c:pt idx="44">
                  <c:v>2.179840217671861</c:v>
                </c:pt>
                <c:pt idx="45">
                  <c:v>1.9368280927973947</c:v>
                </c:pt>
                <c:pt idx="46">
                  <c:v>2.5103672886075583</c:v>
                </c:pt>
                <c:pt idx="47">
                  <c:v>5.1626379273347647</c:v>
                </c:pt>
                <c:pt idx="48">
                  <c:v>2.1110479749092312</c:v>
                </c:pt>
                <c:pt idx="49">
                  <c:v>5.3397331327802542</c:v>
                </c:pt>
                <c:pt idx="50">
                  <c:v>1.9857260787932223</c:v>
                </c:pt>
                <c:pt idx="51">
                  <c:v>3.4977112091227753</c:v>
                </c:pt>
                <c:pt idx="52">
                  <c:v>2.2612933037789449</c:v>
                </c:pt>
                <c:pt idx="53">
                  <c:v>4.6944992553277469</c:v>
                </c:pt>
                <c:pt idx="54">
                  <c:v>3.2083547165605477</c:v>
                </c:pt>
                <c:pt idx="55">
                  <c:v>1.9320392060451743</c:v>
                </c:pt>
                <c:pt idx="56">
                  <c:v>2.6945043476812423</c:v>
                </c:pt>
                <c:pt idx="57">
                  <c:v>2.2640609863961432</c:v>
                </c:pt>
                <c:pt idx="58">
                  <c:v>2.9299283463533605</c:v>
                </c:pt>
                <c:pt idx="59">
                  <c:v>3.0258159756630083</c:v>
                </c:pt>
                <c:pt idx="60">
                  <c:v>2.8310928185918236</c:v>
                </c:pt>
                <c:pt idx="61">
                  <c:v>4.7723806956256354</c:v>
                </c:pt>
                <c:pt idx="62">
                  <c:v>3.3682117690662441</c:v>
                </c:pt>
                <c:pt idx="63">
                  <c:v>4.7512397264287687</c:v>
                </c:pt>
                <c:pt idx="64">
                  <c:v>2.0835540780251143</c:v>
                </c:pt>
                <c:pt idx="65">
                  <c:v>2.2301648260270865</c:v>
                </c:pt>
                <c:pt idx="66">
                  <c:v>4.0582983804951915</c:v>
                </c:pt>
                <c:pt idx="67">
                  <c:v>2.588288222415045</c:v>
                </c:pt>
                <c:pt idx="68">
                  <c:v>2.331174286142482</c:v>
                </c:pt>
                <c:pt idx="69">
                  <c:v>2.8308381377123517</c:v>
                </c:pt>
                <c:pt idx="70">
                  <c:v>3.3130142885375822</c:v>
                </c:pt>
                <c:pt idx="71">
                  <c:v>2.3597852713539282</c:v>
                </c:pt>
                <c:pt idx="72">
                  <c:v>3.4970651269809143</c:v>
                </c:pt>
                <c:pt idx="73">
                  <c:v>3.9922459693129859</c:v>
                </c:pt>
                <c:pt idx="74">
                  <c:v>3.7068570601052784</c:v>
                </c:pt>
                <c:pt idx="75">
                  <c:v>2.5373439369079565</c:v>
                </c:pt>
                <c:pt idx="76">
                  <c:v>2.4434787135612122</c:v>
                </c:pt>
                <c:pt idx="77">
                  <c:v>3.8940188493289298</c:v>
                </c:pt>
                <c:pt idx="78">
                  <c:v>3.6875346694582789</c:v>
                </c:pt>
                <c:pt idx="79">
                  <c:v>2.7696916888090262</c:v>
                </c:pt>
                <c:pt idx="80">
                  <c:v>5.1631549696567864</c:v>
                </c:pt>
                <c:pt idx="81">
                  <c:v>4.9972814016787082</c:v>
                </c:pt>
                <c:pt idx="82">
                  <c:v>3.7001560335897099</c:v>
                </c:pt>
                <c:pt idx="83">
                  <c:v>3.781098788770985</c:v>
                </c:pt>
                <c:pt idx="84">
                  <c:v>2.6764007464146418</c:v>
                </c:pt>
                <c:pt idx="85">
                  <c:v>2.8727023658065303</c:v>
                </c:pt>
                <c:pt idx="86">
                  <c:v>5.5546758755910908</c:v>
                </c:pt>
                <c:pt idx="87">
                  <c:v>4.2179504463036022</c:v>
                </c:pt>
                <c:pt idx="88">
                  <c:v>3.6123805298767153</c:v>
                </c:pt>
                <c:pt idx="89">
                  <c:v>4.9544206885540527</c:v>
                </c:pt>
                <c:pt idx="90">
                  <c:v>5.251911557521411</c:v>
                </c:pt>
                <c:pt idx="91">
                  <c:v>3.8967307534719215</c:v>
                </c:pt>
                <c:pt idx="92">
                  <c:v>5.6072771158417316</c:v>
                </c:pt>
                <c:pt idx="93">
                  <c:v>4.0623977444183774</c:v>
                </c:pt>
                <c:pt idx="94">
                  <c:v>5.1199797660466135</c:v>
                </c:pt>
                <c:pt idx="95">
                  <c:v>4.4288148366457873</c:v>
                </c:pt>
                <c:pt idx="96">
                  <c:v>4.9821082828104073</c:v>
                </c:pt>
                <c:pt idx="97">
                  <c:v>5.2414028603626663</c:v>
                </c:pt>
                <c:pt idx="98">
                  <c:v>5.1949947953281308</c:v>
                </c:pt>
                <c:pt idx="99">
                  <c:v>6.330919720997052</c:v>
                </c:pt>
                <c:pt idx="100">
                  <c:v>4.4924197105107302</c:v>
                </c:pt>
                <c:pt idx="101">
                  <c:v>6.0450442388392522</c:v>
                </c:pt>
                <c:pt idx="102">
                  <c:v>4.7098694772005469</c:v>
                </c:pt>
                <c:pt idx="103">
                  <c:v>9.042721192864823</c:v>
                </c:pt>
                <c:pt idx="104">
                  <c:v>6.0081749878186246</c:v>
                </c:pt>
                <c:pt idx="105">
                  <c:v>5.9481699022619035</c:v>
                </c:pt>
                <c:pt idx="106">
                  <c:v>7.1925204074813154</c:v>
                </c:pt>
                <c:pt idx="107">
                  <c:v>9.4694097675347759</c:v>
                </c:pt>
                <c:pt idx="108">
                  <c:v>4.2813537270322088</c:v>
                </c:pt>
                <c:pt idx="109">
                  <c:v>6.1872108193221464</c:v>
                </c:pt>
                <c:pt idx="110">
                  <c:v>6.2381325324275529</c:v>
                </c:pt>
                <c:pt idx="111">
                  <c:v>7.4051668570629401</c:v>
                </c:pt>
                <c:pt idx="112">
                  <c:v>6.1158286168602025</c:v>
                </c:pt>
                <c:pt idx="113">
                  <c:v>6.6438858452576417</c:v>
                </c:pt>
                <c:pt idx="114">
                  <c:v>5.9304751005584331</c:v>
                </c:pt>
                <c:pt idx="115">
                  <c:v>5.9972362069134633</c:v>
                </c:pt>
                <c:pt idx="116">
                  <c:v>6.8560920213797019</c:v>
                </c:pt>
                <c:pt idx="117">
                  <c:v>8.2586244238015016</c:v>
                </c:pt>
                <c:pt idx="118">
                  <c:v>6.1358425743429743</c:v>
                </c:pt>
                <c:pt idx="119">
                  <c:v>5.8950900634012378</c:v>
                </c:pt>
                <c:pt idx="120">
                  <c:v>10.580127430579857</c:v>
                </c:pt>
                <c:pt idx="121">
                  <c:v>5.849230804836437</c:v>
                </c:pt>
                <c:pt idx="122">
                  <c:v>6.4026757184801797</c:v>
                </c:pt>
                <c:pt idx="123">
                  <c:v>8.5443717619951443</c:v>
                </c:pt>
                <c:pt idx="124">
                  <c:v>6.3500059729443494</c:v>
                </c:pt>
                <c:pt idx="125">
                  <c:v>5.3988996624204484</c:v>
                </c:pt>
                <c:pt idx="126">
                  <c:v>8.1702673434511759</c:v>
                </c:pt>
                <c:pt idx="127">
                  <c:v>8.3892884275862016</c:v>
                </c:pt>
                <c:pt idx="128">
                  <c:v>8.0274426761723365</c:v>
                </c:pt>
                <c:pt idx="129">
                  <c:v>8.908136020880308</c:v>
                </c:pt>
                <c:pt idx="130">
                  <c:v>9.2720132616189801</c:v>
                </c:pt>
                <c:pt idx="131">
                  <c:v>10.120145061457118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6DE-4057-9FFB-C00204EB36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8138176"/>
        <c:axId val="468132272"/>
      </c:scatterChart>
      <c:valAx>
        <c:axId val="46813817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8132272"/>
        <c:crosses val="autoZero"/>
        <c:crossBetween val="midCat"/>
      </c:valAx>
      <c:valAx>
        <c:axId val="468132272"/>
        <c:scaling>
          <c:orientation val="minMax"/>
          <c:max val="1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chemeClr val="tx1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8.3333333333333332E-3"/>
              <c:y val="5.4336176727909011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81381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>
                <a:solidFill>
                  <a:sysClr val="windowText" lastClr="000000"/>
                </a:solidFill>
                <a:effectLst/>
              </a:rPr>
              <a:t>Average expression values for piRNA significantly differentially expresed in control animals</a:t>
            </a:r>
            <a:endParaRPr lang="en-US" sz="1400">
              <a:solidFill>
                <a:sysClr val="windowText" lastClr="000000"/>
              </a:solidFill>
              <a:effectLst/>
            </a:endParaRPr>
          </a:p>
        </c:rich>
      </c:tx>
      <c:layout>
        <c:manualLayout>
          <c:xMode val="edge"/>
          <c:yMode val="edge"/>
          <c:x val="0.18212293882564715"/>
          <c:y val="8.77192982456140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043963254593174E-2"/>
          <c:y val="0.24034293410692084"/>
          <c:w val="0.90740048118985117"/>
          <c:h val="0.5418251830363308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276-4D94-B053-E9CF7BCB23B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276-4D94-B053-E9CF7BCB23BC}"/>
              </c:ext>
            </c:extLst>
          </c:dPt>
          <c:dPt>
            <c:idx val="6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276-4D94-B053-E9CF7BCB23BC}"/>
              </c:ext>
            </c:extLst>
          </c:dPt>
          <c:dPt>
            <c:idx val="8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276-4D94-B053-E9CF7BCB23BC}"/>
              </c:ext>
            </c:extLst>
          </c:dPt>
          <c:errBars>
            <c:errBarType val="plus"/>
            <c:errValType val="cust"/>
            <c:noEndCap val="0"/>
            <c:plus>
              <c:numRef>
                <c:f>'Age dep_graphs'!$B$936:$J$936</c:f>
                <c:numCache>
                  <c:formatCode>General</c:formatCode>
                  <c:ptCount val="9"/>
                  <c:pt idx="0">
                    <c:v>-9.1939253441955499E-2</c:v>
                  </c:pt>
                  <c:pt idx="1">
                    <c:v>-8.76450732679845E-2</c:v>
                  </c:pt>
                  <c:pt idx="2">
                    <c:v>7.4013635710403841E-2</c:v>
                  </c:pt>
                  <c:pt idx="3">
                    <c:v>8.4340876099690251E-2</c:v>
                  </c:pt>
                  <c:pt idx="5">
                    <c:v>0.2218134203303396</c:v>
                  </c:pt>
                  <c:pt idx="6">
                    <c:v>0.2603363987405255</c:v>
                  </c:pt>
                  <c:pt idx="7">
                    <c:v>-0.22925339706849801</c:v>
                  </c:pt>
                  <c:pt idx="8">
                    <c:v>-0.247633028786301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'Age dep_graphs'!$B$934:$J$934</c:f>
              <c:strCache>
                <c:ptCount val="9"/>
                <c:pt idx="0">
                  <c:v>Control</c:v>
                </c:pt>
                <c:pt idx="1">
                  <c:v>BDE-47</c:v>
                </c:pt>
                <c:pt idx="2">
                  <c:v>Control</c:v>
                </c:pt>
                <c:pt idx="3">
                  <c:v>BDE-47</c:v>
                </c:pt>
                <c:pt idx="5">
                  <c:v>Control</c:v>
                </c:pt>
                <c:pt idx="6">
                  <c:v>BDE-47</c:v>
                </c:pt>
                <c:pt idx="7">
                  <c:v>Control</c:v>
                </c:pt>
                <c:pt idx="8">
                  <c:v>BDE-47</c:v>
                </c:pt>
              </c:strCache>
            </c:strRef>
          </c:cat>
          <c:val>
            <c:numRef>
              <c:f>'Age dep_graphs'!$B$935:$J$935</c:f>
              <c:numCache>
                <c:formatCode>General</c:formatCode>
                <c:ptCount val="9"/>
                <c:pt idx="0">
                  <c:v>-1.4274774540324351</c:v>
                </c:pt>
                <c:pt idx="1">
                  <c:v>-0.64266810146190922</c:v>
                </c:pt>
                <c:pt idx="2">
                  <c:v>1.9693606069456877</c:v>
                </c:pt>
                <c:pt idx="3">
                  <c:v>0.26091532430437625</c:v>
                </c:pt>
                <c:pt idx="5">
                  <c:v>3.7636244861398671</c:v>
                </c:pt>
                <c:pt idx="6">
                  <c:v>1.0478576846204817</c:v>
                </c:pt>
                <c:pt idx="7">
                  <c:v>-0.10349152172177564</c:v>
                </c:pt>
                <c:pt idx="8">
                  <c:v>-0.44419731489496239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276-4D94-B053-E9CF7BCB23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841397104"/>
        <c:axId val="841396448"/>
      </c:barChart>
      <c:catAx>
        <c:axId val="84139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1396448"/>
        <c:crosses val="autoZero"/>
        <c:auto val="1"/>
        <c:lblAlgn val="ctr"/>
        <c:lblOffset val="100"/>
        <c:noMultiLvlLbl val="0"/>
      </c:catAx>
      <c:valAx>
        <c:axId val="841396448"/>
        <c:scaling>
          <c:orientation val="minMax"/>
          <c:max val="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3888888888888888E-2"/>
              <c:y val="3.723571011956838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1397104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Expression on PND65 of </a:t>
            </a:r>
            <a:r>
              <a:rPr lang="en-US" sz="1400" b="0" i="0" baseline="0" dirty="0" err="1" smtClean="0">
                <a:solidFill>
                  <a:sysClr val="windowText" lastClr="000000"/>
                </a:solidFill>
                <a:effectLst/>
              </a:rPr>
              <a:t>tRNA</a:t>
            </a:r>
            <a:r>
              <a:rPr lang="en-US" sz="1400" b="0" i="0" baseline="0" dirty="0" smtClean="0">
                <a:solidFill>
                  <a:sysClr val="windowText" lastClr="000000"/>
                </a:solidFill>
                <a:effectLst/>
              </a:rPr>
              <a:t> </a:t>
            </a: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undergoing age-dependent up-regulation in control animals</a:t>
            </a:r>
            <a:endParaRPr lang="en-US" sz="1400" dirty="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1516185476815398E-2"/>
          <c:y val="0.25130796150481188"/>
          <c:w val="0.86680336832895877"/>
          <c:h val="0.65586030912802562"/>
        </c:manualLayout>
      </c:layout>
      <c:scatterChart>
        <c:scatterStyle val="lineMarker"/>
        <c:varyColors val="0"/>
        <c:ser>
          <c:idx val="0"/>
          <c:order val="0"/>
          <c:tx>
            <c:v>Control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Sheet1!$B$2:$B$103</c:f>
              <c:numCache>
                <c:formatCode>General</c:formatCode>
                <c:ptCount val="102"/>
                <c:pt idx="0">
                  <c:v>2.3675067647160319</c:v>
                </c:pt>
                <c:pt idx="1">
                  <c:v>3.3973489188705361</c:v>
                </c:pt>
                <c:pt idx="2">
                  <c:v>4.1044527398667334</c:v>
                </c:pt>
                <c:pt idx="3">
                  <c:v>4.1529341361730996</c:v>
                </c:pt>
                <c:pt idx="4">
                  <c:v>4.3597778923199844</c:v>
                </c:pt>
                <c:pt idx="5">
                  <c:v>4.3873593544135661</c:v>
                </c:pt>
                <c:pt idx="6">
                  <c:v>4.4037697813365071</c:v>
                </c:pt>
                <c:pt idx="7">
                  <c:v>4.5280577677444649</c:v>
                </c:pt>
                <c:pt idx="8">
                  <c:v>4.5989375355704878</c:v>
                </c:pt>
                <c:pt idx="9">
                  <c:v>4.6480152533642114</c:v>
                </c:pt>
                <c:pt idx="10">
                  <c:v>4.6979675047833327</c:v>
                </c:pt>
                <c:pt idx="11">
                  <c:v>4.7303354128329298</c:v>
                </c:pt>
                <c:pt idx="12">
                  <c:v>4.7505984895608373</c:v>
                </c:pt>
                <c:pt idx="13">
                  <c:v>4.8248919824667302</c:v>
                </c:pt>
                <c:pt idx="14">
                  <c:v>4.8531526488925536</c:v>
                </c:pt>
                <c:pt idx="15">
                  <c:v>4.9992989361910007</c:v>
                </c:pt>
                <c:pt idx="16">
                  <c:v>5.2034889837998959</c:v>
                </c:pt>
                <c:pt idx="17">
                  <c:v>5.4143170269866943</c:v>
                </c:pt>
                <c:pt idx="18">
                  <c:v>5.4833378909989747</c:v>
                </c:pt>
                <c:pt idx="19">
                  <c:v>5.5074742243229897</c:v>
                </c:pt>
                <c:pt idx="20">
                  <c:v>5.5349574125137266</c:v>
                </c:pt>
                <c:pt idx="21">
                  <c:v>5.5381941339438079</c:v>
                </c:pt>
                <c:pt idx="22">
                  <c:v>5.5579123159690544</c:v>
                </c:pt>
                <c:pt idx="23">
                  <c:v>5.5621802227264814</c:v>
                </c:pt>
                <c:pt idx="24">
                  <c:v>5.5644049494982211</c:v>
                </c:pt>
                <c:pt idx="25">
                  <c:v>5.5719928545759103</c:v>
                </c:pt>
                <c:pt idx="26">
                  <c:v>5.580030882056028</c:v>
                </c:pt>
                <c:pt idx="27">
                  <c:v>5.5854954101551586</c:v>
                </c:pt>
                <c:pt idx="28">
                  <c:v>5.5870096110862271</c:v>
                </c:pt>
                <c:pt idx="29">
                  <c:v>5.597367215362735</c:v>
                </c:pt>
                <c:pt idx="30">
                  <c:v>5.5985781046288814</c:v>
                </c:pt>
                <c:pt idx="31">
                  <c:v>5.6081368964671796</c:v>
                </c:pt>
                <c:pt idx="32">
                  <c:v>5.6213856183351085</c:v>
                </c:pt>
                <c:pt idx="33">
                  <c:v>5.627229853826198</c:v>
                </c:pt>
                <c:pt idx="34">
                  <c:v>5.6354833461621583</c:v>
                </c:pt>
                <c:pt idx="35">
                  <c:v>5.6440117228173783</c:v>
                </c:pt>
                <c:pt idx="36">
                  <c:v>5.6472974154899234</c:v>
                </c:pt>
                <c:pt idx="37">
                  <c:v>5.6580539357191428</c:v>
                </c:pt>
                <c:pt idx="38">
                  <c:v>5.6745162948987682</c:v>
                </c:pt>
                <c:pt idx="39">
                  <c:v>5.6807835326332423</c:v>
                </c:pt>
                <c:pt idx="40">
                  <c:v>5.6976829926817478</c:v>
                </c:pt>
                <c:pt idx="41">
                  <c:v>5.7076914271996095</c:v>
                </c:pt>
                <c:pt idx="42">
                  <c:v>5.7146228564094494</c:v>
                </c:pt>
                <c:pt idx="43">
                  <c:v>5.7186570062789981</c:v>
                </c:pt>
                <c:pt idx="44">
                  <c:v>5.7401176122571371</c:v>
                </c:pt>
                <c:pt idx="45">
                  <c:v>5.7762735058274925</c:v>
                </c:pt>
                <c:pt idx="46">
                  <c:v>6.0229803464887013</c:v>
                </c:pt>
                <c:pt idx="47">
                  <c:v>6.118471927065948</c:v>
                </c:pt>
                <c:pt idx="48">
                  <c:v>6.4632836568082155</c:v>
                </c:pt>
                <c:pt idx="49">
                  <c:v>6.5158854576332317</c:v>
                </c:pt>
                <c:pt idx="50">
                  <c:v>6.5449123996772736</c:v>
                </c:pt>
                <c:pt idx="51">
                  <c:v>6.7323659588800995</c:v>
                </c:pt>
                <c:pt idx="52">
                  <c:v>6.8909296693240849</c:v>
                </c:pt>
                <c:pt idx="53">
                  <c:v>6.922001126762126</c:v>
                </c:pt>
                <c:pt idx="54">
                  <c:v>6.933863800620383</c:v>
                </c:pt>
                <c:pt idx="55">
                  <c:v>6.9638251871574965</c:v>
                </c:pt>
                <c:pt idx="56">
                  <c:v>6.9714848604364805</c:v>
                </c:pt>
                <c:pt idx="57">
                  <c:v>7.112610785342798</c:v>
                </c:pt>
                <c:pt idx="58">
                  <c:v>7.290744212128125</c:v>
                </c:pt>
                <c:pt idx="59">
                  <c:v>7.3251728746735658</c:v>
                </c:pt>
                <c:pt idx="60">
                  <c:v>7.3511814179288004</c:v>
                </c:pt>
                <c:pt idx="61">
                  <c:v>7.3603862821496842</c:v>
                </c:pt>
                <c:pt idx="62">
                  <c:v>7.3604304016603388</c:v>
                </c:pt>
                <c:pt idx="63">
                  <c:v>7.3644865329685771</c:v>
                </c:pt>
                <c:pt idx="64">
                  <c:v>7.367940785454091</c:v>
                </c:pt>
                <c:pt idx="65">
                  <c:v>7.3713955383538883</c:v>
                </c:pt>
                <c:pt idx="66">
                  <c:v>7.3816065546184433</c:v>
                </c:pt>
                <c:pt idx="67">
                  <c:v>7.393940740944756</c:v>
                </c:pt>
                <c:pt idx="68">
                  <c:v>7.3957802727204225</c:v>
                </c:pt>
                <c:pt idx="69">
                  <c:v>7.4096976139985102</c:v>
                </c:pt>
                <c:pt idx="70">
                  <c:v>7.4272451091971492</c:v>
                </c:pt>
                <c:pt idx="71">
                  <c:v>7.4273062497648326</c:v>
                </c:pt>
                <c:pt idx="72">
                  <c:v>7.5838480986725472</c:v>
                </c:pt>
                <c:pt idx="73">
                  <c:v>7.6993771403585418</c:v>
                </c:pt>
                <c:pt idx="74">
                  <c:v>7.7081651284756907</c:v>
                </c:pt>
                <c:pt idx="75">
                  <c:v>7.7886979301694437</c:v>
                </c:pt>
                <c:pt idx="76">
                  <c:v>8.061139305479136</c:v>
                </c:pt>
                <c:pt idx="77">
                  <c:v>8.100153764415321</c:v>
                </c:pt>
                <c:pt idx="78">
                  <c:v>8.1450264361885676</c:v>
                </c:pt>
                <c:pt idx="79">
                  <c:v>8.5213732577125043</c:v>
                </c:pt>
                <c:pt idx="80">
                  <c:v>8.5601654029895808</c:v>
                </c:pt>
                <c:pt idx="81">
                  <c:v>8.5767811845379054</c:v>
                </c:pt>
                <c:pt idx="82">
                  <c:v>8.5937473724183882</c:v>
                </c:pt>
                <c:pt idx="83">
                  <c:v>8.6242952096620105</c:v>
                </c:pt>
                <c:pt idx="84">
                  <c:v>8.6664771610687215</c:v>
                </c:pt>
                <c:pt idx="85">
                  <c:v>8.8209959672781242</c:v>
                </c:pt>
                <c:pt idx="86">
                  <c:v>10.41285522394308</c:v>
                </c:pt>
                <c:pt idx="87">
                  <c:v>10.420374374597044</c:v>
                </c:pt>
                <c:pt idx="88">
                  <c:v>10.463570601154839</c:v>
                </c:pt>
                <c:pt idx="89">
                  <c:v>10.477073885094235</c:v>
                </c:pt>
                <c:pt idx="90">
                  <c:v>10.48016222641917</c:v>
                </c:pt>
                <c:pt idx="91">
                  <c:v>10.504919275803998</c:v>
                </c:pt>
                <c:pt idx="92">
                  <c:v>10.515579318363244</c:v>
                </c:pt>
                <c:pt idx="93">
                  <c:v>10.527009015185689</c:v>
                </c:pt>
                <c:pt idx="94">
                  <c:v>12.525184169688279</c:v>
                </c:pt>
                <c:pt idx="95">
                  <c:v>12.528098911343944</c:v>
                </c:pt>
                <c:pt idx="96">
                  <c:v>12.528788093952679</c:v>
                </c:pt>
                <c:pt idx="97">
                  <c:v>12.529768597263953</c:v>
                </c:pt>
                <c:pt idx="98">
                  <c:v>12.532224757885224</c:v>
                </c:pt>
                <c:pt idx="99">
                  <c:v>12.533776345621208</c:v>
                </c:pt>
                <c:pt idx="100">
                  <c:v>12.534170388961831</c:v>
                </c:pt>
                <c:pt idx="101">
                  <c:v>13.56379711469693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225-4059-8481-8AF21EB0CF45}"/>
            </c:ext>
          </c:extLst>
        </c:ser>
        <c:ser>
          <c:idx val="1"/>
          <c:order val="1"/>
          <c:tx>
            <c:v>BDE-47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name>Trendline for BDE-47</c:nam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3"/>
            <c:dispRSqr val="0"/>
            <c:dispEq val="0"/>
          </c:trendline>
          <c:yVal>
            <c:numRef>
              <c:f>Sheet1!$C$2:$C$103</c:f>
              <c:numCache>
                <c:formatCode>General</c:formatCode>
                <c:ptCount val="102"/>
                <c:pt idx="0">
                  <c:v>2.6292811491193819</c:v>
                </c:pt>
                <c:pt idx="1">
                  <c:v>4.4118716625401513</c:v>
                </c:pt>
                <c:pt idx="2">
                  <c:v>3.9045264378652313</c:v>
                </c:pt>
                <c:pt idx="3">
                  <c:v>3.5162097159641337</c:v>
                </c:pt>
                <c:pt idx="4">
                  <c:v>4.2567110263318879</c:v>
                </c:pt>
                <c:pt idx="5">
                  <c:v>3.6971034290588274</c:v>
                </c:pt>
                <c:pt idx="6">
                  <c:v>4.885573390212687</c:v>
                </c:pt>
                <c:pt idx="7">
                  <c:v>3.6626265143154817</c:v>
                </c:pt>
                <c:pt idx="8">
                  <c:v>5.2878264200321174</c:v>
                </c:pt>
                <c:pt idx="9">
                  <c:v>3.1830405311202785</c:v>
                </c:pt>
                <c:pt idx="10">
                  <c:v>3.086014868446505</c:v>
                </c:pt>
                <c:pt idx="11">
                  <c:v>3.1945929868619696</c:v>
                </c:pt>
                <c:pt idx="12">
                  <c:v>5.0768751830970968</c:v>
                </c:pt>
                <c:pt idx="13">
                  <c:v>3.4040613312366084</c:v>
                </c:pt>
                <c:pt idx="14">
                  <c:v>4.7862582065995678</c:v>
                </c:pt>
                <c:pt idx="15">
                  <c:v>4.4358020320727833</c:v>
                </c:pt>
                <c:pt idx="16">
                  <c:v>6.1283757199760656</c:v>
                </c:pt>
                <c:pt idx="17">
                  <c:v>5.5762404722942591</c:v>
                </c:pt>
                <c:pt idx="18">
                  <c:v>5.5572977150234939</c:v>
                </c:pt>
                <c:pt idx="19">
                  <c:v>5.8214331871633691</c:v>
                </c:pt>
                <c:pt idx="20">
                  <c:v>5.5978990097917878</c:v>
                </c:pt>
                <c:pt idx="21">
                  <c:v>5.617560008120198</c:v>
                </c:pt>
                <c:pt idx="22">
                  <c:v>5.6544871726944423</c:v>
                </c:pt>
                <c:pt idx="23">
                  <c:v>5.6451931747426025</c:v>
                </c:pt>
                <c:pt idx="24">
                  <c:v>5.4640597312028296</c:v>
                </c:pt>
                <c:pt idx="25">
                  <c:v>5.3059213566546948</c:v>
                </c:pt>
                <c:pt idx="26">
                  <c:v>5.7221027136461124</c:v>
                </c:pt>
                <c:pt idx="27">
                  <c:v>5.2166477063042072</c:v>
                </c:pt>
                <c:pt idx="28">
                  <c:v>5.6179528905858396</c:v>
                </c:pt>
                <c:pt idx="29">
                  <c:v>5.0946444516689802</c:v>
                </c:pt>
                <c:pt idx="30">
                  <c:v>5.840154921249801</c:v>
                </c:pt>
                <c:pt idx="31">
                  <c:v>5.6882197655457629</c:v>
                </c:pt>
                <c:pt idx="32">
                  <c:v>5.4072952827726795</c:v>
                </c:pt>
                <c:pt idx="33">
                  <c:v>5.4085249215263218</c:v>
                </c:pt>
                <c:pt idx="34">
                  <c:v>5.5932821379387887</c:v>
                </c:pt>
                <c:pt idx="35">
                  <c:v>5.7858425284073887</c:v>
                </c:pt>
                <c:pt idx="36">
                  <c:v>5.594996873385905</c:v>
                </c:pt>
                <c:pt idx="37">
                  <c:v>5.8495640778762903</c:v>
                </c:pt>
                <c:pt idx="38">
                  <c:v>5.4689307603537403</c:v>
                </c:pt>
                <c:pt idx="39">
                  <c:v>5.8217797788530161</c:v>
                </c:pt>
                <c:pt idx="40">
                  <c:v>5.7833681782675441</c:v>
                </c:pt>
                <c:pt idx="41">
                  <c:v>5.7154742165241119</c:v>
                </c:pt>
                <c:pt idx="42">
                  <c:v>5.6295896109839232</c:v>
                </c:pt>
                <c:pt idx="43">
                  <c:v>5.6385774754545182</c:v>
                </c:pt>
                <c:pt idx="44">
                  <c:v>5.8418848668350973</c:v>
                </c:pt>
                <c:pt idx="45">
                  <c:v>5.4802051204879589</c:v>
                </c:pt>
                <c:pt idx="46">
                  <c:v>5.3105669990550401</c:v>
                </c:pt>
                <c:pt idx="47">
                  <c:v>5.3359686949646514</c:v>
                </c:pt>
                <c:pt idx="48">
                  <c:v>6.9256313938909173</c:v>
                </c:pt>
                <c:pt idx="49">
                  <c:v>6.9514549087397741</c:v>
                </c:pt>
                <c:pt idx="50">
                  <c:v>6.7777137366405995</c:v>
                </c:pt>
                <c:pt idx="51">
                  <c:v>6.4431710484418288</c:v>
                </c:pt>
                <c:pt idx="52">
                  <c:v>6.1920020409699239</c:v>
                </c:pt>
                <c:pt idx="53">
                  <c:v>7.2507421163707333</c:v>
                </c:pt>
                <c:pt idx="54">
                  <c:v>5.8991873517265931</c:v>
                </c:pt>
                <c:pt idx="55">
                  <c:v>6.7697274626150508</c:v>
                </c:pt>
                <c:pt idx="56">
                  <c:v>7.1933483772316515</c:v>
                </c:pt>
                <c:pt idx="57">
                  <c:v>6.8331300006313418</c:v>
                </c:pt>
                <c:pt idx="58">
                  <c:v>5.9678843110843252</c:v>
                </c:pt>
                <c:pt idx="59">
                  <c:v>7.5447840889363214</c:v>
                </c:pt>
                <c:pt idx="60">
                  <c:v>7.4928869106179263</c:v>
                </c:pt>
                <c:pt idx="61">
                  <c:v>7.5883419568556087</c:v>
                </c:pt>
                <c:pt idx="62">
                  <c:v>7.9241086453510148</c:v>
                </c:pt>
                <c:pt idx="63">
                  <c:v>7.6241931164748378</c:v>
                </c:pt>
                <c:pt idx="64">
                  <c:v>7.5052093872577963</c:v>
                </c:pt>
                <c:pt idx="65">
                  <c:v>7.5252217740130574</c:v>
                </c:pt>
                <c:pt idx="66">
                  <c:v>7.4643248549005348</c:v>
                </c:pt>
                <c:pt idx="67">
                  <c:v>7.6684473478239319</c:v>
                </c:pt>
                <c:pt idx="68">
                  <c:v>7.5401215749586337</c:v>
                </c:pt>
                <c:pt idx="69">
                  <c:v>7.7084720549253083</c:v>
                </c:pt>
                <c:pt idx="70">
                  <c:v>7.9695183246829648</c:v>
                </c:pt>
                <c:pt idx="71">
                  <c:v>7.9358571948719208</c:v>
                </c:pt>
                <c:pt idx="72">
                  <c:v>7.9145577557719564</c:v>
                </c:pt>
                <c:pt idx="73">
                  <c:v>7.4709253391122994</c:v>
                </c:pt>
                <c:pt idx="74">
                  <c:v>8.0980425981900588</c:v>
                </c:pt>
                <c:pt idx="75">
                  <c:v>8.1259701174646164</c:v>
                </c:pt>
                <c:pt idx="76">
                  <c:v>7.3814768048455006</c:v>
                </c:pt>
                <c:pt idx="77">
                  <c:v>7.8018575817652476</c:v>
                </c:pt>
                <c:pt idx="78">
                  <c:v>7.6887619889981798</c:v>
                </c:pt>
                <c:pt idx="79">
                  <c:v>8.7099726276137375</c:v>
                </c:pt>
                <c:pt idx="80">
                  <c:v>8.7393892611785571</c:v>
                </c:pt>
                <c:pt idx="81">
                  <c:v>8.6903584702785643</c:v>
                </c:pt>
                <c:pt idx="82">
                  <c:v>8.7094901608204101</c:v>
                </c:pt>
                <c:pt idx="83">
                  <c:v>8.6590680760304188</c:v>
                </c:pt>
                <c:pt idx="84">
                  <c:v>8.73711897761528</c:v>
                </c:pt>
                <c:pt idx="85">
                  <c:v>8.9022117476401643</c:v>
                </c:pt>
                <c:pt idx="86">
                  <c:v>10.403108414406844</c:v>
                </c:pt>
                <c:pt idx="87">
                  <c:v>10.326164154700368</c:v>
                </c:pt>
                <c:pt idx="88">
                  <c:v>10.076222281822504</c:v>
                </c:pt>
                <c:pt idx="89">
                  <c:v>10.223135689521696</c:v>
                </c:pt>
                <c:pt idx="90">
                  <c:v>10.209407666599597</c:v>
                </c:pt>
                <c:pt idx="91">
                  <c:v>10.140677240909111</c:v>
                </c:pt>
                <c:pt idx="92">
                  <c:v>10.170502988363467</c:v>
                </c:pt>
                <c:pt idx="93">
                  <c:v>10.20638703245441</c:v>
                </c:pt>
                <c:pt idx="94">
                  <c:v>12.098361178246861</c:v>
                </c:pt>
                <c:pt idx="95">
                  <c:v>12.097620276999029</c:v>
                </c:pt>
                <c:pt idx="96">
                  <c:v>12.092429185511312</c:v>
                </c:pt>
                <c:pt idx="97">
                  <c:v>12.124895984190141</c:v>
                </c:pt>
                <c:pt idx="98">
                  <c:v>12.100564458826135</c:v>
                </c:pt>
                <c:pt idx="99">
                  <c:v>12.102833074394155</c:v>
                </c:pt>
                <c:pt idx="100">
                  <c:v>12.089192378476239</c:v>
                </c:pt>
                <c:pt idx="101">
                  <c:v>14.507238013635268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225-4059-8481-8AF21EB0CF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7386936"/>
        <c:axId val="847388904"/>
      </c:scatterChart>
      <c:valAx>
        <c:axId val="847386936"/>
        <c:scaling>
          <c:orientation val="minMax"/>
          <c:max val="105"/>
          <c:min val="0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7388904"/>
        <c:crosses val="autoZero"/>
        <c:crossBetween val="midCat"/>
      </c:valAx>
      <c:valAx>
        <c:axId val="847388904"/>
        <c:scaling>
          <c:orientation val="minMax"/>
          <c:max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3888888888888888E-2"/>
              <c:y val="0.1139136774569845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7386936"/>
        <c:crosses val="autoZero"/>
        <c:crossBetween val="midCat"/>
        <c:majorUnit val="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435091541475631"/>
          <c:y val="0.28761519393409157"/>
          <c:w val="0.50848911487730841"/>
          <c:h val="0.27256999125109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Expression on PND120 of </a:t>
            </a:r>
            <a:r>
              <a:rPr lang="en-US" sz="1400" b="0" i="0" baseline="0" dirty="0" err="1" smtClean="0">
                <a:solidFill>
                  <a:sysClr val="windowText" lastClr="000000"/>
                </a:solidFill>
                <a:effectLst/>
              </a:rPr>
              <a:t>tRNA</a:t>
            </a:r>
            <a:r>
              <a:rPr lang="en-US" sz="1400" b="0" i="0" baseline="0" dirty="0" smtClean="0">
                <a:solidFill>
                  <a:sysClr val="windowText" lastClr="000000"/>
                </a:solidFill>
                <a:effectLst/>
              </a:rPr>
              <a:t> </a:t>
            </a: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undergoing age-dependent up-regulation in control animals</a:t>
            </a:r>
            <a:endParaRPr lang="en-US" sz="1400" dirty="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1988407699037624E-2"/>
          <c:y val="0.19112277631962671"/>
          <c:w val="0.87633114610673668"/>
          <c:h val="0.6928973461650627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Control PND120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Sheet1!$D$2:$D$103</c:f>
              <c:numCache>
                <c:formatCode>General</c:formatCode>
                <c:ptCount val="102"/>
                <c:pt idx="0">
                  <c:v>3.6590547209596527</c:v>
                </c:pt>
                <c:pt idx="1">
                  <c:v>5.2096800047478187</c:v>
                </c:pt>
                <c:pt idx="2">
                  <c:v>5.6361500356993162</c:v>
                </c:pt>
                <c:pt idx="3">
                  <c:v>5.8080441135935841</c:v>
                </c:pt>
                <c:pt idx="4">
                  <c:v>5.912028855968992</c:v>
                </c:pt>
                <c:pt idx="5">
                  <c:v>5.9549599421725388</c:v>
                </c:pt>
                <c:pt idx="6">
                  <c:v>5.9620913224667627</c:v>
                </c:pt>
                <c:pt idx="7">
                  <c:v>5.9845862881355822</c:v>
                </c:pt>
                <c:pt idx="8">
                  <c:v>5.9961569415219209</c:v>
                </c:pt>
                <c:pt idx="9">
                  <c:v>6.0728395583509425</c:v>
                </c:pt>
                <c:pt idx="10">
                  <c:v>6.1565615331955454</c:v>
                </c:pt>
                <c:pt idx="11">
                  <c:v>6.2113713038046443</c:v>
                </c:pt>
                <c:pt idx="12">
                  <c:v>6.2296210423688505</c:v>
                </c:pt>
                <c:pt idx="13">
                  <c:v>6.2576328403506976</c:v>
                </c:pt>
                <c:pt idx="14">
                  <c:v>6.4048273259562896</c:v>
                </c:pt>
                <c:pt idx="15">
                  <c:v>6.7800881660818311</c:v>
                </c:pt>
                <c:pt idx="16">
                  <c:v>6.788765411619643</c:v>
                </c:pt>
                <c:pt idx="17">
                  <c:v>6.7922434550845514</c:v>
                </c:pt>
                <c:pt idx="18">
                  <c:v>6.7976258091635984</c:v>
                </c:pt>
                <c:pt idx="19">
                  <c:v>6.8144740014233625</c:v>
                </c:pt>
                <c:pt idx="20">
                  <c:v>6.8145348118621136</c:v>
                </c:pt>
                <c:pt idx="21">
                  <c:v>6.8234431126063377</c:v>
                </c:pt>
                <c:pt idx="22">
                  <c:v>6.8372179108427327</c:v>
                </c:pt>
                <c:pt idx="23">
                  <c:v>6.8372530586870326</c:v>
                </c:pt>
                <c:pt idx="24">
                  <c:v>6.8396709346212283</c:v>
                </c:pt>
                <c:pt idx="25">
                  <c:v>6.840009890041979</c:v>
                </c:pt>
                <c:pt idx="26">
                  <c:v>6.8410207322448189</c:v>
                </c:pt>
                <c:pt idx="27">
                  <c:v>6.8410554406652979</c:v>
                </c:pt>
                <c:pt idx="28">
                  <c:v>6.8432851482060348</c:v>
                </c:pt>
                <c:pt idx="29">
                  <c:v>6.8469977384328269</c:v>
                </c:pt>
                <c:pt idx="30">
                  <c:v>6.855512524453605</c:v>
                </c:pt>
                <c:pt idx="31">
                  <c:v>6.8557797804185441</c:v>
                </c:pt>
                <c:pt idx="32">
                  <c:v>6.8577346415742753</c:v>
                </c:pt>
                <c:pt idx="33">
                  <c:v>6.860384522989345</c:v>
                </c:pt>
                <c:pt idx="34">
                  <c:v>6.862002732528258</c:v>
                </c:pt>
                <c:pt idx="35">
                  <c:v>6.8622868066561793</c:v>
                </c:pt>
                <c:pt idx="36">
                  <c:v>6.8656656251399317</c:v>
                </c:pt>
                <c:pt idx="37">
                  <c:v>6.8685981699184646</c:v>
                </c:pt>
                <c:pt idx="38">
                  <c:v>6.8881965711602851</c:v>
                </c:pt>
                <c:pt idx="39">
                  <c:v>6.9383164669658726</c:v>
                </c:pt>
                <c:pt idx="40">
                  <c:v>6.9822995846942639</c:v>
                </c:pt>
                <c:pt idx="41">
                  <c:v>7.0445375723428638</c:v>
                </c:pt>
                <c:pt idx="42">
                  <c:v>7.1217459295782177</c:v>
                </c:pt>
                <c:pt idx="43">
                  <c:v>7.1374895592218328</c:v>
                </c:pt>
                <c:pt idx="44">
                  <c:v>7.1429909997743124</c:v>
                </c:pt>
                <c:pt idx="45">
                  <c:v>7.6781027810648004</c:v>
                </c:pt>
                <c:pt idx="46">
                  <c:v>7.7016204079075452</c:v>
                </c:pt>
                <c:pt idx="47">
                  <c:v>7.7404391182963082</c:v>
                </c:pt>
                <c:pt idx="48">
                  <c:v>7.9261510517079623</c:v>
                </c:pt>
                <c:pt idx="49">
                  <c:v>8.0152931083319512</c:v>
                </c:pt>
                <c:pt idx="50">
                  <c:v>8.0184862628095885</c:v>
                </c:pt>
                <c:pt idx="51">
                  <c:v>8.3608738628764474</c:v>
                </c:pt>
                <c:pt idx="52">
                  <c:v>8.3856726190630528</c:v>
                </c:pt>
                <c:pt idx="53">
                  <c:v>8.3907865901781786</c:v>
                </c:pt>
                <c:pt idx="54">
                  <c:v>8.519389725605528</c:v>
                </c:pt>
                <c:pt idx="55">
                  <c:v>8.5508691499106089</c:v>
                </c:pt>
                <c:pt idx="56">
                  <c:v>8.6874850298447335</c:v>
                </c:pt>
                <c:pt idx="57">
                  <c:v>8.6923567695568735</c:v>
                </c:pt>
                <c:pt idx="58">
                  <c:v>8.6934908052982909</c:v>
                </c:pt>
                <c:pt idx="59">
                  <c:v>8.6981685837011735</c:v>
                </c:pt>
                <c:pt idx="60">
                  <c:v>8.7012633094211118</c:v>
                </c:pt>
                <c:pt idx="61">
                  <c:v>8.7058790610734107</c:v>
                </c:pt>
                <c:pt idx="62">
                  <c:v>8.7089263936417396</c:v>
                </c:pt>
                <c:pt idx="63">
                  <c:v>8.7146120639574178</c:v>
                </c:pt>
                <c:pt idx="64">
                  <c:v>8.7160233334796935</c:v>
                </c:pt>
                <c:pt idx="65">
                  <c:v>8.7182822537540279</c:v>
                </c:pt>
                <c:pt idx="66">
                  <c:v>8.7204416615379952</c:v>
                </c:pt>
                <c:pt idx="67">
                  <c:v>8.7366738880935575</c:v>
                </c:pt>
                <c:pt idx="68">
                  <c:v>8.7523831025010193</c:v>
                </c:pt>
                <c:pt idx="69">
                  <c:v>9.0223744653877862</c:v>
                </c:pt>
                <c:pt idx="70">
                  <c:v>9.3086544233511379</c:v>
                </c:pt>
                <c:pt idx="71">
                  <c:v>9.3443589281490489</c:v>
                </c:pt>
                <c:pt idx="72">
                  <c:v>9.7330086736779524</c:v>
                </c:pt>
                <c:pt idx="73">
                  <c:v>9.7346898301350642</c:v>
                </c:pt>
                <c:pt idx="74">
                  <c:v>9.7402460800654449</c:v>
                </c:pt>
                <c:pt idx="75">
                  <c:v>9.7456866239414328</c:v>
                </c:pt>
                <c:pt idx="76">
                  <c:v>9.7457783674013552</c:v>
                </c:pt>
                <c:pt idx="77">
                  <c:v>9.7479764657471257</c:v>
                </c:pt>
                <c:pt idx="78">
                  <c:v>10.074808689953585</c:v>
                </c:pt>
                <c:pt idx="79">
                  <c:v>10.715528394966391</c:v>
                </c:pt>
                <c:pt idx="80">
                  <c:v>10.735782161103854</c:v>
                </c:pt>
                <c:pt idx="81">
                  <c:v>10.762472172612711</c:v>
                </c:pt>
                <c:pt idx="82">
                  <c:v>10.819616456755883</c:v>
                </c:pt>
                <c:pt idx="83">
                  <c:v>11.025713112382457</c:v>
                </c:pt>
                <c:pt idx="84">
                  <c:v>11.070409949117137</c:v>
                </c:pt>
                <c:pt idx="85">
                  <c:v>11.087725774317997</c:v>
                </c:pt>
                <c:pt idx="86">
                  <c:v>11.712332270607009</c:v>
                </c:pt>
                <c:pt idx="87">
                  <c:v>11.713453270510337</c:v>
                </c:pt>
                <c:pt idx="88">
                  <c:v>11.717559970647374</c:v>
                </c:pt>
                <c:pt idx="89">
                  <c:v>11.723847803364345</c:v>
                </c:pt>
                <c:pt idx="90">
                  <c:v>11.724600159818818</c:v>
                </c:pt>
                <c:pt idx="91">
                  <c:v>11.725577472230336</c:v>
                </c:pt>
                <c:pt idx="92">
                  <c:v>12.34708150916193</c:v>
                </c:pt>
                <c:pt idx="93">
                  <c:v>12.349624759581465</c:v>
                </c:pt>
                <c:pt idx="94">
                  <c:v>13.718872862690171</c:v>
                </c:pt>
                <c:pt idx="95">
                  <c:v>13.721132682652595</c:v>
                </c:pt>
                <c:pt idx="96">
                  <c:v>13.72145289846433</c:v>
                </c:pt>
                <c:pt idx="97">
                  <c:v>13.72189951550954</c:v>
                </c:pt>
                <c:pt idx="98">
                  <c:v>13.722666600701055</c:v>
                </c:pt>
                <c:pt idx="99">
                  <c:v>13.723514175681068</c:v>
                </c:pt>
                <c:pt idx="100">
                  <c:v>13.727692934115</c:v>
                </c:pt>
                <c:pt idx="101">
                  <c:v>14.915299363448064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AA0-4484-B386-0F1FE00087F7}"/>
            </c:ext>
          </c:extLst>
        </c:ser>
        <c:ser>
          <c:idx val="1"/>
          <c:order val="1"/>
          <c:tx>
            <c:strRef>
              <c:f>Sheet1!$E$1</c:f>
              <c:strCache>
                <c:ptCount val="1"/>
                <c:pt idx="0">
                  <c:v>BDE-47 PND120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3"/>
            <c:dispRSqr val="0"/>
            <c:dispEq val="0"/>
          </c:trendline>
          <c:yVal>
            <c:numRef>
              <c:f>Sheet1!$E$2:$E$103</c:f>
              <c:numCache>
                <c:formatCode>General</c:formatCode>
                <c:ptCount val="102"/>
                <c:pt idx="0">
                  <c:v>3.3745036648614621</c:v>
                </c:pt>
                <c:pt idx="1">
                  <c:v>4.5233508998565837</c:v>
                </c:pt>
                <c:pt idx="2">
                  <c:v>5.097002277016121</c:v>
                </c:pt>
                <c:pt idx="3">
                  <c:v>6.0042247226705685</c:v>
                </c:pt>
                <c:pt idx="4">
                  <c:v>6.5670668582255791</c:v>
                </c:pt>
                <c:pt idx="5">
                  <c:v>5.3724365911617022</c:v>
                </c:pt>
                <c:pt idx="6">
                  <c:v>5.2546769061433451</c:v>
                </c:pt>
                <c:pt idx="7">
                  <c:v>5.5545972408066762</c:v>
                </c:pt>
                <c:pt idx="8">
                  <c:v>5.4104564830851816</c:v>
                </c:pt>
                <c:pt idx="9">
                  <c:v>6.682303181327967</c:v>
                </c:pt>
                <c:pt idx="10">
                  <c:v>6.7331928174452331</c:v>
                </c:pt>
                <c:pt idx="11">
                  <c:v>6.8345683551609682</c:v>
                </c:pt>
                <c:pt idx="12">
                  <c:v>6.9575603437981384</c:v>
                </c:pt>
                <c:pt idx="13">
                  <c:v>5.5882334391922974</c:v>
                </c:pt>
                <c:pt idx="14">
                  <c:v>5.5899945426403912</c:v>
                </c:pt>
                <c:pt idx="15">
                  <c:v>5.6865464303159685</c:v>
                </c:pt>
                <c:pt idx="16">
                  <c:v>6.4352693707712838</c:v>
                </c:pt>
                <c:pt idx="17">
                  <c:v>6.6431445038504542</c:v>
                </c:pt>
                <c:pt idx="18">
                  <c:v>5.9933543158473723</c:v>
                </c:pt>
                <c:pt idx="19">
                  <c:v>6.2940953682110701</c:v>
                </c:pt>
                <c:pt idx="20">
                  <c:v>6.2936948540715134</c:v>
                </c:pt>
                <c:pt idx="21">
                  <c:v>6.1440444932289937</c:v>
                </c:pt>
                <c:pt idx="22">
                  <c:v>6.1584143031400567</c:v>
                </c:pt>
                <c:pt idx="23">
                  <c:v>6.4856876527517473</c:v>
                </c:pt>
                <c:pt idx="24">
                  <c:v>6.2774368678660339</c:v>
                </c:pt>
                <c:pt idx="25">
                  <c:v>6.2817118455594523</c:v>
                </c:pt>
                <c:pt idx="26">
                  <c:v>5.357662482638303</c:v>
                </c:pt>
                <c:pt idx="27">
                  <c:v>6.2120020199295638</c:v>
                </c:pt>
                <c:pt idx="28">
                  <c:v>6.2691476448107579</c:v>
                </c:pt>
                <c:pt idx="29">
                  <c:v>6.190108559279051</c:v>
                </c:pt>
                <c:pt idx="30">
                  <c:v>6.0668271588548288</c:v>
                </c:pt>
                <c:pt idx="31">
                  <c:v>6.277664501738303</c:v>
                </c:pt>
                <c:pt idx="32">
                  <c:v>6.3887988050781415</c:v>
                </c:pt>
                <c:pt idx="33">
                  <c:v>6.3489843819910838</c:v>
                </c:pt>
                <c:pt idx="34">
                  <c:v>6.3980381806051403</c:v>
                </c:pt>
                <c:pt idx="35">
                  <c:v>6.0910320534992941</c:v>
                </c:pt>
                <c:pt idx="36">
                  <c:v>6.2971791097726202</c:v>
                </c:pt>
                <c:pt idx="37">
                  <c:v>5.9470220358780068</c:v>
                </c:pt>
                <c:pt idx="38">
                  <c:v>6.0958785707524727</c:v>
                </c:pt>
                <c:pt idx="39">
                  <c:v>5.9606900024377554</c:v>
                </c:pt>
                <c:pt idx="40">
                  <c:v>6.3819177232904707</c:v>
                </c:pt>
                <c:pt idx="41">
                  <c:v>6.5335038006556809</c:v>
                </c:pt>
                <c:pt idx="42">
                  <c:v>6.2860626313834471</c:v>
                </c:pt>
                <c:pt idx="43">
                  <c:v>6.2832105814965828</c:v>
                </c:pt>
                <c:pt idx="44">
                  <c:v>6.3661967418055347</c:v>
                </c:pt>
                <c:pt idx="45">
                  <c:v>7.1245312397594489</c:v>
                </c:pt>
                <c:pt idx="46">
                  <c:v>8.0514985685570082</c:v>
                </c:pt>
                <c:pt idx="47">
                  <c:v>8.2612207662709984</c:v>
                </c:pt>
                <c:pt idx="48">
                  <c:v>7.8286229588171503</c:v>
                </c:pt>
                <c:pt idx="49">
                  <c:v>7.3926666515464996</c:v>
                </c:pt>
                <c:pt idx="50">
                  <c:v>7.586918397153334</c:v>
                </c:pt>
                <c:pt idx="51">
                  <c:v>7.7035139787600082</c:v>
                </c:pt>
                <c:pt idx="52">
                  <c:v>7.0342195832573111</c:v>
                </c:pt>
                <c:pt idx="53">
                  <c:v>7.208557493624796</c:v>
                </c:pt>
                <c:pt idx="54">
                  <c:v>8.0406537198663486</c:v>
                </c:pt>
                <c:pt idx="55">
                  <c:v>7.9888591346280142</c:v>
                </c:pt>
                <c:pt idx="56">
                  <c:v>8.4585554629059754</c:v>
                </c:pt>
                <c:pt idx="57">
                  <c:v>8.2784632030307375</c:v>
                </c:pt>
                <c:pt idx="58">
                  <c:v>8.1329681735312143</c:v>
                </c:pt>
                <c:pt idx="59">
                  <c:v>8.0104698982554492</c:v>
                </c:pt>
                <c:pt idx="60">
                  <c:v>8.089538478297543</c:v>
                </c:pt>
                <c:pt idx="61">
                  <c:v>8.0843246465194269</c:v>
                </c:pt>
                <c:pt idx="62">
                  <c:v>8.3100698070717307</c:v>
                </c:pt>
                <c:pt idx="63">
                  <c:v>8.4343714463099513</c:v>
                </c:pt>
                <c:pt idx="64">
                  <c:v>8.3522690865608507</c:v>
                </c:pt>
                <c:pt idx="65">
                  <c:v>8.2167595201469847</c:v>
                </c:pt>
                <c:pt idx="66">
                  <c:v>8.327302475896813</c:v>
                </c:pt>
                <c:pt idx="67">
                  <c:v>8.4009089638462253</c:v>
                </c:pt>
                <c:pt idx="68">
                  <c:v>8.4412428775656441</c:v>
                </c:pt>
                <c:pt idx="69">
                  <c:v>8.3992630299436737</c:v>
                </c:pt>
                <c:pt idx="70">
                  <c:v>8.9644063678471166</c:v>
                </c:pt>
                <c:pt idx="71">
                  <c:v>9.0399036136351025</c:v>
                </c:pt>
                <c:pt idx="72">
                  <c:v>9.008917264669682</c:v>
                </c:pt>
                <c:pt idx="73">
                  <c:v>9.0563237601188096</c:v>
                </c:pt>
                <c:pt idx="74">
                  <c:v>9.0054165163977675</c:v>
                </c:pt>
                <c:pt idx="75">
                  <c:v>9.0194518749434902</c:v>
                </c:pt>
                <c:pt idx="76">
                  <c:v>8.9985121321810499</c:v>
                </c:pt>
                <c:pt idx="77">
                  <c:v>9.1111402400891492</c:v>
                </c:pt>
                <c:pt idx="78">
                  <c:v>9.3538607128281335</c:v>
                </c:pt>
                <c:pt idx="79">
                  <c:v>9.6232747072213005</c:v>
                </c:pt>
                <c:pt idx="80">
                  <c:v>9.688893975725188</c:v>
                </c:pt>
                <c:pt idx="81">
                  <c:v>9.6867888545374043</c:v>
                </c:pt>
                <c:pt idx="82">
                  <c:v>10.876303268355102</c:v>
                </c:pt>
                <c:pt idx="83">
                  <c:v>11.183730956500805</c:v>
                </c:pt>
                <c:pt idx="84">
                  <c:v>11.274433325955149</c:v>
                </c:pt>
                <c:pt idx="85">
                  <c:v>11.275353461361705</c:v>
                </c:pt>
                <c:pt idx="86">
                  <c:v>11.987005769294122</c:v>
                </c:pt>
                <c:pt idx="87">
                  <c:v>12.016548665133074</c:v>
                </c:pt>
                <c:pt idx="88">
                  <c:v>12.002053566571965</c:v>
                </c:pt>
                <c:pt idx="89">
                  <c:v>12.017997538008856</c:v>
                </c:pt>
                <c:pt idx="90">
                  <c:v>12.005309773932728</c:v>
                </c:pt>
                <c:pt idx="91">
                  <c:v>11.989607102236306</c:v>
                </c:pt>
                <c:pt idx="92">
                  <c:v>11.687116904390214</c:v>
                </c:pt>
                <c:pt idx="93">
                  <c:v>11.732221458861842</c:v>
                </c:pt>
                <c:pt idx="94">
                  <c:v>12.880950233973168</c:v>
                </c:pt>
                <c:pt idx="95">
                  <c:v>12.876697843260244</c:v>
                </c:pt>
                <c:pt idx="96">
                  <c:v>12.906660795888738</c:v>
                </c:pt>
                <c:pt idx="97">
                  <c:v>12.923671289287483</c:v>
                </c:pt>
                <c:pt idx="98">
                  <c:v>12.898587700022512</c:v>
                </c:pt>
                <c:pt idx="99">
                  <c:v>12.880903312430759</c:v>
                </c:pt>
                <c:pt idx="100">
                  <c:v>12.8690876414272</c:v>
                </c:pt>
                <c:pt idx="101">
                  <c:v>14.83028433250333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AA0-4484-B386-0F1FE0008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3871072"/>
        <c:axId val="833871400"/>
      </c:scatterChart>
      <c:valAx>
        <c:axId val="833871072"/>
        <c:scaling>
          <c:orientation val="minMax"/>
          <c:max val="105"/>
          <c:min val="0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3871400"/>
        <c:crosses val="autoZero"/>
        <c:crossBetween val="midCat"/>
      </c:valAx>
      <c:valAx>
        <c:axId val="83387140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6666666666666666E-2"/>
              <c:y val="4.4180154564012801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38710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Expression on PND65 of </a:t>
            </a:r>
            <a:r>
              <a:rPr lang="en-US" sz="1400" b="0" i="0" baseline="0" dirty="0" err="1" smtClean="0">
                <a:solidFill>
                  <a:sysClr val="windowText" lastClr="000000"/>
                </a:solidFill>
                <a:effectLst/>
              </a:rPr>
              <a:t>tRNA</a:t>
            </a:r>
            <a:r>
              <a:rPr lang="en-US" sz="1400" b="0" i="0" baseline="0" dirty="0" smtClean="0">
                <a:solidFill>
                  <a:sysClr val="windowText" lastClr="000000"/>
                </a:solidFill>
                <a:effectLst/>
              </a:rPr>
              <a:t> </a:t>
            </a: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undergoing age-dependent down-regulation in control animals</a:t>
            </a:r>
            <a:endParaRPr lang="en-US" sz="1400" dirty="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6580927384076991E-2"/>
          <c:y val="0.18601851851851853"/>
          <c:w val="0.88386351706036748"/>
          <c:h val="0.70658209390492843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Sheet1!$B$108:$B$232</c:f>
              <c:numCache>
                <c:formatCode>General</c:formatCode>
                <c:ptCount val="125"/>
                <c:pt idx="0">
                  <c:v>2.2907430241859981</c:v>
                </c:pt>
                <c:pt idx="1">
                  <c:v>2.7229656859783815</c:v>
                </c:pt>
                <c:pt idx="2">
                  <c:v>3.0450234280872071</c:v>
                </c:pt>
                <c:pt idx="3">
                  <c:v>3.0529880407418788</c:v>
                </c:pt>
                <c:pt idx="4">
                  <c:v>3.2188206185204264</c:v>
                </c:pt>
                <c:pt idx="5">
                  <c:v>3.2518509956965889</c:v>
                </c:pt>
                <c:pt idx="6">
                  <c:v>3.4260144484479675</c:v>
                </c:pt>
                <c:pt idx="7">
                  <c:v>3.5564135034253166</c:v>
                </c:pt>
                <c:pt idx="8">
                  <c:v>3.8733031684925798</c:v>
                </c:pt>
                <c:pt idx="9">
                  <c:v>3.9112669078947491</c:v>
                </c:pt>
                <c:pt idx="10">
                  <c:v>4.0280377503375879</c:v>
                </c:pt>
                <c:pt idx="11">
                  <c:v>4.1404090096162607</c:v>
                </c:pt>
                <c:pt idx="12">
                  <c:v>4.1844510667977159</c:v>
                </c:pt>
                <c:pt idx="13">
                  <c:v>4.2283767444065576</c:v>
                </c:pt>
                <c:pt idx="14">
                  <c:v>4.3605303215706952</c:v>
                </c:pt>
                <c:pt idx="15">
                  <c:v>4.4502820794309912</c:v>
                </c:pt>
                <c:pt idx="16">
                  <c:v>4.4646520782705714</c:v>
                </c:pt>
                <c:pt idx="17">
                  <c:v>4.4958975497958482</c:v>
                </c:pt>
                <c:pt idx="18">
                  <c:v>4.6581483619233017</c:v>
                </c:pt>
                <c:pt idx="19">
                  <c:v>4.6888400231270451</c:v>
                </c:pt>
                <c:pt idx="20">
                  <c:v>4.6994382981698539</c:v>
                </c:pt>
                <c:pt idx="21">
                  <c:v>4.7490926192293879</c:v>
                </c:pt>
                <c:pt idx="22">
                  <c:v>4.7769127289043691</c:v>
                </c:pt>
                <c:pt idx="23">
                  <c:v>4.8612375197374726</c:v>
                </c:pt>
                <c:pt idx="24">
                  <c:v>4.8794504837646357</c:v>
                </c:pt>
                <c:pt idx="25">
                  <c:v>4.9632306807565429</c:v>
                </c:pt>
                <c:pt idx="26">
                  <c:v>5.0453671583240327</c:v>
                </c:pt>
                <c:pt idx="27">
                  <c:v>5.1166130195166053</c:v>
                </c:pt>
                <c:pt idx="28">
                  <c:v>5.2258522599571871</c:v>
                </c:pt>
                <c:pt idx="29">
                  <c:v>5.302523949092941</c:v>
                </c:pt>
                <c:pt idx="30">
                  <c:v>5.3931784342906406</c:v>
                </c:pt>
                <c:pt idx="31">
                  <c:v>5.4350906860617805</c:v>
                </c:pt>
                <c:pt idx="32">
                  <c:v>5.4489894219954538</c:v>
                </c:pt>
                <c:pt idx="33">
                  <c:v>5.468444942996757</c:v>
                </c:pt>
                <c:pt idx="34">
                  <c:v>5.5479937923886027</c:v>
                </c:pt>
                <c:pt idx="35">
                  <c:v>5.6010414655948324</c:v>
                </c:pt>
                <c:pt idx="36">
                  <c:v>5.6864150286740411</c:v>
                </c:pt>
                <c:pt idx="37">
                  <c:v>5.7328946239269909</c:v>
                </c:pt>
                <c:pt idx="38">
                  <c:v>5.9704822580518622</c:v>
                </c:pt>
                <c:pt idx="39">
                  <c:v>6.6741932778109856</c:v>
                </c:pt>
                <c:pt idx="40">
                  <c:v>6.8096912551350286</c:v>
                </c:pt>
                <c:pt idx="41">
                  <c:v>7.2052087894506975</c:v>
                </c:pt>
                <c:pt idx="42">
                  <c:v>7.219891220932336</c:v>
                </c:pt>
                <c:pt idx="43">
                  <c:v>7.2262770651771504</c:v>
                </c:pt>
                <c:pt idx="44">
                  <c:v>7.3617171416392715</c:v>
                </c:pt>
                <c:pt idx="45">
                  <c:v>7.3660285642944601</c:v>
                </c:pt>
                <c:pt idx="46">
                  <c:v>7.3666950300922265</c:v>
                </c:pt>
                <c:pt idx="47">
                  <c:v>7.3801685958511269</c:v>
                </c:pt>
                <c:pt idx="48">
                  <c:v>7.4327544023878955</c:v>
                </c:pt>
                <c:pt idx="49">
                  <c:v>7.4340888044462163</c:v>
                </c:pt>
                <c:pt idx="50">
                  <c:v>7.4363870854023624</c:v>
                </c:pt>
                <c:pt idx="51">
                  <c:v>7.4377208497796472</c:v>
                </c:pt>
                <c:pt idx="52">
                  <c:v>7.4641782412513651</c:v>
                </c:pt>
                <c:pt idx="53">
                  <c:v>7.5060261887602842</c:v>
                </c:pt>
                <c:pt idx="54">
                  <c:v>7.5302696046192352</c:v>
                </c:pt>
                <c:pt idx="55">
                  <c:v>7.5419263798943446</c:v>
                </c:pt>
                <c:pt idx="56">
                  <c:v>7.7367115067318473</c:v>
                </c:pt>
                <c:pt idx="57">
                  <c:v>7.9466270434672879</c:v>
                </c:pt>
                <c:pt idx="58">
                  <c:v>8.246219962676264</c:v>
                </c:pt>
                <c:pt idx="59">
                  <c:v>8.5838672072937801</c:v>
                </c:pt>
                <c:pt idx="60">
                  <c:v>8.6480287409879804</c:v>
                </c:pt>
                <c:pt idx="61">
                  <c:v>8.8516640622927358</c:v>
                </c:pt>
                <c:pt idx="62">
                  <c:v>8.9120243527282206</c:v>
                </c:pt>
                <c:pt idx="63">
                  <c:v>9.1094676779174222</c:v>
                </c:pt>
                <c:pt idx="64">
                  <c:v>9.2324941768379336</c:v>
                </c:pt>
                <c:pt idx="65">
                  <c:v>9.5066134462679752</c:v>
                </c:pt>
                <c:pt idx="66">
                  <c:v>9.5436076853425575</c:v>
                </c:pt>
                <c:pt idx="67">
                  <c:v>9.8219831539361024</c:v>
                </c:pt>
                <c:pt idx="68">
                  <c:v>9.8961257410317973</c:v>
                </c:pt>
                <c:pt idx="69">
                  <c:v>9.9151362900929083</c:v>
                </c:pt>
                <c:pt idx="70">
                  <c:v>9.9157890845487557</c:v>
                </c:pt>
                <c:pt idx="71">
                  <c:v>9.9741823201712574</c:v>
                </c:pt>
                <c:pt idx="72">
                  <c:v>9.9900621921777457</c:v>
                </c:pt>
                <c:pt idx="73">
                  <c:v>10.004398815355481</c:v>
                </c:pt>
                <c:pt idx="74">
                  <c:v>10.062615493266181</c:v>
                </c:pt>
                <c:pt idx="75">
                  <c:v>10.13406231858874</c:v>
                </c:pt>
                <c:pt idx="76">
                  <c:v>10.171976839638342</c:v>
                </c:pt>
                <c:pt idx="77">
                  <c:v>10.244228281228173</c:v>
                </c:pt>
                <c:pt idx="78">
                  <c:v>10.392375880484787</c:v>
                </c:pt>
                <c:pt idx="79">
                  <c:v>10.490448971341998</c:v>
                </c:pt>
                <c:pt idx="80">
                  <c:v>10.496886096741349</c:v>
                </c:pt>
                <c:pt idx="81">
                  <c:v>10.504229530027205</c:v>
                </c:pt>
                <c:pt idx="82">
                  <c:v>10.50925959186495</c:v>
                </c:pt>
                <c:pt idx="83">
                  <c:v>10.51129117255185</c:v>
                </c:pt>
                <c:pt idx="84">
                  <c:v>10.512034308034879</c:v>
                </c:pt>
                <c:pt idx="85">
                  <c:v>10.523478507111271</c:v>
                </c:pt>
                <c:pt idx="86">
                  <c:v>10.532810960713286</c:v>
                </c:pt>
                <c:pt idx="87">
                  <c:v>10.610341751729072</c:v>
                </c:pt>
                <c:pt idx="88">
                  <c:v>10.613204485714427</c:v>
                </c:pt>
                <c:pt idx="89">
                  <c:v>10.87395681169154</c:v>
                </c:pt>
                <c:pt idx="90">
                  <c:v>10.874118350058971</c:v>
                </c:pt>
                <c:pt idx="91">
                  <c:v>10.875613093952856</c:v>
                </c:pt>
                <c:pt idx="92">
                  <c:v>10.875725166383068</c:v>
                </c:pt>
                <c:pt idx="93">
                  <c:v>10.898659835220785</c:v>
                </c:pt>
                <c:pt idx="94">
                  <c:v>10.916047347969213</c:v>
                </c:pt>
                <c:pt idx="95">
                  <c:v>11.350675617356584</c:v>
                </c:pt>
                <c:pt idx="96">
                  <c:v>11.358669813476112</c:v>
                </c:pt>
                <c:pt idx="97">
                  <c:v>11.381296774655853</c:v>
                </c:pt>
                <c:pt idx="98">
                  <c:v>11.38720224695019</c:v>
                </c:pt>
                <c:pt idx="99">
                  <c:v>11.39838724372143</c:v>
                </c:pt>
                <c:pt idx="100">
                  <c:v>11.400303547588038</c:v>
                </c:pt>
                <c:pt idx="101">
                  <c:v>11.423598815880878</c:v>
                </c:pt>
                <c:pt idx="102">
                  <c:v>12.495317676720697</c:v>
                </c:pt>
                <c:pt idx="103">
                  <c:v>12.66657487887705</c:v>
                </c:pt>
                <c:pt idx="104">
                  <c:v>12.670176135926328</c:v>
                </c:pt>
                <c:pt idx="105">
                  <c:v>13.058379037158318</c:v>
                </c:pt>
                <c:pt idx="106">
                  <c:v>13.075903578960252</c:v>
                </c:pt>
                <c:pt idx="107">
                  <c:v>13.077342463755715</c:v>
                </c:pt>
                <c:pt idx="108">
                  <c:v>13.096930018111768</c:v>
                </c:pt>
                <c:pt idx="109">
                  <c:v>13.110007470970608</c:v>
                </c:pt>
                <c:pt idx="110">
                  <c:v>14.563826863248211</c:v>
                </c:pt>
                <c:pt idx="111">
                  <c:v>14.564270055423547</c:v>
                </c:pt>
                <c:pt idx="112">
                  <c:v>14.566595517007153</c:v>
                </c:pt>
                <c:pt idx="113">
                  <c:v>14.56733068124222</c:v>
                </c:pt>
                <c:pt idx="114">
                  <c:v>14.573454196874261</c:v>
                </c:pt>
                <c:pt idx="115">
                  <c:v>14.587126579922037</c:v>
                </c:pt>
                <c:pt idx="116">
                  <c:v>14.610685226471029</c:v>
                </c:pt>
                <c:pt idx="117">
                  <c:v>15.409434011712086</c:v>
                </c:pt>
                <c:pt idx="118">
                  <c:v>15.417731254841293</c:v>
                </c:pt>
                <c:pt idx="119">
                  <c:v>15.41974660287473</c:v>
                </c:pt>
                <c:pt idx="120">
                  <c:v>15.421360018694292</c:v>
                </c:pt>
                <c:pt idx="121">
                  <c:v>15.425650880220955</c:v>
                </c:pt>
                <c:pt idx="122">
                  <c:v>15.425663544820715</c:v>
                </c:pt>
                <c:pt idx="123">
                  <c:v>15.425983684821309</c:v>
                </c:pt>
                <c:pt idx="124">
                  <c:v>15.426545902211823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125-43FF-9247-4E457A45C933}"/>
            </c:ext>
          </c:extLst>
        </c:ser>
        <c:ser>
          <c:idx val="1"/>
          <c:order val="1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2"/>
            <c:dispRSqr val="0"/>
            <c:dispEq val="0"/>
          </c:trendline>
          <c:yVal>
            <c:numRef>
              <c:f>Sheet1!$C$108:$C$232</c:f>
              <c:numCache>
                <c:formatCode>General</c:formatCode>
                <c:ptCount val="125"/>
                <c:pt idx="0">
                  <c:v>2.0544091065931274</c:v>
                </c:pt>
                <c:pt idx="1">
                  <c:v>3.3033148429510302</c:v>
                </c:pt>
                <c:pt idx="2">
                  <c:v>3.051782910771347</c:v>
                </c:pt>
                <c:pt idx="3">
                  <c:v>2.5049097343174904</c:v>
                </c:pt>
                <c:pt idx="4">
                  <c:v>3.783503641212159</c:v>
                </c:pt>
                <c:pt idx="5">
                  <c:v>2.1839635069669017</c:v>
                </c:pt>
                <c:pt idx="6">
                  <c:v>2.7563557236792371</c:v>
                </c:pt>
                <c:pt idx="7">
                  <c:v>2.6445794176169941</c:v>
                </c:pt>
                <c:pt idx="8">
                  <c:v>3.1139800144295635</c:v>
                </c:pt>
                <c:pt idx="9">
                  <c:v>4.3223505992935758</c:v>
                </c:pt>
                <c:pt idx="10">
                  <c:v>4.0995586897503822</c:v>
                </c:pt>
                <c:pt idx="11">
                  <c:v>4.9812297209203305</c:v>
                </c:pt>
                <c:pt idx="12">
                  <c:v>4.7235535129537221</c:v>
                </c:pt>
                <c:pt idx="13">
                  <c:v>4.8723625401373054</c:v>
                </c:pt>
                <c:pt idx="14">
                  <c:v>4.4613879540187051</c:v>
                </c:pt>
                <c:pt idx="15">
                  <c:v>5.6343335111582107</c:v>
                </c:pt>
                <c:pt idx="16">
                  <c:v>3.4324088940106674</c:v>
                </c:pt>
                <c:pt idx="17">
                  <c:v>4.9356459565347741</c:v>
                </c:pt>
                <c:pt idx="18">
                  <c:v>4.6582806161658548</c:v>
                </c:pt>
                <c:pt idx="19">
                  <c:v>4.5017439390601108</c:v>
                </c:pt>
                <c:pt idx="20">
                  <c:v>5.5003192945264727</c:v>
                </c:pt>
                <c:pt idx="21">
                  <c:v>5.5035470329577914</c:v>
                </c:pt>
                <c:pt idx="22">
                  <c:v>2.9897537665098626</c:v>
                </c:pt>
                <c:pt idx="23">
                  <c:v>5.7383047135143359</c:v>
                </c:pt>
                <c:pt idx="24">
                  <c:v>4.0555881779834735</c:v>
                </c:pt>
                <c:pt idx="25">
                  <c:v>5.1536362173822843</c:v>
                </c:pt>
                <c:pt idx="26">
                  <c:v>3.5615051383791028</c:v>
                </c:pt>
                <c:pt idx="27">
                  <c:v>3.2700081298513575</c:v>
                </c:pt>
                <c:pt idx="28">
                  <c:v>3.3021809293708526</c:v>
                </c:pt>
                <c:pt idx="29">
                  <c:v>5.290477147507981</c:v>
                </c:pt>
                <c:pt idx="30">
                  <c:v>5.8440215791167622</c:v>
                </c:pt>
                <c:pt idx="31">
                  <c:v>5.5932043836418108</c:v>
                </c:pt>
                <c:pt idx="32">
                  <c:v>4.3240477363984517</c:v>
                </c:pt>
                <c:pt idx="33">
                  <c:v>5.5647435990131013</c:v>
                </c:pt>
                <c:pt idx="34">
                  <c:v>5.6058313041843775</c:v>
                </c:pt>
                <c:pt idx="35">
                  <c:v>5.9982804867869532</c:v>
                </c:pt>
                <c:pt idx="36">
                  <c:v>6.3123231141131635</c:v>
                </c:pt>
                <c:pt idx="37">
                  <c:v>5.8651995976951676</c:v>
                </c:pt>
                <c:pt idx="38">
                  <c:v>5.7231997772227041</c:v>
                </c:pt>
                <c:pt idx="39">
                  <c:v>4.617618718034918</c:v>
                </c:pt>
                <c:pt idx="40">
                  <c:v>4.4794242671008258</c:v>
                </c:pt>
                <c:pt idx="41">
                  <c:v>6.1130345370267065</c:v>
                </c:pt>
                <c:pt idx="42">
                  <c:v>6.8865130318053245</c:v>
                </c:pt>
                <c:pt idx="43">
                  <c:v>6.9783415447431834</c:v>
                </c:pt>
                <c:pt idx="44">
                  <c:v>6.9500008851892447</c:v>
                </c:pt>
                <c:pt idx="45">
                  <c:v>6.9125761464161721</c:v>
                </c:pt>
                <c:pt idx="46">
                  <c:v>6.8755603985136702</c:v>
                </c:pt>
                <c:pt idx="47">
                  <c:v>6.6655441485154867</c:v>
                </c:pt>
                <c:pt idx="48">
                  <c:v>6.8419050996473656</c:v>
                </c:pt>
                <c:pt idx="49">
                  <c:v>6.8329282617449509</c:v>
                </c:pt>
                <c:pt idx="50">
                  <c:v>6.862421762656095</c:v>
                </c:pt>
                <c:pt idx="51">
                  <c:v>6.8835025716498892</c:v>
                </c:pt>
                <c:pt idx="52">
                  <c:v>6.8635761630837777</c:v>
                </c:pt>
                <c:pt idx="53">
                  <c:v>6.9015980219549027</c:v>
                </c:pt>
                <c:pt idx="54">
                  <c:v>6.8827857406917943</c:v>
                </c:pt>
                <c:pt idx="55">
                  <c:v>6.7989406258531462</c:v>
                </c:pt>
                <c:pt idx="56">
                  <c:v>7.002738310623827</c:v>
                </c:pt>
                <c:pt idx="57">
                  <c:v>7.5794990449420752</c:v>
                </c:pt>
                <c:pt idx="58">
                  <c:v>8.0441885635342327</c:v>
                </c:pt>
                <c:pt idx="59">
                  <c:v>8.014769000611965</c:v>
                </c:pt>
                <c:pt idx="60">
                  <c:v>8.1989148841440507</c:v>
                </c:pt>
                <c:pt idx="61">
                  <c:v>8.6097352385057899</c:v>
                </c:pt>
                <c:pt idx="62">
                  <c:v>8.6723804003208773</c:v>
                </c:pt>
                <c:pt idx="63">
                  <c:v>9.1645343116519857</c:v>
                </c:pt>
                <c:pt idx="64">
                  <c:v>6.4751887914712043</c:v>
                </c:pt>
                <c:pt idx="65">
                  <c:v>9.495458461757055</c:v>
                </c:pt>
                <c:pt idx="66">
                  <c:v>9.5642312475425815</c:v>
                </c:pt>
                <c:pt idx="67">
                  <c:v>10.507938659355403</c:v>
                </c:pt>
                <c:pt idx="68">
                  <c:v>9.1843469575741796</c:v>
                </c:pt>
                <c:pt idx="69">
                  <c:v>9.2383928045843806</c:v>
                </c:pt>
                <c:pt idx="70">
                  <c:v>9.212132399554692</c:v>
                </c:pt>
                <c:pt idx="71">
                  <c:v>9.4029757286947504</c:v>
                </c:pt>
                <c:pt idx="72">
                  <c:v>9.3792205044825661</c:v>
                </c:pt>
                <c:pt idx="73">
                  <c:v>8.8565123610853824</c:v>
                </c:pt>
                <c:pt idx="74">
                  <c:v>9.8540409768926285</c:v>
                </c:pt>
                <c:pt idx="75">
                  <c:v>9.4875867860501675</c:v>
                </c:pt>
                <c:pt idx="76">
                  <c:v>9.5875411544544225</c:v>
                </c:pt>
                <c:pt idx="77">
                  <c:v>11.109309361052004</c:v>
                </c:pt>
                <c:pt idx="78">
                  <c:v>9.9480518483178191</c:v>
                </c:pt>
                <c:pt idx="79">
                  <c:v>10.52521027572126</c:v>
                </c:pt>
                <c:pt idx="80">
                  <c:v>10.484948557283557</c:v>
                </c:pt>
                <c:pt idx="81">
                  <c:v>10.47250934128291</c:v>
                </c:pt>
                <c:pt idx="82">
                  <c:v>10.492922439941932</c:v>
                </c:pt>
                <c:pt idx="83">
                  <c:v>10.53278679880181</c:v>
                </c:pt>
                <c:pt idx="84">
                  <c:v>10.534918231164026</c:v>
                </c:pt>
                <c:pt idx="85">
                  <c:v>10.565817465266807</c:v>
                </c:pt>
                <c:pt idx="86">
                  <c:v>10.515020115067738</c:v>
                </c:pt>
                <c:pt idx="87">
                  <c:v>10.545675353460856</c:v>
                </c:pt>
                <c:pt idx="88">
                  <c:v>9.2951977563161261</c:v>
                </c:pt>
                <c:pt idx="89">
                  <c:v>10.790164470064866</c:v>
                </c:pt>
                <c:pt idx="90">
                  <c:v>10.782177945908666</c:v>
                </c:pt>
                <c:pt idx="91">
                  <c:v>10.747767975716842</c:v>
                </c:pt>
                <c:pt idx="92">
                  <c:v>10.803015004059517</c:v>
                </c:pt>
                <c:pt idx="93">
                  <c:v>10.732667252540161</c:v>
                </c:pt>
                <c:pt idx="94">
                  <c:v>10.568632832740663</c:v>
                </c:pt>
                <c:pt idx="95">
                  <c:v>11.644706421059999</c:v>
                </c:pt>
                <c:pt idx="96">
                  <c:v>11.702400869325375</c:v>
                </c:pt>
                <c:pt idx="97">
                  <c:v>11.697288198408012</c:v>
                </c:pt>
                <c:pt idx="98">
                  <c:v>11.682600474585835</c:v>
                </c:pt>
                <c:pt idx="99">
                  <c:v>11.702710849695974</c:v>
                </c:pt>
                <c:pt idx="100">
                  <c:v>11.657132960208783</c:v>
                </c:pt>
                <c:pt idx="101">
                  <c:v>11.698226610307401</c:v>
                </c:pt>
                <c:pt idx="102">
                  <c:v>12.788210624975093</c:v>
                </c:pt>
                <c:pt idx="103">
                  <c:v>12.842007584964618</c:v>
                </c:pt>
                <c:pt idx="104">
                  <c:v>12.854324378402113</c:v>
                </c:pt>
                <c:pt idx="105">
                  <c:v>12.115538927031329</c:v>
                </c:pt>
                <c:pt idx="106">
                  <c:v>12.10579423265507</c:v>
                </c:pt>
                <c:pt idx="107">
                  <c:v>12.122533090247858</c:v>
                </c:pt>
                <c:pt idx="108">
                  <c:v>12.110696417669418</c:v>
                </c:pt>
                <c:pt idx="109">
                  <c:v>12.151760233551883</c:v>
                </c:pt>
                <c:pt idx="110">
                  <c:v>14.505347584846518</c:v>
                </c:pt>
                <c:pt idx="111">
                  <c:v>14.509440132793117</c:v>
                </c:pt>
                <c:pt idx="112">
                  <c:v>14.50361410642582</c:v>
                </c:pt>
                <c:pt idx="113">
                  <c:v>14.503664419267389</c:v>
                </c:pt>
                <c:pt idx="114">
                  <c:v>14.502459227429283</c:v>
                </c:pt>
                <c:pt idx="115">
                  <c:v>14.506407073211399</c:v>
                </c:pt>
                <c:pt idx="116">
                  <c:v>14.924751007926767</c:v>
                </c:pt>
                <c:pt idx="117">
                  <c:v>15.614212421800969</c:v>
                </c:pt>
                <c:pt idx="118">
                  <c:v>15.616825200942529</c:v>
                </c:pt>
                <c:pt idx="119">
                  <c:v>15.615881797482173</c:v>
                </c:pt>
                <c:pt idx="120">
                  <c:v>15.60983553888876</c:v>
                </c:pt>
                <c:pt idx="121">
                  <c:v>15.604163070103317</c:v>
                </c:pt>
                <c:pt idx="122">
                  <c:v>15.616356929182212</c:v>
                </c:pt>
                <c:pt idx="123">
                  <c:v>15.608861949408594</c:v>
                </c:pt>
                <c:pt idx="124">
                  <c:v>15.615620782827065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125-43FF-9247-4E457A45C9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85119184"/>
        <c:axId val="685120168"/>
      </c:scatterChart>
      <c:valAx>
        <c:axId val="685119184"/>
        <c:scaling>
          <c:orientation val="minMax"/>
          <c:max val="130"/>
          <c:min val="0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5120168"/>
        <c:crosses val="autoZero"/>
        <c:crossBetween val="midCat"/>
      </c:valAx>
      <c:valAx>
        <c:axId val="68512016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5.5555555555555558E-3"/>
              <c:y val="5.980715952172645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51191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baseline="0" dirty="0">
                <a:solidFill>
                  <a:sysClr val="windowText" lastClr="000000"/>
                </a:solidFill>
                <a:effectLst/>
              </a:rPr>
              <a:t>Expression on PND120 of </a:t>
            </a:r>
            <a:r>
              <a:rPr lang="en-US" sz="1400" b="0" i="0" u="none" strike="noStrike" baseline="0" dirty="0" err="1" smtClean="0">
                <a:solidFill>
                  <a:sysClr val="windowText" lastClr="000000"/>
                </a:solidFill>
                <a:effectLst/>
              </a:rPr>
              <a:t>tRNA</a:t>
            </a:r>
            <a:r>
              <a:rPr lang="en-US" sz="1400" b="0" i="0" u="none" strike="noStrike" baseline="0" dirty="0" smtClean="0">
                <a:solidFill>
                  <a:sysClr val="windowText" lastClr="000000"/>
                </a:solidFill>
                <a:effectLst/>
              </a:rPr>
              <a:t> </a:t>
            </a:r>
            <a:r>
              <a:rPr lang="en-US" sz="1400" b="0" i="0" u="none" strike="noStrike" baseline="0" dirty="0">
                <a:solidFill>
                  <a:sysClr val="windowText" lastClr="000000"/>
                </a:solidFill>
                <a:effectLst/>
              </a:rPr>
              <a:t>undergoing age-dependent down-regulation in control animals</a:t>
            </a:r>
            <a:endParaRPr lang="en-US" dirty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1988407699037624E-2"/>
          <c:y val="0.18186351706036746"/>
          <c:w val="0.87633114610673668"/>
          <c:h val="0.70215660542432201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Sheet1!$D$108:$D$232</c:f>
              <c:numCache>
                <c:formatCode>General</c:formatCode>
                <c:ptCount val="125"/>
                <c:pt idx="0">
                  <c:v>1.814425024809226</c:v>
                </c:pt>
                <c:pt idx="1">
                  <c:v>1.8224973559587845</c:v>
                </c:pt>
                <c:pt idx="2">
                  <c:v>1.9950406153595381</c:v>
                </c:pt>
                <c:pt idx="3">
                  <c:v>2.0137442276749877</c:v>
                </c:pt>
                <c:pt idx="4">
                  <c:v>2.2095460889298018</c:v>
                </c:pt>
                <c:pt idx="5">
                  <c:v>2.3197570102429093</c:v>
                </c:pt>
                <c:pt idx="6">
                  <c:v>2.3767104463957467</c:v>
                </c:pt>
                <c:pt idx="7">
                  <c:v>2.4190398088099596</c:v>
                </c:pt>
                <c:pt idx="8">
                  <c:v>2.4795330604704389</c:v>
                </c:pt>
                <c:pt idx="9">
                  <c:v>2.6205533304126405</c:v>
                </c:pt>
                <c:pt idx="10">
                  <c:v>2.6842426072628185</c:v>
                </c:pt>
                <c:pt idx="11">
                  <c:v>2.7301812779679331</c:v>
                </c:pt>
                <c:pt idx="12">
                  <c:v>2.7591190156999459</c:v>
                </c:pt>
                <c:pt idx="13">
                  <c:v>2.7638405692585835</c:v>
                </c:pt>
                <c:pt idx="14">
                  <c:v>2.9048474044334722</c:v>
                </c:pt>
                <c:pt idx="15">
                  <c:v>2.9121209258391136</c:v>
                </c:pt>
                <c:pt idx="16">
                  <c:v>2.9268152033885424</c:v>
                </c:pt>
                <c:pt idx="17">
                  <c:v>2.9536799753401355</c:v>
                </c:pt>
                <c:pt idx="18">
                  <c:v>3.0363630245391255</c:v>
                </c:pt>
                <c:pt idx="19">
                  <c:v>3.0649721301812227</c:v>
                </c:pt>
                <c:pt idx="20">
                  <c:v>3.1313483742379611</c:v>
                </c:pt>
                <c:pt idx="21">
                  <c:v>3.1494480981845574</c:v>
                </c:pt>
                <c:pt idx="22">
                  <c:v>3.2039524949664284</c:v>
                </c:pt>
                <c:pt idx="23">
                  <c:v>3.2042731083005975</c:v>
                </c:pt>
                <c:pt idx="24">
                  <c:v>3.3072793361789845</c:v>
                </c:pt>
                <c:pt idx="25">
                  <c:v>3.3373910501157575</c:v>
                </c:pt>
                <c:pt idx="26">
                  <c:v>3.4889139446939255</c:v>
                </c:pt>
                <c:pt idx="27">
                  <c:v>3.5443212654423566</c:v>
                </c:pt>
                <c:pt idx="28">
                  <c:v>3.5906955503487121</c:v>
                </c:pt>
                <c:pt idx="29">
                  <c:v>3.7055458838248572</c:v>
                </c:pt>
                <c:pt idx="30">
                  <c:v>3.7388795957473526</c:v>
                </c:pt>
                <c:pt idx="31">
                  <c:v>4.0501291160866719</c:v>
                </c:pt>
                <c:pt idx="32">
                  <c:v>4.1476135805084509</c:v>
                </c:pt>
                <c:pt idx="33">
                  <c:v>4.1667979729626961</c:v>
                </c:pt>
                <c:pt idx="34">
                  <c:v>4.1775613053917038</c:v>
                </c:pt>
                <c:pt idx="35">
                  <c:v>4.1842152921543656</c:v>
                </c:pt>
                <c:pt idx="36">
                  <c:v>4.2655900611545148</c:v>
                </c:pt>
                <c:pt idx="37">
                  <c:v>4.2897442724940449</c:v>
                </c:pt>
                <c:pt idx="38">
                  <c:v>4.3425360793710475</c:v>
                </c:pt>
                <c:pt idx="39">
                  <c:v>4.9708976362870327</c:v>
                </c:pt>
                <c:pt idx="40">
                  <c:v>5.188020416769648</c:v>
                </c:pt>
                <c:pt idx="41">
                  <c:v>5.437329738995861</c:v>
                </c:pt>
                <c:pt idx="42">
                  <c:v>5.472471774272563</c:v>
                </c:pt>
                <c:pt idx="43">
                  <c:v>5.4915185715040815</c:v>
                </c:pt>
                <c:pt idx="44">
                  <c:v>5.5020009097125708</c:v>
                </c:pt>
                <c:pt idx="45">
                  <c:v>5.5310086431874472</c:v>
                </c:pt>
                <c:pt idx="46">
                  <c:v>5.5357662647277186</c:v>
                </c:pt>
                <c:pt idx="47">
                  <c:v>5.5549980101264138</c:v>
                </c:pt>
                <c:pt idx="48">
                  <c:v>5.5975539488283159</c:v>
                </c:pt>
                <c:pt idx="49">
                  <c:v>5.609626727437818</c:v>
                </c:pt>
                <c:pt idx="50">
                  <c:v>5.6108736550438634</c:v>
                </c:pt>
                <c:pt idx="51">
                  <c:v>5.6312186860472409</c:v>
                </c:pt>
                <c:pt idx="52">
                  <c:v>5.6514160698242177</c:v>
                </c:pt>
                <c:pt idx="53">
                  <c:v>5.677673446534115</c:v>
                </c:pt>
                <c:pt idx="54">
                  <c:v>5.6796410491122664</c:v>
                </c:pt>
                <c:pt idx="55">
                  <c:v>5.727147785063619</c:v>
                </c:pt>
                <c:pt idx="56">
                  <c:v>5.7908530109923708</c:v>
                </c:pt>
                <c:pt idx="57">
                  <c:v>5.8339063683518217</c:v>
                </c:pt>
                <c:pt idx="58">
                  <c:v>6.5424393411894499</c:v>
                </c:pt>
                <c:pt idx="59">
                  <c:v>6.634235586749373</c:v>
                </c:pt>
                <c:pt idx="60">
                  <c:v>6.7409760764188063</c:v>
                </c:pt>
                <c:pt idx="61">
                  <c:v>6.9560826170462429</c:v>
                </c:pt>
                <c:pt idx="62">
                  <c:v>7.0665506761885659</c:v>
                </c:pt>
                <c:pt idx="63">
                  <c:v>7.0855957759396162</c:v>
                </c:pt>
                <c:pt idx="64">
                  <c:v>7.4658702337670526</c:v>
                </c:pt>
                <c:pt idx="65">
                  <c:v>7.5552799508042865</c:v>
                </c:pt>
                <c:pt idx="66">
                  <c:v>7.7830259909477917</c:v>
                </c:pt>
                <c:pt idx="67">
                  <c:v>7.8123777603064832</c:v>
                </c:pt>
                <c:pt idx="68">
                  <c:v>8.3132784734497367</c:v>
                </c:pt>
                <c:pt idx="69">
                  <c:v>8.3361211199405059</c:v>
                </c:pt>
                <c:pt idx="70">
                  <c:v>8.3608857850231484</c:v>
                </c:pt>
                <c:pt idx="71">
                  <c:v>8.3618334092066355</c:v>
                </c:pt>
                <c:pt idx="72">
                  <c:v>8.3814157267895766</c:v>
                </c:pt>
                <c:pt idx="73">
                  <c:v>8.3833829693497197</c:v>
                </c:pt>
                <c:pt idx="74">
                  <c:v>8.3870125272160383</c:v>
                </c:pt>
                <c:pt idx="75">
                  <c:v>8.3996109278843445</c:v>
                </c:pt>
                <c:pt idx="76">
                  <c:v>8.4052553027585564</c:v>
                </c:pt>
                <c:pt idx="77">
                  <c:v>8.4155844303486429</c:v>
                </c:pt>
                <c:pt idx="78">
                  <c:v>8.4367650295343122</c:v>
                </c:pt>
                <c:pt idx="79">
                  <c:v>8.5024170736993501</c:v>
                </c:pt>
                <c:pt idx="80">
                  <c:v>8.6034897848311118</c:v>
                </c:pt>
                <c:pt idx="81">
                  <c:v>8.6097506114745421</c:v>
                </c:pt>
                <c:pt idx="82">
                  <c:v>8.622920948506577</c:v>
                </c:pt>
                <c:pt idx="83">
                  <c:v>8.6335264182316482</c:v>
                </c:pt>
                <c:pt idx="84">
                  <c:v>8.6413629198626314</c:v>
                </c:pt>
                <c:pt idx="85">
                  <c:v>8.6452447943802575</c:v>
                </c:pt>
                <c:pt idx="86">
                  <c:v>8.6498433557971026</c:v>
                </c:pt>
                <c:pt idx="87">
                  <c:v>8.6870635444231201</c:v>
                </c:pt>
                <c:pt idx="88">
                  <c:v>8.7011825518443171</c:v>
                </c:pt>
                <c:pt idx="89">
                  <c:v>8.7576554795393413</c:v>
                </c:pt>
                <c:pt idx="90">
                  <c:v>8.8037730725383394</c:v>
                </c:pt>
                <c:pt idx="91">
                  <c:v>8.8518952281588987</c:v>
                </c:pt>
                <c:pt idx="92">
                  <c:v>8.9710073646761757</c:v>
                </c:pt>
                <c:pt idx="93">
                  <c:v>9.0958009789190992</c:v>
                </c:pt>
                <c:pt idx="94">
                  <c:v>9.3008130371741764</c:v>
                </c:pt>
                <c:pt idx="95">
                  <c:v>9.3089265299269979</c:v>
                </c:pt>
                <c:pt idx="96">
                  <c:v>9.3349099088204603</c:v>
                </c:pt>
                <c:pt idx="97">
                  <c:v>9.3385149426529619</c:v>
                </c:pt>
                <c:pt idx="98">
                  <c:v>9.7930349893870634</c:v>
                </c:pt>
                <c:pt idx="99">
                  <c:v>10.36726396462684</c:v>
                </c:pt>
                <c:pt idx="100">
                  <c:v>10.367712337327134</c:v>
                </c:pt>
                <c:pt idx="101">
                  <c:v>10.370360438674568</c:v>
                </c:pt>
                <c:pt idx="102">
                  <c:v>10.370439472875361</c:v>
                </c:pt>
                <c:pt idx="103">
                  <c:v>10.391963396753383</c:v>
                </c:pt>
                <c:pt idx="104">
                  <c:v>10.392331291631152</c:v>
                </c:pt>
                <c:pt idx="105">
                  <c:v>10.39494857859632</c:v>
                </c:pt>
                <c:pt idx="106">
                  <c:v>10.81519381183943</c:v>
                </c:pt>
                <c:pt idx="107">
                  <c:v>10.834499308895106</c:v>
                </c:pt>
                <c:pt idx="108">
                  <c:v>11.387800011370921</c:v>
                </c:pt>
                <c:pt idx="109">
                  <c:v>11.43614995190228</c:v>
                </c:pt>
                <c:pt idx="110">
                  <c:v>13.059642517570488</c:v>
                </c:pt>
                <c:pt idx="111">
                  <c:v>13.063145374856484</c:v>
                </c:pt>
                <c:pt idx="112">
                  <c:v>13.06380465573397</c:v>
                </c:pt>
                <c:pt idx="113">
                  <c:v>13.064563762735768</c:v>
                </c:pt>
                <c:pt idx="114">
                  <c:v>13.065445559982281</c:v>
                </c:pt>
                <c:pt idx="115">
                  <c:v>13.069574580004193</c:v>
                </c:pt>
                <c:pt idx="116">
                  <c:v>13.455911566785282</c:v>
                </c:pt>
                <c:pt idx="117">
                  <c:v>14.241595805288597</c:v>
                </c:pt>
                <c:pt idx="118">
                  <c:v>14.242434890705795</c:v>
                </c:pt>
                <c:pt idx="119">
                  <c:v>14.242449786153282</c:v>
                </c:pt>
                <c:pt idx="120">
                  <c:v>14.24377333281115</c:v>
                </c:pt>
                <c:pt idx="121">
                  <c:v>14.244046310904002</c:v>
                </c:pt>
                <c:pt idx="122">
                  <c:v>14.246315397464771</c:v>
                </c:pt>
                <c:pt idx="123">
                  <c:v>14.246800138565611</c:v>
                </c:pt>
                <c:pt idx="124">
                  <c:v>14.248035041508885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5EB-4630-A292-C1E5AD4A9103}"/>
            </c:ext>
          </c:extLst>
        </c:ser>
        <c:ser>
          <c:idx val="1"/>
          <c:order val="1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3"/>
            <c:dispRSqr val="0"/>
            <c:dispEq val="0"/>
          </c:trendline>
          <c:yVal>
            <c:numRef>
              <c:f>Sheet1!$E$108:$E$232</c:f>
              <c:numCache>
                <c:formatCode>General</c:formatCode>
                <c:ptCount val="125"/>
                <c:pt idx="0">
                  <c:v>1.6361672427629717</c:v>
                </c:pt>
                <c:pt idx="1">
                  <c:v>2.0562141382487868</c:v>
                </c:pt>
                <c:pt idx="2">
                  <c:v>1.85253402095421</c:v>
                </c:pt>
                <c:pt idx="3">
                  <c:v>1.8493893549960498</c:v>
                </c:pt>
                <c:pt idx="4">
                  <c:v>2.3133672189845131</c:v>
                </c:pt>
                <c:pt idx="5">
                  <c:v>2.9842561843489013</c:v>
                </c:pt>
                <c:pt idx="6">
                  <c:v>1.6803082030137759</c:v>
                </c:pt>
                <c:pt idx="7">
                  <c:v>2.5762093603621605</c:v>
                </c:pt>
                <c:pt idx="8">
                  <c:v>2.7024451345513723</c:v>
                </c:pt>
                <c:pt idx="9">
                  <c:v>2.5925171633822979</c:v>
                </c:pt>
                <c:pt idx="10">
                  <c:v>3.2839020466993527</c:v>
                </c:pt>
                <c:pt idx="11">
                  <c:v>2.1740124402181897</c:v>
                </c:pt>
                <c:pt idx="12">
                  <c:v>3.0708400555543807</c:v>
                </c:pt>
                <c:pt idx="13">
                  <c:v>3.3842529355738145</c:v>
                </c:pt>
                <c:pt idx="14">
                  <c:v>3.046210372332224</c:v>
                </c:pt>
                <c:pt idx="15">
                  <c:v>2.8106535535327244</c:v>
                </c:pt>
                <c:pt idx="16">
                  <c:v>2.5148156269279576</c:v>
                </c:pt>
                <c:pt idx="17">
                  <c:v>3.3244708434254093</c:v>
                </c:pt>
                <c:pt idx="18">
                  <c:v>3.3906369964561036</c:v>
                </c:pt>
                <c:pt idx="19">
                  <c:v>2.6322161437658083</c:v>
                </c:pt>
                <c:pt idx="20">
                  <c:v>2.2748302126254156</c:v>
                </c:pt>
                <c:pt idx="21">
                  <c:v>2.7467349693625187</c:v>
                </c:pt>
                <c:pt idx="22">
                  <c:v>2.7112106448206474</c:v>
                </c:pt>
                <c:pt idx="23">
                  <c:v>3.1841682102513373</c:v>
                </c:pt>
                <c:pt idx="24">
                  <c:v>4.7028235692230282</c:v>
                </c:pt>
                <c:pt idx="25">
                  <c:v>4.0160985099894457</c:v>
                </c:pt>
                <c:pt idx="26">
                  <c:v>3.5808969029572792</c:v>
                </c:pt>
                <c:pt idx="27">
                  <c:v>4.4424921647256594</c:v>
                </c:pt>
                <c:pt idx="28">
                  <c:v>5.0413038541092954</c:v>
                </c:pt>
                <c:pt idx="29">
                  <c:v>3.7161222204838418</c:v>
                </c:pt>
                <c:pt idx="30">
                  <c:v>4.0400656264796142</c:v>
                </c:pt>
                <c:pt idx="31">
                  <c:v>5.2094112525399696</c:v>
                </c:pt>
                <c:pt idx="32">
                  <c:v>4.688009154177684</c:v>
                </c:pt>
                <c:pt idx="33">
                  <c:v>5.6218412872122698</c:v>
                </c:pt>
                <c:pt idx="34">
                  <c:v>5.3467658240245841</c:v>
                </c:pt>
                <c:pt idx="35">
                  <c:v>5.5276725957854218</c:v>
                </c:pt>
                <c:pt idx="36">
                  <c:v>4.3350252258214601</c:v>
                </c:pt>
                <c:pt idx="37">
                  <c:v>5.5299417426809798</c:v>
                </c:pt>
                <c:pt idx="38">
                  <c:v>5.0854536712255367</c:v>
                </c:pt>
                <c:pt idx="39">
                  <c:v>5.3837018753341583</c:v>
                </c:pt>
                <c:pt idx="40">
                  <c:v>6.9065927782601237</c:v>
                </c:pt>
                <c:pt idx="41">
                  <c:v>5.038377818787108</c:v>
                </c:pt>
                <c:pt idx="42">
                  <c:v>6.3167119639059122</c:v>
                </c:pt>
                <c:pt idx="43">
                  <c:v>6.4647211877620556</c:v>
                </c:pt>
                <c:pt idx="44">
                  <c:v>6.4145062339200694</c:v>
                </c:pt>
                <c:pt idx="45">
                  <c:v>5.2211779216284366</c:v>
                </c:pt>
                <c:pt idx="46">
                  <c:v>6.1131579506631626</c:v>
                </c:pt>
                <c:pt idx="47">
                  <c:v>6.2558220952398349</c:v>
                </c:pt>
                <c:pt idx="48">
                  <c:v>6.3393813700253032</c:v>
                </c:pt>
                <c:pt idx="49">
                  <c:v>6.3584697217371433</c:v>
                </c:pt>
                <c:pt idx="50">
                  <c:v>6.5840819497676693</c:v>
                </c:pt>
                <c:pt idx="51">
                  <c:v>6.516708071048356</c:v>
                </c:pt>
                <c:pt idx="52">
                  <c:v>6.3570592423585035</c:v>
                </c:pt>
                <c:pt idx="53">
                  <c:v>6.5596976587978482</c:v>
                </c:pt>
                <c:pt idx="54">
                  <c:v>6.7761120927496856</c:v>
                </c:pt>
                <c:pt idx="55">
                  <c:v>7.3991695412947704</c:v>
                </c:pt>
                <c:pt idx="56">
                  <c:v>5.7939618181957515</c:v>
                </c:pt>
                <c:pt idx="57">
                  <c:v>6.1033388070393491</c:v>
                </c:pt>
                <c:pt idx="58">
                  <c:v>6.38876646419574</c:v>
                </c:pt>
                <c:pt idx="59">
                  <c:v>7.0658505009724841</c:v>
                </c:pt>
                <c:pt idx="60">
                  <c:v>7.7181169054227654</c:v>
                </c:pt>
                <c:pt idx="61">
                  <c:v>7.2368656715042539</c:v>
                </c:pt>
                <c:pt idx="62">
                  <c:v>7.3421368326499099</c:v>
                </c:pt>
                <c:pt idx="63">
                  <c:v>7.7047391750993377</c:v>
                </c:pt>
                <c:pt idx="64">
                  <c:v>8.3570245075188048</c:v>
                </c:pt>
                <c:pt idx="65">
                  <c:v>8.2682241360851751</c:v>
                </c:pt>
                <c:pt idx="66">
                  <c:v>8.0435784155357997</c:v>
                </c:pt>
                <c:pt idx="67">
                  <c:v>8.1230820923642693</c:v>
                </c:pt>
                <c:pt idx="68">
                  <c:v>8.9879827630694855</c:v>
                </c:pt>
                <c:pt idx="69">
                  <c:v>8.9359196563627759</c:v>
                </c:pt>
                <c:pt idx="70">
                  <c:v>9.0669810918463405</c:v>
                </c:pt>
                <c:pt idx="71">
                  <c:v>8.5231786051558469</c:v>
                </c:pt>
                <c:pt idx="72">
                  <c:v>8.6142580389017187</c:v>
                </c:pt>
                <c:pt idx="73">
                  <c:v>8.6121223455596958</c:v>
                </c:pt>
                <c:pt idx="74">
                  <c:v>8.5869830175619093</c:v>
                </c:pt>
                <c:pt idx="75">
                  <c:v>8.5852361357237346</c:v>
                </c:pt>
                <c:pt idx="76">
                  <c:v>8.5951318026184431</c:v>
                </c:pt>
                <c:pt idx="77">
                  <c:v>8.5839839177246962</c:v>
                </c:pt>
                <c:pt idx="78">
                  <c:v>8.5868081160188883</c:v>
                </c:pt>
                <c:pt idx="79">
                  <c:v>8.7592870572743475</c:v>
                </c:pt>
                <c:pt idx="80">
                  <c:v>9.1068147814297919</c:v>
                </c:pt>
                <c:pt idx="81">
                  <c:v>8.645048362006106</c:v>
                </c:pt>
                <c:pt idx="82">
                  <c:v>9.0891539977230469</c:v>
                </c:pt>
                <c:pt idx="83">
                  <c:v>8.8694509384061355</c:v>
                </c:pt>
                <c:pt idx="84">
                  <c:v>8.8947520329198131</c:v>
                </c:pt>
                <c:pt idx="85">
                  <c:v>8.8543994648232225</c:v>
                </c:pt>
                <c:pt idx="86">
                  <c:v>8.8601678350036401</c:v>
                </c:pt>
                <c:pt idx="87">
                  <c:v>8.9487137314499083</c:v>
                </c:pt>
                <c:pt idx="88">
                  <c:v>8.607485827703405</c:v>
                </c:pt>
                <c:pt idx="89">
                  <c:v>9.2955320451297379</c:v>
                </c:pt>
                <c:pt idx="90">
                  <c:v>8.8966996982481401</c:v>
                </c:pt>
                <c:pt idx="91">
                  <c:v>9.0239314915342472</c:v>
                </c:pt>
                <c:pt idx="92">
                  <c:v>9.042529177528003</c:v>
                </c:pt>
                <c:pt idx="93">
                  <c:v>9.5651202307890006</c:v>
                </c:pt>
                <c:pt idx="94">
                  <c:v>10.356916988255765</c:v>
                </c:pt>
                <c:pt idx="95">
                  <c:v>10.329923218843112</c:v>
                </c:pt>
                <c:pt idx="96">
                  <c:v>10.369521299201528</c:v>
                </c:pt>
                <c:pt idx="97">
                  <c:v>10.404607755615501</c:v>
                </c:pt>
                <c:pt idx="98">
                  <c:v>9.7328679738730397</c:v>
                </c:pt>
                <c:pt idx="99">
                  <c:v>10.80713235306896</c:v>
                </c:pt>
                <c:pt idx="100">
                  <c:v>10.831542286337088</c:v>
                </c:pt>
                <c:pt idx="101">
                  <c:v>10.797899461296822</c:v>
                </c:pt>
                <c:pt idx="102">
                  <c:v>10.824819625707343</c:v>
                </c:pt>
                <c:pt idx="103">
                  <c:v>10.837094063438315</c:v>
                </c:pt>
                <c:pt idx="104">
                  <c:v>10.839999666025394</c:v>
                </c:pt>
                <c:pt idx="105">
                  <c:v>10.814176689419556</c:v>
                </c:pt>
                <c:pt idx="106">
                  <c:v>12.761741695933333</c:v>
                </c:pt>
                <c:pt idx="107">
                  <c:v>12.786766376301598</c:v>
                </c:pt>
                <c:pt idx="108">
                  <c:v>12.995361700127603</c:v>
                </c:pt>
                <c:pt idx="109">
                  <c:v>11.852536786552065</c:v>
                </c:pt>
                <c:pt idx="110">
                  <c:v>13.443507452046449</c:v>
                </c:pt>
                <c:pt idx="111">
                  <c:v>13.434046609154031</c:v>
                </c:pt>
                <c:pt idx="112">
                  <c:v>13.42000186734419</c:v>
                </c:pt>
                <c:pt idx="113">
                  <c:v>13.426488881272197</c:v>
                </c:pt>
                <c:pt idx="114">
                  <c:v>13.429299991953556</c:v>
                </c:pt>
                <c:pt idx="115">
                  <c:v>13.439959162663671</c:v>
                </c:pt>
                <c:pt idx="116">
                  <c:v>14.397540588764834</c:v>
                </c:pt>
                <c:pt idx="117">
                  <c:v>14.219399214706469</c:v>
                </c:pt>
                <c:pt idx="118">
                  <c:v>14.219768179351407</c:v>
                </c:pt>
                <c:pt idx="119">
                  <c:v>14.220879173507578</c:v>
                </c:pt>
                <c:pt idx="120">
                  <c:v>14.215292680706447</c:v>
                </c:pt>
                <c:pt idx="121">
                  <c:v>14.22007667583363</c:v>
                </c:pt>
                <c:pt idx="122">
                  <c:v>14.211659227853715</c:v>
                </c:pt>
                <c:pt idx="123">
                  <c:v>14.218310275531586</c:v>
                </c:pt>
                <c:pt idx="124">
                  <c:v>14.223478198148698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5EB-4630-A292-C1E5AD4A91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6124968"/>
        <c:axId val="666125624"/>
      </c:scatterChart>
      <c:valAx>
        <c:axId val="666124968"/>
        <c:scaling>
          <c:orientation val="minMax"/>
          <c:max val="130"/>
          <c:min val="0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6125624"/>
        <c:crosses val="autoZero"/>
        <c:crossBetween val="midCat"/>
      </c:valAx>
      <c:valAx>
        <c:axId val="6661256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6666666666666666E-2"/>
              <c:y val="5.34394138232720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6124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Average expression values for </a:t>
            </a:r>
            <a:r>
              <a:rPr lang="en-US" sz="1400" b="0" i="0" baseline="0" dirty="0" err="1" smtClean="0">
                <a:solidFill>
                  <a:sysClr val="windowText" lastClr="000000"/>
                </a:solidFill>
                <a:effectLst/>
              </a:rPr>
              <a:t>tRNA</a:t>
            </a:r>
            <a:r>
              <a:rPr lang="en-US" sz="1400" b="0" i="0" baseline="0" dirty="0" smtClean="0">
                <a:solidFill>
                  <a:sysClr val="windowText" lastClr="000000"/>
                </a:solidFill>
                <a:effectLst/>
              </a:rPr>
              <a:t> </a:t>
            </a: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significantly differentially </a:t>
            </a:r>
            <a:r>
              <a:rPr lang="en-US" sz="1400" b="0" i="0" baseline="0" dirty="0" err="1">
                <a:solidFill>
                  <a:sysClr val="windowText" lastClr="000000"/>
                </a:solidFill>
                <a:effectLst/>
              </a:rPr>
              <a:t>expresed</a:t>
            </a: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 in control animals</a:t>
            </a:r>
            <a:endParaRPr lang="en-US" sz="1400" dirty="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8345441818662284E-2"/>
          <c:y val="0.18855081241935054"/>
          <c:w val="0.90603592879818184"/>
          <c:h val="0.601631334544720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438-4CA1-BB8D-31B091C0A8D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438-4CA1-BB8D-31B091C0A8D0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438-4CA1-BB8D-31B091C0A8D0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438-4CA1-BB8D-31B091C0A8D0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Sheet1!$B$241:$J$241</c:f>
                <c:numCache>
                  <c:formatCode>General</c:formatCode>
                  <c:ptCount val="9"/>
                  <c:pt idx="0">
                    <c:v>0.23286142909866683</c:v>
                  </c:pt>
                  <c:pt idx="1">
                    <c:v>0.23683574682457129</c:v>
                  </c:pt>
                  <c:pt idx="2">
                    <c:v>0.23561910826019772</c:v>
                  </c:pt>
                  <c:pt idx="3">
                    <c:v>0.23915892976222713</c:v>
                  </c:pt>
                  <c:pt idx="5">
                    <c:v>0.32454585312865969</c:v>
                  </c:pt>
                  <c:pt idx="6">
                    <c:v>0.33521768771834792</c:v>
                  </c:pt>
                  <c:pt idx="7">
                    <c:v>0.31849317499264851</c:v>
                  </c:pt>
                  <c:pt idx="8">
                    <c:v>0.32412469687050977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Sheet1!$B$239:$J$239</c:f>
              <c:strCache>
                <c:ptCount val="9"/>
                <c:pt idx="0">
                  <c:v>Control</c:v>
                </c:pt>
                <c:pt idx="1">
                  <c:v>BDE-47</c:v>
                </c:pt>
                <c:pt idx="2">
                  <c:v>Control</c:v>
                </c:pt>
                <c:pt idx="3">
                  <c:v>BDE-47</c:v>
                </c:pt>
                <c:pt idx="5">
                  <c:v>Control</c:v>
                </c:pt>
                <c:pt idx="6">
                  <c:v>BDE-47</c:v>
                </c:pt>
                <c:pt idx="7">
                  <c:v>Control</c:v>
                </c:pt>
                <c:pt idx="8">
                  <c:v>BDE-47</c:v>
                </c:pt>
              </c:strCache>
            </c:strRef>
          </c:cat>
          <c:val>
            <c:numRef>
              <c:f>Sheet1!$B$240:$J$240</c:f>
              <c:numCache>
                <c:formatCode>General</c:formatCode>
                <c:ptCount val="9"/>
                <c:pt idx="0">
                  <c:v>7.0763785862440312</c:v>
                </c:pt>
                <c:pt idx="1">
                  <c:v>6.9796650775649081</c:v>
                </c:pt>
                <c:pt idx="2">
                  <c:v>8.5771759087270159</c:v>
                </c:pt>
                <c:pt idx="3">
                  <c:v>8.1158694101628992</c:v>
                </c:pt>
                <c:pt idx="5">
                  <c:v>8.7692882021581813</c:v>
                </c:pt>
                <c:pt idx="6">
                  <c:v>8.522196732891933</c:v>
                </c:pt>
                <c:pt idx="7">
                  <c:v>7.135440821833801</c:v>
                </c:pt>
                <c:pt idx="8">
                  <c:v>7.5603816780463848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438-4CA1-BB8D-31B091C0A8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578966832"/>
        <c:axId val="578967160"/>
      </c:barChart>
      <c:catAx>
        <c:axId val="57896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8967160"/>
        <c:crosses val="autoZero"/>
        <c:auto val="1"/>
        <c:lblAlgn val="ctr"/>
        <c:lblOffset val="100"/>
        <c:noMultiLvlLbl val="0"/>
      </c:catAx>
      <c:valAx>
        <c:axId val="5789671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2.0960696768036607E-2"/>
              <c:y val="3.642342366067117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896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Differential expression of miRNA - merged list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610578140873011"/>
          <c:y val="0.2174673327124432"/>
          <c:w val="0.81159794639071903"/>
          <c:h val="0.6742889396889904"/>
        </c:manualLayout>
      </c:layout>
      <c:scatterChart>
        <c:scatterStyle val="lineMarker"/>
        <c:varyColors val="0"/>
        <c:ser>
          <c:idx val="0"/>
          <c:order val="0"/>
          <c:tx>
            <c:strRef>
              <c:f>'Merged differ'!$C$1</c:f>
              <c:strCache>
                <c:ptCount val="1"/>
                <c:pt idx="0">
                  <c:v>Eposed Log2FCh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'Merged differ'!$B$2:$B$318</c:f>
              <c:numCache>
                <c:formatCode>General</c:formatCode>
                <c:ptCount val="317"/>
                <c:pt idx="0">
                  <c:v>-9.0597287337910224</c:v>
                </c:pt>
                <c:pt idx="1">
                  <c:v>-8.2778585945022627</c:v>
                </c:pt>
                <c:pt idx="2">
                  <c:v>-7.7875698078019493</c:v>
                </c:pt>
                <c:pt idx="3">
                  <c:v>-7.785730075493472</c:v>
                </c:pt>
                <c:pt idx="4">
                  <c:v>-7.0954146129200337</c:v>
                </c:pt>
                <c:pt idx="5">
                  <c:v>-7.0918467245973282</c:v>
                </c:pt>
                <c:pt idx="6">
                  <c:v>-6.6662771240004099</c:v>
                </c:pt>
                <c:pt idx="7">
                  <c:v>-6.3918914960223399</c:v>
                </c:pt>
                <c:pt idx="8">
                  <c:v>-6.3596760782023161</c:v>
                </c:pt>
                <c:pt idx="9">
                  <c:v>-6.2983297297210949</c:v>
                </c:pt>
                <c:pt idx="10">
                  <c:v>-6.247095561218913</c:v>
                </c:pt>
                <c:pt idx="11">
                  <c:v>-5.9361296376117973</c:v>
                </c:pt>
                <c:pt idx="12">
                  <c:v>-5.8912279872792483</c:v>
                </c:pt>
                <c:pt idx="13">
                  <c:v>-5.6089465463671493</c:v>
                </c:pt>
                <c:pt idx="14">
                  <c:v>-5.3682355803212225</c:v>
                </c:pt>
                <c:pt idx="15">
                  <c:v>-5.2375385728195534</c:v>
                </c:pt>
                <c:pt idx="16">
                  <c:v>-5.1566577132174247</c:v>
                </c:pt>
                <c:pt idx="17">
                  <c:v>-5.149936870742768</c:v>
                </c:pt>
                <c:pt idx="18">
                  <c:v>-5.1350117347182991</c:v>
                </c:pt>
                <c:pt idx="19">
                  <c:v>-5.1084165019183594</c:v>
                </c:pt>
                <c:pt idx="20">
                  <c:v>-5.0842622973936775</c:v>
                </c:pt>
                <c:pt idx="21">
                  <c:v>-5.0174686692702215</c:v>
                </c:pt>
                <c:pt idx="22">
                  <c:v>-4.9510785542714402</c:v>
                </c:pt>
                <c:pt idx="23">
                  <c:v>-4.938426713028611</c:v>
                </c:pt>
                <c:pt idx="24">
                  <c:v>-4.9085386066094525</c:v>
                </c:pt>
                <c:pt idx="25">
                  <c:v>-4.852810049091123</c:v>
                </c:pt>
                <c:pt idx="26">
                  <c:v>-4.4617809184340578</c:v>
                </c:pt>
                <c:pt idx="27">
                  <c:v>-4.4442117679428881</c:v>
                </c:pt>
                <c:pt idx="28">
                  <c:v>-4.4214922155226226</c:v>
                </c:pt>
                <c:pt idx="29">
                  <c:v>-4.4182547199482389</c:v>
                </c:pt>
                <c:pt idx="30">
                  <c:v>-4.4140651103090658</c:v>
                </c:pt>
                <c:pt idx="31">
                  <c:v>-4.3526575419997666</c:v>
                </c:pt>
                <c:pt idx="32">
                  <c:v>-4.3361216896642576</c:v>
                </c:pt>
                <c:pt idx="33">
                  <c:v>-4.2960530340912717</c:v>
                </c:pt>
                <c:pt idx="34">
                  <c:v>-4.2787434581103767</c:v>
                </c:pt>
                <c:pt idx="35">
                  <c:v>-4.2140192607948457</c:v>
                </c:pt>
                <c:pt idx="36">
                  <c:v>-4.1411156479731277</c:v>
                </c:pt>
                <c:pt idx="37">
                  <c:v>-4.1398081553593933</c:v>
                </c:pt>
                <c:pt idx="38">
                  <c:v>-4.1210256073264366</c:v>
                </c:pt>
                <c:pt idx="39">
                  <c:v>-4.0925526547810893</c:v>
                </c:pt>
                <c:pt idx="40">
                  <c:v>-4.0908604723908999</c:v>
                </c:pt>
                <c:pt idx="41">
                  <c:v>-4.0313174159195073</c:v>
                </c:pt>
                <c:pt idx="42">
                  <c:v>-4.0253606731834726</c:v>
                </c:pt>
                <c:pt idx="43">
                  <c:v>-3.9467455548106272</c:v>
                </c:pt>
                <c:pt idx="44">
                  <c:v>-3.9438370054063805</c:v>
                </c:pt>
                <c:pt idx="45">
                  <c:v>-3.8949922263648591</c:v>
                </c:pt>
                <c:pt idx="46">
                  <c:v>-3.8820354944945428</c:v>
                </c:pt>
                <c:pt idx="47">
                  <c:v>-3.8548848566685088</c:v>
                </c:pt>
                <c:pt idx="48">
                  <c:v>-3.8496982294084612</c:v>
                </c:pt>
                <c:pt idx="49">
                  <c:v>-3.8448316797028905</c:v>
                </c:pt>
                <c:pt idx="50">
                  <c:v>-3.8106994141987705</c:v>
                </c:pt>
                <c:pt idx="51">
                  <c:v>-3.759129435902191</c:v>
                </c:pt>
                <c:pt idx="52">
                  <c:v>-3.7373631780976955</c:v>
                </c:pt>
                <c:pt idx="53">
                  <c:v>-3.6617296742591914</c:v>
                </c:pt>
                <c:pt idx="54">
                  <c:v>-3.5570580271130265</c:v>
                </c:pt>
                <c:pt idx="55">
                  <c:v>-3.5204243386373886</c:v>
                </c:pt>
                <c:pt idx="56">
                  <c:v>-3.5138395349902707</c:v>
                </c:pt>
                <c:pt idx="57">
                  <c:v>-3.4414065133283849</c:v>
                </c:pt>
                <c:pt idx="58">
                  <c:v>-3.4217914526636268</c:v>
                </c:pt>
                <c:pt idx="59">
                  <c:v>-3.4184922988815565</c:v>
                </c:pt>
                <c:pt idx="60">
                  <c:v>-3.3706229289755818</c:v>
                </c:pt>
                <c:pt idx="61">
                  <c:v>-3.3598503225067247</c:v>
                </c:pt>
                <c:pt idx="62">
                  <c:v>-3.3558717237670104</c:v>
                </c:pt>
                <c:pt idx="63">
                  <c:v>-3.1861073890320943</c:v>
                </c:pt>
                <c:pt idx="64">
                  <c:v>-3.124371273551684</c:v>
                </c:pt>
                <c:pt idx="65">
                  <c:v>-3.0880095281587443</c:v>
                </c:pt>
                <c:pt idx="66">
                  <c:v>-3.0712487459898026</c:v>
                </c:pt>
                <c:pt idx="67">
                  <c:v>-3.0581677140857737</c:v>
                </c:pt>
                <c:pt idx="68">
                  <c:v>-3.0307190050596704</c:v>
                </c:pt>
                <c:pt idx="69">
                  <c:v>-2.9771403755564192</c:v>
                </c:pt>
                <c:pt idx="70">
                  <c:v>-2.9435606318353651</c:v>
                </c:pt>
                <c:pt idx="71">
                  <c:v>-2.8960615225422082</c:v>
                </c:pt>
                <c:pt idx="72">
                  <c:v>-2.8832872063822079</c:v>
                </c:pt>
                <c:pt idx="73">
                  <c:v>-2.8567472213396461</c:v>
                </c:pt>
                <c:pt idx="74">
                  <c:v>-2.8407765129296352</c:v>
                </c:pt>
                <c:pt idx="75">
                  <c:v>-2.8332344443296549</c:v>
                </c:pt>
                <c:pt idx="76">
                  <c:v>-2.8228611170428048</c:v>
                </c:pt>
                <c:pt idx="77">
                  <c:v>-2.8118787374610488</c:v>
                </c:pt>
                <c:pt idx="78">
                  <c:v>-2.8118075432902745</c:v>
                </c:pt>
                <c:pt idx="79">
                  <c:v>-2.8110283120441397</c:v>
                </c:pt>
                <c:pt idx="80">
                  <c:v>-2.7964939028527342</c:v>
                </c:pt>
                <c:pt idx="81">
                  <c:v>-2.7647603843989574</c:v>
                </c:pt>
                <c:pt idx="82">
                  <c:v>-2.7570770238799667</c:v>
                </c:pt>
                <c:pt idx="83">
                  <c:v>-2.7431991559063631</c:v>
                </c:pt>
                <c:pt idx="84">
                  <c:v>-2.6834245484281798</c:v>
                </c:pt>
                <c:pt idx="85">
                  <c:v>-2.6335383577431224</c:v>
                </c:pt>
                <c:pt idx="86">
                  <c:v>-2.5887651339226743</c:v>
                </c:pt>
                <c:pt idx="87">
                  <c:v>-2.5510029890638695</c:v>
                </c:pt>
                <c:pt idx="88">
                  <c:v>-2.5482817720599793</c:v>
                </c:pt>
                <c:pt idx="89">
                  <c:v>-2.5353058247339622</c:v>
                </c:pt>
                <c:pt idx="90">
                  <c:v>-2.4397651097229942</c:v>
                </c:pt>
                <c:pt idx="91">
                  <c:v>-2.4346723216354431</c:v>
                </c:pt>
                <c:pt idx="92">
                  <c:v>-2.3852095795120616</c:v>
                </c:pt>
                <c:pt idx="93">
                  <c:v>-2.376809771063793</c:v>
                </c:pt>
                <c:pt idx="94">
                  <c:v>-2.3766376277343197</c:v>
                </c:pt>
                <c:pt idx="95">
                  <c:v>-2.3705461709157607</c:v>
                </c:pt>
                <c:pt idx="96">
                  <c:v>-2.3628849768010878</c:v>
                </c:pt>
                <c:pt idx="97">
                  <c:v>-2.3163283149350762</c:v>
                </c:pt>
                <c:pt idx="98">
                  <c:v>-2.3131110547210012</c:v>
                </c:pt>
                <c:pt idx="99">
                  <c:v>-2.3027721389601372</c:v>
                </c:pt>
                <c:pt idx="100">
                  <c:v>-2.2899457374788676</c:v>
                </c:pt>
                <c:pt idx="101">
                  <c:v>-2.2849737053953256</c:v>
                </c:pt>
                <c:pt idx="102">
                  <c:v>-2.2346826600166554</c:v>
                </c:pt>
                <c:pt idx="103">
                  <c:v>-2.2286549843184233</c:v>
                </c:pt>
                <c:pt idx="104">
                  <c:v>-2.0421486852662949</c:v>
                </c:pt>
                <c:pt idx="105">
                  <c:v>-1.9980287390547327</c:v>
                </c:pt>
                <c:pt idx="106">
                  <c:v>-1.9858553125224405</c:v>
                </c:pt>
                <c:pt idx="107">
                  <c:v>-1.9651015708355473</c:v>
                </c:pt>
                <c:pt idx="108">
                  <c:v>-1.9545142199392089</c:v>
                </c:pt>
                <c:pt idx="109">
                  <c:v>-1.9396147213200559</c:v>
                </c:pt>
                <c:pt idx="110">
                  <c:v>-1.9224567524722003</c:v>
                </c:pt>
                <c:pt idx="111">
                  <c:v>-1.8313949585973657</c:v>
                </c:pt>
                <c:pt idx="112">
                  <c:v>-1.8059369448443099</c:v>
                </c:pt>
                <c:pt idx="113">
                  <c:v>-1.7696212126828208</c:v>
                </c:pt>
                <c:pt idx="114">
                  <c:v>-1.7658053662493689</c:v>
                </c:pt>
                <c:pt idx="115">
                  <c:v>-1.7565596440261442</c:v>
                </c:pt>
                <c:pt idx="116">
                  <c:v>-1.7249351014835461</c:v>
                </c:pt>
                <c:pt idx="117">
                  <c:v>-1.7181609043791464</c:v>
                </c:pt>
                <c:pt idx="118">
                  <c:v>-1.7110107403607417</c:v>
                </c:pt>
                <c:pt idx="119">
                  <c:v>-1.6706707724568246</c:v>
                </c:pt>
                <c:pt idx="120">
                  <c:v>-1.6436523259859575</c:v>
                </c:pt>
                <c:pt idx="121">
                  <c:v>-1.6065100097650422</c:v>
                </c:pt>
                <c:pt idx="122">
                  <c:v>-1.5815503995578279</c:v>
                </c:pt>
                <c:pt idx="123">
                  <c:v>-1.5814557104543863</c:v>
                </c:pt>
                <c:pt idx="124">
                  <c:v>-1.5449836621957838</c:v>
                </c:pt>
                <c:pt idx="125">
                  <c:v>-1.4019557790908379</c:v>
                </c:pt>
                <c:pt idx="126">
                  <c:v>-1.2040454610404445</c:v>
                </c:pt>
                <c:pt idx="127">
                  <c:v>-1.1799260530646838</c:v>
                </c:pt>
                <c:pt idx="128">
                  <c:v>-1.1292584985535237</c:v>
                </c:pt>
                <c:pt idx="129">
                  <c:v>-1.0507736445793103</c:v>
                </c:pt>
                <c:pt idx="130">
                  <c:v>-1.0450629083554712</c:v>
                </c:pt>
                <c:pt idx="131">
                  <c:v>-1.0166337465391526</c:v>
                </c:pt>
                <c:pt idx="132">
                  <c:v>1.0108813404566617</c:v>
                </c:pt>
                <c:pt idx="133">
                  <c:v>1.0594656649385035</c:v>
                </c:pt>
                <c:pt idx="134">
                  <c:v>1.2449059061049201</c:v>
                </c:pt>
                <c:pt idx="135">
                  <c:v>1.3202355820239644</c:v>
                </c:pt>
                <c:pt idx="136">
                  <c:v>1.3285839880358814</c:v>
                </c:pt>
                <c:pt idx="137">
                  <c:v>1.3290226514805272</c:v>
                </c:pt>
                <c:pt idx="138">
                  <c:v>1.3307950553692829</c:v>
                </c:pt>
                <c:pt idx="139">
                  <c:v>1.3383319235824795</c:v>
                </c:pt>
                <c:pt idx="140">
                  <c:v>1.3742428574660315</c:v>
                </c:pt>
                <c:pt idx="141">
                  <c:v>1.4058355961045197</c:v>
                </c:pt>
                <c:pt idx="142">
                  <c:v>1.4522702313043037</c:v>
                </c:pt>
                <c:pt idx="143">
                  <c:v>1.4703264061125469</c:v>
                </c:pt>
                <c:pt idx="144">
                  <c:v>1.4958142792654485</c:v>
                </c:pt>
                <c:pt idx="145">
                  <c:v>1.6017213424421115</c:v>
                </c:pt>
                <c:pt idx="146">
                  <c:v>1.6284285952521429</c:v>
                </c:pt>
                <c:pt idx="147">
                  <c:v>1.6466936841481441</c:v>
                </c:pt>
                <c:pt idx="148">
                  <c:v>1.6487580068305578</c:v>
                </c:pt>
                <c:pt idx="149">
                  <c:v>1.6757128041183764</c:v>
                </c:pt>
                <c:pt idx="150">
                  <c:v>1.7242659450004656</c:v>
                </c:pt>
                <c:pt idx="151">
                  <c:v>1.7247457392777088</c:v>
                </c:pt>
                <c:pt idx="152">
                  <c:v>1.8039337714342774</c:v>
                </c:pt>
                <c:pt idx="153">
                  <c:v>1.8142338936601612</c:v>
                </c:pt>
                <c:pt idx="154">
                  <c:v>1.826847685098314</c:v>
                </c:pt>
                <c:pt idx="155">
                  <c:v>1.862819486237465</c:v>
                </c:pt>
                <c:pt idx="156">
                  <c:v>1.878253642761744</c:v>
                </c:pt>
                <c:pt idx="157">
                  <c:v>1.9391430968512373</c:v>
                </c:pt>
                <c:pt idx="158">
                  <c:v>1.9945811549239372</c:v>
                </c:pt>
                <c:pt idx="159">
                  <c:v>1.9995428825979069</c:v>
                </c:pt>
                <c:pt idx="160">
                  <c:v>2.0204514713720569</c:v>
                </c:pt>
                <c:pt idx="161">
                  <c:v>2.0381150317545202</c:v>
                </c:pt>
                <c:pt idx="162">
                  <c:v>2.059005453672762</c:v>
                </c:pt>
                <c:pt idx="163">
                  <c:v>2.0728154377041919</c:v>
                </c:pt>
                <c:pt idx="164">
                  <c:v>2.1022073393244898</c:v>
                </c:pt>
                <c:pt idx="165">
                  <c:v>2.1116947916807436</c:v>
                </c:pt>
                <c:pt idx="166">
                  <c:v>2.1167418587432252</c:v>
                </c:pt>
                <c:pt idx="167">
                  <c:v>2.1406557667982975</c:v>
                </c:pt>
                <c:pt idx="168">
                  <c:v>2.1591945529047898</c:v>
                </c:pt>
                <c:pt idx="169">
                  <c:v>2.1766412586983206</c:v>
                </c:pt>
                <c:pt idx="170">
                  <c:v>2.1850445004759034</c:v>
                </c:pt>
                <c:pt idx="171">
                  <c:v>2.2180401636707079</c:v>
                </c:pt>
                <c:pt idx="172">
                  <c:v>2.2382615057529827</c:v>
                </c:pt>
                <c:pt idx="173">
                  <c:v>2.2481390235648262</c:v>
                </c:pt>
                <c:pt idx="174">
                  <c:v>2.2490882277252062</c:v>
                </c:pt>
                <c:pt idx="175">
                  <c:v>2.2964675094054692</c:v>
                </c:pt>
                <c:pt idx="176">
                  <c:v>2.3040546075597259</c:v>
                </c:pt>
                <c:pt idx="177">
                  <c:v>2.3085842547523119</c:v>
                </c:pt>
                <c:pt idx="178">
                  <c:v>2.3304215663840626</c:v>
                </c:pt>
                <c:pt idx="179">
                  <c:v>2.3429841610548263</c:v>
                </c:pt>
                <c:pt idx="180">
                  <c:v>2.4053122408135734</c:v>
                </c:pt>
                <c:pt idx="181">
                  <c:v>2.4393894014612116</c:v>
                </c:pt>
                <c:pt idx="182">
                  <c:v>2.4767503480525699</c:v>
                </c:pt>
                <c:pt idx="183">
                  <c:v>2.476795589546628</c:v>
                </c:pt>
                <c:pt idx="184">
                  <c:v>2.5104484253450052</c:v>
                </c:pt>
                <c:pt idx="185">
                  <c:v>2.5309857400136027</c:v>
                </c:pt>
                <c:pt idx="186">
                  <c:v>2.5529673035816214</c:v>
                </c:pt>
                <c:pt idx="187">
                  <c:v>2.5628345506913246</c:v>
                </c:pt>
                <c:pt idx="188">
                  <c:v>2.5996286576514649</c:v>
                </c:pt>
                <c:pt idx="189">
                  <c:v>2.6275286893480168</c:v>
                </c:pt>
                <c:pt idx="190">
                  <c:v>2.6801765493504051</c:v>
                </c:pt>
                <c:pt idx="191">
                  <c:v>2.6857931155020278</c:v>
                </c:pt>
                <c:pt idx="192">
                  <c:v>2.7369538246604139</c:v>
                </c:pt>
                <c:pt idx="193">
                  <c:v>2.7766513197281708</c:v>
                </c:pt>
                <c:pt idx="194">
                  <c:v>2.7784488206979518</c:v>
                </c:pt>
                <c:pt idx="195">
                  <c:v>2.7876148110572645</c:v>
                </c:pt>
                <c:pt idx="196">
                  <c:v>2.7976461145601568</c:v>
                </c:pt>
                <c:pt idx="197">
                  <c:v>2.8046042649925749</c:v>
                </c:pt>
                <c:pt idx="198">
                  <c:v>2.8101634889771936</c:v>
                </c:pt>
                <c:pt idx="199">
                  <c:v>2.8120975976740596</c:v>
                </c:pt>
                <c:pt idx="200">
                  <c:v>2.8162123672335388</c:v>
                </c:pt>
                <c:pt idx="201">
                  <c:v>2.9413432497782535</c:v>
                </c:pt>
                <c:pt idx="202">
                  <c:v>2.9996270068392299</c:v>
                </c:pt>
                <c:pt idx="203">
                  <c:v>3.0179199535359116</c:v>
                </c:pt>
                <c:pt idx="204">
                  <c:v>3.0257907003752109</c:v>
                </c:pt>
                <c:pt idx="205">
                  <c:v>3.0359495816433175</c:v>
                </c:pt>
                <c:pt idx="206">
                  <c:v>3.1164286671818204</c:v>
                </c:pt>
                <c:pt idx="207">
                  <c:v>3.1775086517807436</c:v>
                </c:pt>
                <c:pt idx="208">
                  <c:v>3.2305886702139355</c:v>
                </c:pt>
                <c:pt idx="209">
                  <c:v>3.261889621071226</c:v>
                </c:pt>
                <c:pt idx="210">
                  <c:v>3.2852916783242661</c:v>
                </c:pt>
                <c:pt idx="211">
                  <c:v>3.2991669604811271</c:v>
                </c:pt>
                <c:pt idx="212">
                  <c:v>3.3119731058256496</c:v>
                </c:pt>
                <c:pt idx="213">
                  <c:v>3.3233454158761502</c:v>
                </c:pt>
                <c:pt idx="214">
                  <c:v>3.3532587906002984</c:v>
                </c:pt>
                <c:pt idx="215">
                  <c:v>3.4333083209476136</c:v>
                </c:pt>
                <c:pt idx="216">
                  <c:v>3.4414541000433339</c:v>
                </c:pt>
                <c:pt idx="217">
                  <c:v>3.4629265799318092</c:v>
                </c:pt>
                <c:pt idx="218">
                  <c:v>3.5254461491994298</c:v>
                </c:pt>
                <c:pt idx="219">
                  <c:v>3.5609407687504264</c:v>
                </c:pt>
                <c:pt idx="220">
                  <c:v>3.5774872328608853</c:v>
                </c:pt>
                <c:pt idx="221">
                  <c:v>3.5996727142542411</c:v>
                </c:pt>
                <c:pt idx="222">
                  <c:v>3.6212125106459094</c:v>
                </c:pt>
                <c:pt idx="223">
                  <c:v>3.65219654185334</c:v>
                </c:pt>
                <c:pt idx="224">
                  <c:v>3.7246760673233155</c:v>
                </c:pt>
                <c:pt idx="225">
                  <c:v>3.7720657066298187</c:v>
                </c:pt>
                <c:pt idx="226">
                  <c:v>3.7831107945156059</c:v>
                </c:pt>
                <c:pt idx="227">
                  <c:v>3.846140113842043</c:v>
                </c:pt>
                <c:pt idx="228">
                  <c:v>3.8783147335678136</c:v>
                </c:pt>
                <c:pt idx="229">
                  <c:v>3.9224943069378813</c:v>
                </c:pt>
                <c:pt idx="230">
                  <c:v>3.9438553487904402</c:v>
                </c:pt>
                <c:pt idx="231">
                  <c:v>3.9489039638826782</c:v>
                </c:pt>
                <c:pt idx="232">
                  <c:v>3.9588469504091317</c:v>
                </c:pt>
                <c:pt idx="233">
                  <c:v>3.9647549225399445</c:v>
                </c:pt>
                <c:pt idx="234">
                  <c:v>4.1004760600780168</c:v>
                </c:pt>
                <c:pt idx="235">
                  <c:v>4.1255870294511503</c:v>
                </c:pt>
                <c:pt idx="236">
                  <c:v>4.1890951565503833</c:v>
                </c:pt>
                <c:pt idx="237">
                  <c:v>4.1988863416339326</c:v>
                </c:pt>
                <c:pt idx="238">
                  <c:v>4.4682382311028812</c:v>
                </c:pt>
                <c:pt idx="239">
                  <c:v>4.5259429020489996</c:v>
                </c:pt>
                <c:pt idx="240">
                  <c:v>4.5465250645367021</c:v>
                </c:pt>
                <c:pt idx="241">
                  <c:v>4.5615646887494616</c:v>
                </c:pt>
                <c:pt idx="242">
                  <c:v>4.7575674392701961</c:v>
                </c:pt>
                <c:pt idx="243">
                  <c:v>4.7591583213333957</c:v>
                </c:pt>
                <c:pt idx="244">
                  <c:v>4.8193812808600534</c:v>
                </c:pt>
                <c:pt idx="245">
                  <c:v>4.8336552149383776</c:v>
                </c:pt>
                <c:pt idx="246">
                  <c:v>5.8908141165453687</c:v>
                </c:pt>
                <c:pt idx="247">
                  <c:v>7.0672681981914414</c:v>
                </c:pt>
                <c:pt idx="248">
                  <c:v>7.5345638788277824</c:v>
                </c:pt>
                <c:pt idx="249">
                  <c:v>-1.1342748127919691</c:v>
                </c:pt>
                <c:pt idx="250">
                  <c:v>-1.524687085881425</c:v>
                </c:pt>
                <c:pt idx="251">
                  <c:v>-2.3191027240557291</c:v>
                </c:pt>
                <c:pt idx="252">
                  <c:v>0.78164248994353747</c:v>
                </c:pt>
                <c:pt idx="253">
                  <c:v>0.23557309667136889</c:v>
                </c:pt>
                <c:pt idx="254">
                  <c:v>0.37093333563569725</c:v>
                </c:pt>
                <c:pt idx="255">
                  <c:v>0.43661919925535458</c:v>
                </c:pt>
                <c:pt idx="256">
                  <c:v>0.38113014675903939</c:v>
                </c:pt>
                <c:pt idx="257">
                  <c:v>1.4639119613952074</c:v>
                </c:pt>
                <c:pt idx="258">
                  <c:v>1.432394119669778</c:v>
                </c:pt>
                <c:pt idx="259">
                  <c:v>1.7138547227456342</c:v>
                </c:pt>
                <c:pt idx="260">
                  <c:v>-0.71017810643532264</c:v>
                </c:pt>
                <c:pt idx="261">
                  <c:v>-1.1326117744528681</c:v>
                </c:pt>
              </c:numCache>
            </c:numRef>
          </c:xVal>
          <c:yVal>
            <c:numRef>
              <c:f>'Merged differ'!$C$2:$C$318</c:f>
              <c:numCache>
                <c:formatCode>General</c:formatCode>
                <c:ptCount val="317"/>
                <c:pt idx="0">
                  <c:v>-0.60899228115906134</c:v>
                </c:pt>
                <c:pt idx="1">
                  <c:v>0.47191749711991859</c:v>
                </c:pt>
                <c:pt idx="2">
                  <c:v>6.4892501597743402E-2</c:v>
                </c:pt>
                <c:pt idx="3">
                  <c:v>0.44464338630966055</c:v>
                </c:pt>
                <c:pt idx="4">
                  <c:v>0.66849833044584339</c:v>
                </c:pt>
                <c:pt idx="5">
                  <c:v>0</c:v>
                </c:pt>
                <c:pt idx="6">
                  <c:v>4.7085128977764477</c:v>
                </c:pt>
                <c:pt idx="7">
                  <c:v>-3.0284895947336556</c:v>
                </c:pt>
                <c:pt idx="8">
                  <c:v>6.4892501597743402E-2</c:v>
                </c:pt>
                <c:pt idx="9">
                  <c:v>-0.61934120317967978</c:v>
                </c:pt>
                <c:pt idx="10">
                  <c:v>-1.9817104323667216</c:v>
                </c:pt>
                <c:pt idx="11">
                  <c:v>-4.3845409354036686</c:v>
                </c:pt>
                <c:pt idx="12">
                  <c:v>0.49579362131373689</c:v>
                </c:pt>
                <c:pt idx="13">
                  <c:v>-1.2525781362360038</c:v>
                </c:pt>
                <c:pt idx="14">
                  <c:v>-3.8351655177089583</c:v>
                </c:pt>
                <c:pt idx="15">
                  <c:v>5.4134339016005431</c:v>
                </c:pt>
                <c:pt idx="16">
                  <c:v>0.12298725295470041</c:v>
                </c:pt>
                <c:pt idx="17">
                  <c:v>4.7713489768266664</c:v>
                </c:pt>
                <c:pt idx="18">
                  <c:v>-1.7963445411928169</c:v>
                </c:pt>
                <c:pt idx="19">
                  <c:v>-1.7769144575387779</c:v>
                </c:pt>
                <c:pt idx="20">
                  <c:v>6.4892501597743402E-2</c:v>
                </c:pt>
                <c:pt idx="21">
                  <c:v>1.2548735974545089</c:v>
                </c:pt>
                <c:pt idx="22">
                  <c:v>-2.1925470850593145</c:v>
                </c:pt>
                <c:pt idx="23">
                  <c:v>-0.81187355208331125</c:v>
                </c:pt>
                <c:pt idx="24">
                  <c:v>3.7800419436202488</c:v>
                </c:pt>
                <c:pt idx="25">
                  <c:v>-3.4675024587297418</c:v>
                </c:pt>
                <c:pt idx="26">
                  <c:v>-3.3610805676461362</c:v>
                </c:pt>
                <c:pt idx="27">
                  <c:v>0</c:v>
                </c:pt>
                <c:pt idx="28">
                  <c:v>0.80774174331935489</c:v>
                </c:pt>
                <c:pt idx="29">
                  <c:v>3.7357488169446071</c:v>
                </c:pt>
                <c:pt idx="30">
                  <c:v>-2.4574176645679291</c:v>
                </c:pt>
                <c:pt idx="31">
                  <c:v>-2.8889130352401016</c:v>
                </c:pt>
                <c:pt idx="32">
                  <c:v>-0.98108965237664381</c:v>
                </c:pt>
                <c:pt idx="33">
                  <c:v>3.7003288049379202</c:v>
                </c:pt>
                <c:pt idx="34">
                  <c:v>2.7878200654488325</c:v>
                </c:pt>
                <c:pt idx="35">
                  <c:v>-1.5368970245964801</c:v>
                </c:pt>
                <c:pt idx="36">
                  <c:v>-3.7466259740960837</c:v>
                </c:pt>
                <c:pt idx="37">
                  <c:v>-0.17514500033790767</c:v>
                </c:pt>
                <c:pt idx="38">
                  <c:v>-1.3323554687918213</c:v>
                </c:pt>
                <c:pt idx="39">
                  <c:v>0.31926803235547763</c:v>
                </c:pt>
                <c:pt idx="40">
                  <c:v>-2.6314111587506455</c:v>
                </c:pt>
                <c:pt idx="41">
                  <c:v>-3.1322601166229291</c:v>
                </c:pt>
                <c:pt idx="42">
                  <c:v>2.4363479507246861</c:v>
                </c:pt>
                <c:pt idx="43">
                  <c:v>-0.74280532694540991</c:v>
                </c:pt>
                <c:pt idx="44">
                  <c:v>0.50329451181342089</c:v>
                </c:pt>
                <c:pt idx="45">
                  <c:v>0</c:v>
                </c:pt>
                <c:pt idx="46">
                  <c:v>-0.8765246497409892</c:v>
                </c:pt>
                <c:pt idx="47">
                  <c:v>4.1828546335489749</c:v>
                </c:pt>
                <c:pt idx="48">
                  <c:v>-3.0245300829357096E-2</c:v>
                </c:pt>
                <c:pt idx="49">
                  <c:v>2.6777281662830492</c:v>
                </c:pt>
                <c:pt idx="50">
                  <c:v>-0.74646160775123127</c:v>
                </c:pt>
                <c:pt idx="51">
                  <c:v>-0.38961614210616929</c:v>
                </c:pt>
                <c:pt idx="52">
                  <c:v>0.56081173811988494</c:v>
                </c:pt>
                <c:pt idx="53">
                  <c:v>-3.7240898679885537</c:v>
                </c:pt>
                <c:pt idx="54">
                  <c:v>0.70692212935544751</c:v>
                </c:pt>
                <c:pt idx="55">
                  <c:v>1.5021547408042011</c:v>
                </c:pt>
                <c:pt idx="56">
                  <c:v>-2.3078256197175953</c:v>
                </c:pt>
                <c:pt idx="57">
                  <c:v>-0.68398718918704904</c:v>
                </c:pt>
                <c:pt idx="58">
                  <c:v>-1.5602202386935402</c:v>
                </c:pt>
                <c:pt idx="59">
                  <c:v>-7.8871530358456923</c:v>
                </c:pt>
                <c:pt idx="60">
                  <c:v>-2.4357192565696097</c:v>
                </c:pt>
                <c:pt idx="61">
                  <c:v>-0.85385089487024268</c:v>
                </c:pt>
                <c:pt idx="62">
                  <c:v>1.82811843269051</c:v>
                </c:pt>
                <c:pt idx="63">
                  <c:v>0.21936667016940906</c:v>
                </c:pt>
                <c:pt idx="64">
                  <c:v>1.8413283567804015</c:v>
                </c:pt>
                <c:pt idx="65">
                  <c:v>1.8468431054707437</c:v>
                </c:pt>
                <c:pt idx="66">
                  <c:v>-1.1951738626230779</c:v>
                </c:pt>
                <c:pt idx="67">
                  <c:v>-3.681263658562878</c:v>
                </c:pt>
                <c:pt idx="68">
                  <c:v>0.67181919231946108</c:v>
                </c:pt>
                <c:pt idx="69">
                  <c:v>0.14052965250207713</c:v>
                </c:pt>
                <c:pt idx="70">
                  <c:v>-1.2726026428742199</c:v>
                </c:pt>
                <c:pt idx="71">
                  <c:v>6.1753500156988643</c:v>
                </c:pt>
                <c:pt idx="72">
                  <c:v>0.68347980645612028</c:v>
                </c:pt>
                <c:pt idx="73">
                  <c:v>-0.86234513485042086</c:v>
                </c:pt>
                <c:pt idx="74">
                  <c:v>1.0016313796386402</c:v>
                </c:pt>
                <c:pt idx="75">
                  <c:v>-2.2105853869901573</c:v>
                </c:pt>
                <c:pt idx="76">
                  <c:v>0.26217392294935249</c:v>
                </c:pt>
                <c:pt idx="77">
                  <c:v>0.43983936688983105</c:v>
                </c:pt>
                <c:pt idx="78">
                  <c:v>-2.6143779372262155</c:v>
                </c:pt>
                <c:pt idx="79">
                  <c:v>-0.47593812103548322</c:v>
                </c:pt>
                <c:pt idx="80">
                  <c:v>2.4084730518700312</c:v>
                </c:pt>
                <c:pt idx="81">
                  <c:v>2.1965770182059718</c:v>
                </c:pt>
                <c:pt idx="82">
                  <c:v>-1.5460905788088271</c:v>
                </c:pt>
                <c:pt idx="83">
                  <c:v>-1.9592618777896003</c:v>
                </c:pt>
                <c:pt idx="84">
                  <c:v>-0.28006542267227058</c:v>
                </c:pt>
                <c:pt idx="85">
                  <c:v>2.4859574647618028</c:v>
                </c:pt>
                <c:pt idx="86">
                  <c:v>0.57456604019484436</c:v>
                </c:pt>
                <c:pt idx="87">
                  <c:v>-2.0091800702017495</c:v>
                </c:pt>
                <c:pt idx="88">
                  <c:v>-2.9284526429360791</c:v>
                </c:pt>
                <c:pt idx="89">
                  <c:v>-2.2678116638284926</c:v>
                </c:pt>
                <c:pt idx="90">
                  <c:v>-0.68383833559413942</c:v>
                </c:pt>
                <c:pt idx="91">
                  <c:v>-2.1325789782420577</c:v>
                </c:pt>
                <c:pt idx="92">
                  <c:v>-2.5625049799834789</c:v>
                </c:pt>
                <c:pt idx="93">
                  <c:v>-1.7611167712255467</c:v>
                </c:pt>
                <c:pt idx="94">
                  <c:v>0.79725960012477892</c:v>
                </c:pt>
                <c:pt idx="95">
                  <c:v>-1.1063204617776565</c:v>
                </c:pt>
                <c:pt idx="96">
                  <c:v>4.5230573552166264</c:v>
                </c:pt>
                <c:pt idx="97">
                  <c:v>-0.57926440006978286</c:v>
                </c:pt>
                <c:pt idx="98">
                  <c:v>-1.7316282026668259</c:v>
                </c:pt>
                <c:pt idx="99">
                  <c:v>-1.2968027700328237</c:v>
                </c:pt>
                <c:pt idx="100">
                  <c:v>-0.67085911027932543</c:v>
                </c:pt>
                <c:pt idx="101">
                  <c:v>0.51460843699385739</c:v>
                </c:pt>
                <c:pt idx="102">
                  <c:v>-1.175513546551737</c:v>
                </c:pt>
                <c:pt idx="103">
                  <c:v>-2.521695773284923</c:v>
                </c:pt>
                <c:pt idx="104">
                  <c:v>-0.33611200322433188</c:v>
                </c:pt>
                <c:pt idx="105">
                  <c:v>-2.4557872907407177</c:v>
                </c:pt>
                <c:pt idx="106">
                  <c:v>0.8797923503006484</c:v>
                </c:pt>
                <c:pt idx="107">
                  <c:v>0.99441473159543525</c:v>
                </c:pt>
                <c:pt idx="108">
                  <c:v>-2.2041939989882953</c:v>
                </c:pt>
                <c:pt idx="109">
                  <c:v>-0.1811417463860063</c:v>
                </c:pt>
                <c:pt idx="110">
                  <c:v>-1.5624999233788375</c:v>
                </c:pt>
                <c:pt idx="111">
                  <c:v>-2.8815083016752303</c:v>
                </c:pt>
                <c:pt idx="112">
                  <c:v>-0.54776338280677161</c:v>
                </c:pt>
                <c:pt idx="113">
                  <c:v>-1.419298460291796</c:v>
                </c:pt>
                <c:pt idx="114">
                  <c:v>-3.7556530775749604</c:v>
                </c:pt>
                <c:pt idx="115">
                  <c:v>-3.7245702548279787</c:v>
                </c:pt>
                <c:pt idx="116">
                  <c:v>1.1409094300732647</c:v>
                </c:pt>
                <c:pt idx="117">
                  <c:v>-0.12052552846518405</c:v>
                </c:pt>
                <c:pt idx="118">
                  <c:v>1.5932685334106906</c:v>
                </c:pt>
                <c:pt idx="119">
                  <c:v>0.73531838290380014</c:v>
                </c:pt>
                <c:pt idx="120">
                  <c:v>-0.19629686684757089</c:v>
                </c:pt>
                <c:pt idx="121">
                  <c:v>-0.94925552961144144</c:v>
                </c:pt>
                <c:pt idx="122">
                  <c:v>-0.43157567096388072</c:v>
                </c:pt>
                <c:pt idx="123">
                  <c:v>-8.4625483328278309E-2</c:v>
                </c:pt>
                <c:pt idx="124">
                  <c:v>0.17760736983501899</c:v>
                </c:pt>
                <c:pt idx="125">
                  <c:v>1.5602058856939922</c:v>
                </c:pt>
                <c:pt idx="126">
                  <c:v>-0.75395102981316997</c:v>
                </c:pt>
                <c:pt idx="127">
                  <c:v>0.39203943645621914</c:v>
                </c:pt>
                <c:pt idx="128">
                  <c:v>-3.0475403658601166</c:v>
                </c:pt>
                <c:pt idx="129">
                  <c:v>0.6237008143737407</c:v>
                </c:pt>
                <c:pt idx="130">
                  <c:v>-0.64004895023687813</c:v>
                </c:pt>
                <c:pt idx="131">
                  <c:v>0.68690785338913207</c:v>
                </c:pt>
                <c:pt idx="132">
                  <c:v>1.5626693551675859</c:v>
                </c:pt>
                <c:pt idx="133">
                  <c:v>-2.3865502372509684</c:v>
                </c:pt>
                <c:pt idx="134">
                  <c:v>3.3624324922500741</c:v>
                </c:pt>
                <c:pt idx="135">
                  <c:v>1.333622910332338</c:v>
                </c:pt>
                <c:pt idx="136">
                  <c:v>0.88534725109995294</c:v>
                </c:pt>
                <c:pt idx="137">
                  <c:v>-0.1279683755090458</c:v>
                </c:pt>
                <c:pt idx="138">
                  <c:v>2.7406812519169921</c:v>
                </c:pt>
                <c:pt idx="139">
                  <c:v>0.53698781147840546</c:v>
                </c:pt>
                <c:pt idx="140">
                  <c:v>1.0488292703641635</c:v>
                </c:pt>
                <c:pt idx="141">
                  <c:v>0.90588402334993434</c:v>
                </c:pt>
                <c:pt idx="142">
                  <c:v>1.3047488257289583</c:v>
                </c:pt>
                <c:pt idx="143">
                  <c:v>1.2719468698754441</c:v>
                </c:pt>
                <c:pt idx="144">
                  <c:v>0.55919521753628265</c:v>
                </c:pt>
                <c:pt idx="145">
                  <c:v>0.6279546706691479</c:v>
                </c:pt>
                <c:pt idx="146">
                  <c:v>0.9913341038354323</c:v>
                </c:pt>
                <c:pt idx="147">
                  <c:v>0.62401579897251314</c:v>
                </c:pt>
                <c:pt idx="148">
                  <c:v>0.61743229869023397</c:v>
                </c:pt>
                <c:pt idx="149">
                  <c:v>2.8783277537542982</c:v>
                </c:pt>
                <c:pt idx="150">
                  <c:v>2.8077272949415026</c:v>
                </c:pt>
                <c:pt idx="151">
                  <c:v>2.8148095142220622</c:v>
                </c:pt>
                <c:pt idx="152">
                  <c:v>3.7066316817896587</c:v>
                </c:pt>
                <c:pt idx="153">
                  <c:v>3.2298187838807637</c:v>
                </c:pt>
                <c:pt idx="154">
                  <c:v>1.2704565950483873</c:v>
                </c:pt>
                <c:pt idx="155">
                  <c:v>3.0794102895825821</c:v>
                </c:pt>
                <c:pt idx="156">
                  <c:v>5.151292543399145</c:v>
                </c:pt>
                <c:pt idx="157">
                  <c:v>1.0857252787578822</c:v>
                </c:pt>
                <c:pt idx="158">
                  <c:v>3.3884038919986095</c:v>
                </c:pt>
                <c:pt idx="159">
                  <c:v>3.202023973891289</c:v>
                </c:pt>
                <c:pt idx="160">
                  <c:v>1.9048697040421894</c:v>
                </c:pt>
                <c:pt idx="161">
                  <c:v>1.9793386750941464</c:v>
                </c:pt>
                <c:pt idx="162">
                  <c:v>2.5667434707700694</c:v>
                </c:pt>
                <c:pt idx="163">
                  <c:v>1.3803541634454659</c:v>
                </c:pt>
                <c:pt idx="164">
                  <c:v>3.6796776628696697</c:v>
                </c:pt>
                <c:pt idx="165">
                  <c:v>0.59896804927923197</c:v>
                </c:pt>
                <c:pt idx="166">
                  <c:v>2.7099430701077702</c:v>
                </c:pt>
                <c:pt idx="167">
                  <c:v>2.2995811042607461</c:v>
                </c:pt>
                <c:pt idx="168">
                  <c:v>4.5296148634837285</c:v>
                </c:pt>
                <c:pt idx="169">
                  <c:v>3.4413040110417574</c:v>
                </c:pt>
                <c:pt idx="170">
                  <c:v>2.4024672960634641</c:v>
                </c:pt>
                <c:pt idx="171">
                  <c:v>3.4230386494527738</c:v>
                </c:pt>
                <c:pt idx="172">
                  <c:v>2.1490805444503747</c:v>
                </c:pt>
                <c:pt idx="173">
                  <c:v>2.8934617463227128</c:v>
                </c:pt>
                <c:pt idx="174">
                  <c:v>1.0863760636661806</c:v>
                </c:pt>
                <c:pt idx="175">
                  <c:v>2.553351132610242</c:v>
                </c:pt>
                <c:pt idx="176">
                  <c:v>3.12710243970339</c:v>
                </c:pt>
                <c:pt idx="177">
                  <c:v>1.8209346160644899</c:v>
                </c:pt>
                <c:pt idx="178">
                  <c:v>0.78877028008164529</c:v>
                </c:pt>
                <c:pt idx="179">
                  <c:v>2.2683296872772116</c:v>
                </c:pt>
                <c:pt idx="180">
                  <c:v>4.342987644784194</c:v>
                </c:pt>
                <c:pt idx="181">
                  <c:v>3.3012906216635183</c:v>
                </c:pt>
                <c:pt idx="182">
                  <c:v>2.7440953435937625</c:v>
                </c:pt>
                <c:pt idx="183">
                  <c:v>2.2183585904863947</c:v>
                </c:pt>
                <c:pt idx="184">
                  <c:v>0.89406014761496788</c:v>
                </c:pt>
                <c:pt idx="185">
                  <c:v>1.7558190087794598</c:v>
                </c:pt>
                <c:pt idx="186">
                  <c:v>2.2206331871486089</c:v>
                </c:pt>
                <c:pt idx="187">
                  <c:v>2.9723558942371335</c:v>
                </c:pt>
                <c:pt idx="188">
                  <c:v>3.0518389811467834</c:v>
                </c:pt>
                <c:pt idx="189">
                  <c:v>3.3900446162019926</c:v>
                </c:pt>
                <c:pt idx="190">
                  <c:v>3.4210499392526459</c:v>
                </c:pt>
                <c:pt idx="191">
                  <c:v>1.9350554595180283</c:v>
                </c:pt>
                <c:pt idx="192">
                  <c:v>3.1524956260756101</c:v>
                </c:pt>
                <c:pt idx="193">
                  <c:v>3.6364669315350864</c:v>
                </c:pt>
                <c:pt idx="194">
                  <c:v>0.4899547105563114</c:v>
                </c:pt>
                <c:pt idx="195">
                  <c:v>3.0988395154790642</c:v>
                </c:pt>
                <c:pt idx="196">
                  <c:v>3.3912849852389093</c:v>
                </c:pt>
                <c:pt idx="197">
                  <c:v>1.34026792948694</c:v>
                </c:pt>
                <c:pt idx="198">
                  <c:v>4.3221699845480908</c:v>
                </c:pt>
                <c:pt idx="199">
                  <c:v>0.78678434672989439</c:v>
                </c:pt>
                <c:pt idx="200">
                  <c:v>4.4105807587655006</c:v>
                </c:pt>
                <c:pt idx="201">
                  <c:v>1.2195288361815091</c:v>
                </c:pt>
                <c:pt idx="202">
                  <c:v>2.7187763320190341</c:v>
                </c:pt>
                <c:pt idx="203">
                  <c:v>1.9571585400123432</c:v>
                </c:pt>
                <c:pt idx="204">
                  <c:v>3.9320102840958264</c:v>
                </c:pt>
                <c:pt idx="205">
                  <c:v>3.4782764772951476</c:v>
                </c:pt>
                <c:pt idx="206">
                  <c:v>4.2376294156364436</c:v>
                </c:pt>
                <c:pt idx="207">
                  <c:v>3.284810089531037</c:v>
                </c:pt>
                <c:pt idx="208">
                  <c:v>2.589517853121968</c:v>
                </c:pt>
                <c:pt idx="209">
                  <c:v>2.836679126640643</c:v>
                </c:pt>
                <c:pt idx="210">
                  <c:v>4.0100691133828459</c:v>
                </c:pt>
                <c:pt idx="211">
                  <c:v>1.948172746162053</c:v>
                </c:pt>
                <c:pt idx="212">
                  <c:v>4.055704336714868</c:v>
                </c:pt>
                <c:pt idx="213">
                  <c:v>4.1154505219378699</c:v>
                </c:pt>
                <c:pt idx="214">
                  <c:v>3.7974826635560217</c:v>
                </c:pt>
                <c:pt idx="215">
                  <c:v>3.5963721417425005</c:v>
                </c:pt>
                <c:pt idx="216">
                  <c:v>3.6256249903444484</c:v>
                </c:pt>
                <c:pt idx="217">
                  <c:v>1.6268172893535764</c:v>
                </c:pt>
                <c:pt idx="218">
                  <c:v>3.6555581217147122</c:v>
                </c:pt>
                <c:pt idx="219">
                  <c:v>3.6538524837312218</c:v>
                </c:pt>
                <c:pt idx="220">
                  <c:v>4.1261664832255569</c:v>
                </c:pt>
                <c:pt idx="221">
                  <c:v>2.7730065450040491</c:v>
                </c:pt>
                <c:pt idx="222">
                  <c:v>4.3917984265541001</c:v>
                </c:pt>
                <c:pt idx="223">
                  <c:v>3.1969330212032898</c:v>
                </c:pt>
                <c:pt idx="224">
                  <c:v>2.561919284697951</c:v>
                </c:pt>
                <c:pt idx="225">
                  <c:v>2.8328594099166247</c:v>
                </c:pt>
                <c:pt idx="226">
                  <c:v>4.5688921862305163</c:v>
                </c:pt>
                <c:pt idx="227">
                  <c:v>2.902418867975368</c:v>
                </c:pt>
                <c:pt idx="228">
                  <c:v>3.1796088903922732</c:v>
                </c:pt>
                <c:pt idx="229">
                  <c:v>5.6001885652851033</c:v>
                </c:pt>
                <c:pt idx="230">
                  <c:v>1.9790113816851058</c:v>
                </c:pt>
                <c:pt idx="231">
                  <c:v>3.6563437248756179</c:v>
                </c:pt>
                <c:pt idx="232">
                  <c:v>5.4547877081047904</c:v>
                </c:pt>
                <c:pt idx="233">
                  <c:v>1.1338023390357195</c:v>
                </c:pt>
                <c:pt idx="234">
                  <c:v>5.3975486927746017</c:v>
                </c:pt>
                <c:pt idx="235">
                  <c:v>2.0357641160284992</c:v>
                </c:pt>
                <c:pt idx="236">
                  <c:v>4.5665424096909089</c:v>
                </c:pt>
                <c:pt idx="237">
                  <c:v>3.5685035329740433</c:v>
                </c:pt>
                <c:pt idx="238">
                  <c:v>4.5760363950768763</c:v>
                </c:pt>
                <c:pt idx="239">
                  <c:v>4.5009096027952706</c:v>
                </c:pt>
                <c:pt idx="240">
                  <c:v>4.2501678854368174</c:v>
                </c:pt>
                <c:pt idx="241">
                  <c:v>2.7891322531864993</c:v>
                </c:pt>
                <c:pt idx="242">
                  <c:v>4.1527214478259999</c:v>
                </c:pt>
                <c:pt idx="243">
                  <c:v>4.5359646778219194</c:v>
                </c:pt>
                <c:pt idx="244">
                  <c:v>5.4097880882971063</c:v>
                </c:pt>
                <c:pt idx="245">
                  <c:v>5.9859568101283376</c:v>
                </c:pt>
                <c:pt idx="246">
                  <c:v>5.2056115910060612</c:v>
                </c:pt>
                <c:pt idx="247">
                  <c:v>3.4693293110192949</c:v>
                </c:pt>
                <c:pt idx="248">
                  <c:v>2.9355639246499021</c:v>
                </c:pt>
                <c:pt idx="249">
                  <c:v>-6.8253466772222886</c:v>
                </c:pt>
                <c:pt idx="250">
                  <c:v>-4.2227907779709639</c:v>
                </c:pt>
                <c:pt idx="251">
                  <c:v>-3.4074876354372003</c:v>
                </c:pt>
                <c:pt idx="252">
                  <c:v>2.7607522577979409</c:v>
                </c:pt>
                <c:pt idx="253">
                  <c:v>2.9409124374645921</c:v>
                </c:pt>
                <c:pt idx="254">
                  <c:v>3.0566105789973288</c:v>
                </c:pt>
                <c:pt idx="255">
                  <c:v>3.3909334767769508</c:v>
                </c:pt>
                <c:pt idx="256">
                  <c:v>3.7105731279374492</c:v>
                </c:pt>
                <c:pt idx="257">
                  <c:v>4.009797250581677</c:v>
                </c:pt>
                <c:pt idx="258">
                  <c:v>4.271969973450009</c:v>
                </c:pt>
                <c:pt idx="259">
                  <c:v>5.0914085219263985</c:v>
                </c:pt>
                <c:pt idx="260">
                  <c:v>5.7303011032243791</c:v>
                </c:pt>
                <c:pt idx="261">
                  <c:v>6.2089922299894287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46B-472C-9D84-23C6364EA7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3630120"/>
        <c:axId val="383626840"/>
      </c:scatterChart>
      <c:valAx>
        <c:axId val="3836301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Log2 fold change - Control</a:t>
                </a:r>
              </a:p>
            </c:rich>
          </c:tx>
          <c:layout>
            <c:manualLayout>
              <c:xMode val="edge"/>
              <c:yMode val="edge"/>
              <c:x val="0.23954497702954564"/>
              <c:y val="0.91087216248506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3626840"/>
        <c:crosses val="autoZero"/>
        <c:crossBetween val="midCat"/>
      </c:valAx>
      <c:valAx>
        <c:axId val="3836268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Log2 fold change - BDE-47 exposed</a:t>
                </a:r>
              </a:p>
            </c:rich>
          </c:tx>
          <c:layout>
            <c:manualLayout>
              <c:xMode val="edge"/>
              <c:yMode val="edge"/>
              <c:x val="0"/>
              <c:y val="0.18879349758699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36301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>
                <a:effectLst/>
              </a:rPr>
              <a:t>Differential expression of miRNA - overlappingf list </a:t>
            </a:r>
            <a:endParaRPr lang="en-US" sz="140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918766404199474"/>
          <c:y val="0.20569758567413116"/>
          <c:w val="0.81541666666666668"/>
          <c:h val="0.70765920217419631"/>
        </c:manualLayout>
      </c:layout>
      <c:scatterChart>
        <c:scatterStyle val="lineMarker"/>
        <c:varyColors val="0"/>
        <c:ser>
          <c:idx val="0"/>
          <c:order val="0"/>
          <c:tx>
            <c:strRef>
              <c:f>'Common 55'!$C$1</c:f>
              <c:strCache>
                <c:ptCount val="1"/>
                <c:pt idx="0">
                  <c:v>Eposed Log2FCh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'Common 55'!$B$2:$B$1048314</c:f>
              <c:numCache>
                <c:formatCode>General</c:formatCode>
                <c:ptCount val="1048313"/>
                <c:pt idx="0">
                  <c:v>-5.2375385728195534</c:v>
                </c:pt>
                <c:pt idx="1">
                  <c:v>-4.852810049091123</c:v>
                </c:pt>
                <c:pt idx="2">
                  <c:v>-4.4182547199482389</c:v>
                </c:pt>
                <c:pt idx="3">
                  <c:v>-4.2960530340912717</c:v>
                </c:pt>
                <c:pt idx="4">
                  <c:v>-3.0581677140857737</c:v>
                </c:pt>
                <c:pt idx="5">
                  <c:v>-2.8960615225422082</c:v>
                </c:pt>
                <c:pt idx="6">
                  <c:v>-2.8332344443296549</c:v>
                </c:pt>
                <c:pt idx="7">
                  <c:v>-1.9980287390547327</c:v>
                </c:pt>
                <c:pt idx="8">
                  <c:v>-1.9545142199392089</c:v>
                </c:pt>
                <c:pt idx="9">
                  <c:v>-1.8313949585973657</c:v>
                </c:pt>
                <c:pt idx="10">
                  <c:v>-1.7658053662493689</c:v>
                </c:pt>
                <c:pt idx="11">
                  <c:v>-1.7565596440261442</c:v>
                </c:pt>
                <c:pt idx="12">
                  <c:v>-1.1292584985535237</c:v>
                </c:pt>
                <c:pt idx="13">
                  <c:v>1.2449059061049201</c:v>
                </c:pt>
                <c:pt idx="14">
                  <c:v>1.8039337714342774</c:v>
                </c:pt>
                <c:pt idx="15">
                  <c:v>1.8142338936601612</c:v>
                </c:pt>
                <c:pt idx="16">
                  <c:v>1.862819486237465</c:v>
                </c:pt>
                <c:pt idx="17">
                  <c:v>1.878253642761744</c:v>
                </c:pt>
                <c:pt idx="18">
                  <c:v>1.9945811549239372</c:v>
                </c:pt>
                <c:pt idx="19">
                  <c:v>1.9995428825979069</c:v>
                </c:pt>
                <c:pt idx="20">
                  <c:v>2.1022073393244898</c:v>
                </c:pt>
                <c:pt idx="21">
                  <c:v>2.1766412586983206</c:v>
                </c:pt>
                <c:pt idx="22">
                  <c:v>2.2180401636707079</c:v>
                </c:pt>
                <c:pt idx="23">
                  <c:v>2.2481390235648262</c:v>
                </c:pt>
                <c:pt idx="24">
                  <c:v>2.4053122408135734</c:v>
                </c:pt>
                <c:pt idx="25">
                  <c:v>2.4393894014612116</c:v>
                </c:pt>
                <c:pt idx="26">
                  <c:v>2.4767503480525699</c:v>
                </c:pt>
                <c:pt idx="27">
                  <c:v>2.5529673035816214</c:v>
                </c:pt>
                <c:pt idx="28">
                  <c:v>2.5996286576514649</c:v>
                </c:pt>
                <c:pt idx="29">
                  <c:v>2.6275286893480168</c:v>
                </c:pt>
                <c:pt idx="30">
                  <c:v>2.6801765493504051</c:v>
                </c:pt>
                <c:pt idx="31">
                  <c:v>2.7766513197281708</c:v>
                </c:pt>
                <c:pt idx="32">
                  <c:v>2.7876148110572645</c:v>
                </c:pt>
                <c:pt idx="33">
                  <c:v>2.8162123672335388</c:v>
                </c:pt>
                <c:pt idx="34">
                  <c:v>3.0179199535359116</c:v>
                </c:pt>
                <c:pt idx="35">
                  <c:v>3.0359495816433175</c:v>
                </c:pt>
                <c:pt idx="36">
                  <c:v>3.3119731058256496</c:v>
                </c:pt>
                <c:pt idx="37">
                  <c:v>3.3233454158761502</c:v>
                </c:pt>
                <c:pt idx="38">
                  <c:v>3.3532587906002984</c:v>
                </c:pt>
                <c:pt idx="39">
                  <c:v>3.4333083209476136</c:v>
                </c:pt>
                <c:pt idx="40">
                  <c:v>3.5774872328608853</c:v>
                </c:pt>
                <c:pt idx="41">
                  <c:v>3.5996727142542411</c:v>
                </c:pt>
                <c:pt idx="42">
                  <c:v>3.6212125106459094</c:v>
                </c:pt>
                <c:pt idx="43">
                  <c:v>3.7831107945156059</c:v>
                </c:pt>
                <c:pt idx="44">
                  <c:v>3.9224943069378813</c:v>
                </c:pt>
                <c:pt idx="45">
                  <c:v>3.9489039638826782</c:v>
                </c:pt>
                <c:pt idx="46">
                  <c:v>3.9588469504091317</c:v>
                </c:pt>
                <c:pt idx="47">
                  <c:v>4.1004760600780168</c:v>
                </c:pt>
                <c:pt idx="48">
                  <c:v>4.5259429020489996</c:v>
                </c:pt>
                <c:pt idx="49">
                  <c:v>4.5465250645367021</c:v>
                </c:pt>
                <c:pt idx="50">
                  <c:v>4.7575674392701961</c:v>
                </c:pt>
                <c:pt idx="51">
                  <c:v>4.7591583213333957</c:v>
                </c:pt>
                <c:pt idx="52">
                  <c:v>4.8193812808600534</c:v>
                </c:pt>
                <c:pt idx="53">
                  <c:v>4.8336552149383776</c:v>
                </c:pt>
                <c:pt idx="54">
                  <c:v>5.8908141165453687</c:v>
                </c:pt>
              </c:numCache>
            </c:numRef>
          </c:xVal>
          <c:yVal>
            <c:numRef>
              <c:f>'Common 55'!$C$2:$C$1048314</c:f>
              <c:numCache>
                <c:formatCode>General</c:formatCode>
                <c:ptCount val="1048313"/>
                <c:pt idx="0">
                  <c:v>5.4134339016005431</c:v>
                </c:pt>
                <c:pt idx="1">
                  <c:v>-3.4675024587297418</c:v>
                </c:pt>
                <c:pt idx="2">
                  <c:v>3.7357488169446071</c:v>
                </c:pt>
                <c:pt idx="3">
                  <c:v>3.7003288049379202</c:v>
                </c:pt>
                <c:pt idx="4">
                  <c:v>-3.681263658562878</c:v>
                </c:pt>
                <c:pt idx="5">
                  <c:v>6.1753500156988643</c:v>
                </c:pt>
                <c:pt idx="6">
                  <c:v>-2.2105853869901573</c:v>
                </c:pt>
                <c:pt idx="7">
                  <c:v>-2.4557872907407177</c:v>
                </c:pt>
                <c:pt idx="8">
                  <c:v>-2.2041939989882953</c:v>
                </c:pt>
                <c:pt idx="9">
                  <c:v>-2.8815083016752303</c:v>
                </c:pt>
                <c:pt idx="10">
                  <c:v>-3.7556530775749604</c:v>
                </c:pt>
                <c:pt idx="11">
                  <c:v>-3.7245702548279787</c:v>
                </c:pt>
                <c:pt idx="12">
                  <c:v>-3.0475403658601166</c:v>
                </c:pt>
                <c:pt idx="13">
                  <c:v>3.3624324922500741</c:v>
                </c:pt>
                <c:pt idx="14">
                  <c:v>3.7066316817896587</c:v>
                </c:pt>
                <c:pt idx="15">
                  <c:v>3.2298187838807637</c:v>
                </c:pt>
                <c:pt idx="16">
                  <c:v>3.0794102895825821</c:v>
                </c:pt>
                <c:pt idx="17">
                  <c:v>5.151292543399145</c:v>
                </c:pt>
                <c:pt idx="18">
                  <c:v>3.3884038919986095</c:v>
                </c:pt>
                <c:pt idx="19">
                  <c:v>3.202023973891289</c:v>
                </c:pt>
                <c:pt idx="20">
                  <c:v>3.6796776628696697</c:v>
                </c:pt>
                <c:pt idx="21">
                  <c:v>3.4413040110417574</c:v>
                </c:pt>
                <c:pt idx="22">
                  <c:v>3.4230386494527738</c:v>
                </c:pt>
                <c:pt idx="23">
                  <c:v>2.8934617463227128</c:v>
                </c:pt>
                <c:pt idx="24">
                  <c:v>4.342987644784194</c:v>
                </c:pt>
                <c:pt idx="25">
                  <c:v>3.3012906216635183</c:v>
                </c:pt>
                <c:pt idx="26">
                  <c:v>2.7440953435937625</c:v>
                </c:pt>
                <c:pt idx="27">
                  <c:v>2.2206331871486089</c:v>
                </c:pt>
                <c:pt idx="28">
                  <c:v>3.0518389811467834</c:v>
                </c:pt>
                <c:pt idx="29">
                  <c:v>3.3900446162019926</c:v>
                </c:pt>
                <c:pt idx="30">
                  <c:v>3.4210499392526459</c:v>
                </c:pt>
                <c:pt idx="31">
                  <c:v>3.6364669315350864</c:v>
                </c:pt>
                <c:pt idx="32">
                  <c:v>3.0988395154790642</c:v>
                </c:pt>
                <c:pt idx="33">
                  <c:v>4.4105807587655006</c:v>
                </c:pt>
                <c:pt idx="34">
                  <c:v>1.9571585400123432</c:v>
                </c:pt>
                <c:pt idx="35">
                  <c:v>3.4782764772951476</c:v>
                </c:pt>
                <c:pt idx="36">
                  <c:v>4.055704336714868</c:v>
                </c:pt>
                <c:pt idx="37">
                  <c:v>4.1154505219378699</c:v>
                </c:pt>
                <c:pt idx="38">
                  <c:v>3.7974826635560217</c:v>
                </c:pt>
                <c:pt idx="39">
                  <c:v>3.5963721417425005</c:v>
                </c:pt>
                <c:pt idx="40">
                  <c:v>4.1261664832255569</c:v>
                </c:pt>
                <c:pt idx="41">
                  <c:v>2.7730065450040491</c:v>
                </c:pt>
                <c:pt idx="42">
                  <c:v>4.3917984265541001</c:v>
                </c:pt>
                <c:pt idx="43">
                  <c:v>4.5688921862305163</c:v>
                </c:pt>
                <c:pt idx="44">
                  <c:v>5.6001885652851033</c:v>
                </c:pt>
                <c:pt idx="45">
                  <c:v>3.6563437248756179</c:v>
                </c:pt>
                <c:pt idx="46">
                  <c:v>5.4547877081047904</c:v>
                </c:pt>
                <c:pt idx="47">
                  <c:v>5.3975486927746017</c:v>
                </c:pt>
                <c:pt idx="48">
                  <c:v>4.5009096027952706</c:v>
                </c:pt>
                <c:pt idx="49">
                  <c:v>4.2501678854368174</c:v>
                </c:pt>
                <c:pt idx="50">
                  <c:v>4.1527214478259999</c:v>
                </c:pt>
                <c:pt idx="51">
                  <c:v>4.5359646778219194</c:v>
                </c:pt>
                <c:pt idx="52">
                  <c:v>5.4097880882971063</c:v>
                </c:pt>
                <c:pt idx="53">
                  <c:v>5.9859568101283376</c:v>
                </c:pt>
                <c:pt idx="54">
                  <c:v>5.2056115910060612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8C7-4E61-AB61-0225D06A54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6956248"/>
        <c:axId val="776948048"/>
      </c:scatterChart>
      <c:valAx>
        <c:axId val="7769562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dirty="0"/>
                  <a:t>Log2 fold change - </a:t>
                </a:r>
                <a:r>
                  <a:rPr lang="en-US" sz="1100" dirty="0" smtClean="0"/>
                  <a:t>Control</a:t>
                </a:r>
                <a:endParaRPr lang="en-US" sz="11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6948048"/>
        <c:crosses val="autoZero"/>
        <c:crossBetween val="midCat"/>
      </c:valAx>
      <c:valAx>
        <c:axId val="7769480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Log2 fold change - BDE-47 exposed</a:t>
                </a:r>
              </a:p>
            </c:rich>
          </c:tx>
          <c:layout>
            <c:manualLayout>
              <c:xMode val="edge"/>
              <c:yMode val="edge"/>
              <c:x val="1.5729330708661421E-2"/>
              <c:y val="0.2056975856741311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69562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Differential expression of tRNA - merged list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429166666666667"/>
          <c:y val="0.21117456403358834"/>
          <c:w val="0.82720833333333332"/>
          <c:h val="0.65867122481575913"/>
        </c:manualLayout>
      </c:layout>
      <c:scatterChart>
        <c:scatterStyle val="lineMarker"/>
        <c:varyColors val="0"/>
        <c:ser>
          <c:idx val="0"/>
          <c:order val="0"/>
          <c:tx>
            <c:strRef>
              <c:f>Merged!$C$1</c:f>
              <c:strCache>
                <c:ptCount val="1"/>
                <c:pt idx="0">
                  <c:v>Exposed Log2FCh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Merged!$B$2:$B$445</c:f>
              <c:numCache>
                <c:formatCode>General</c:formatCode>
                <c:ptCount val="444"/>
                <c:pt idx="0">
                  <c:v>-4.9160068283167648</c:v>
                </c:pt>
                <c:pt idx="1">
                  <c:v>-4.1949305002771027</c:v>
                </c:pt>
                <c:pt idx="2">
                  <c:v>-4.1820833113869122</c:v>
                </c:pt>
                <c:pt idx="3">
                  <c:v>-4.1716961060871043</c:v>
                </c:pt>
                <c:pt idx="4">
                  <c:v>-4.1528995207344508</c:v>
                </c:pt>
                <c:pt idx="5">
                  <c:v>-4.1478108548885428</c:v>
                </c:pt>
                <c:pt idx="6">
                  <c:v>-4.1422630830041616</c:v>
                </c:pt>
                <c:pt idx="7">
                  <c:v>-3.5819965901369089</c:v>
                </c:pt>
                <c:pt idx="8">
                  <c:v>-3.5702514416318754</c:v>
                </c:pt>
                <c:pt idx="9">
                  <c:v>-3.4587321837039093</c:v>
                </c:pt>
                <c:pt idx="10">
                  <c:v>-3.3066966394359021</c:v>
                </c:pt>
                <c:pt idx="11">
                  <c:v>-3.2711565519320009</c:v>
                </c:pt>
                <c:pt idx="12">
                  <c:v>-3.1579546033452579</c:v>
                </c:pt>
                <c:pt idx="13">
                  <c:v>-3.1240862799586022</c:v>
                </c:pt>
                <c:pt idx="14">
                  <c:v>-3.045136293495021</c:v>
                </c:pt>
                <c:pt idx="15">
                  <c:v>-3.0429233069344095</c:v>
                </c:pt>
                <c:pt idx="16">
                  <c:v>-3.0120051535144885</c:v>
                </c:pt>
                <c:pt idx="17">
                  <c:v>-2.9669552308827392</c:v>
                </c:pt>
                <c:pt idx="18">
                  <c:v>-2.8700288431529568</c:v>
                </c:pt>
                <c:pt idx="19">
                  <c:v>-2.8535474800877441</c:v>
                </c:pt>
                <c:pt idx="20">
                  <c:v>-2.8092249979018891</c:v>
                </c:pt>
                <c:pt idx="21">
                  <c:v>-2.7882363941476438</c:v>
                </c:pt>
                <c:pt idx="22">
                  <c:v>-2.7012810585634175</c:v>
                </c:pt>
                <c:pt idx="23">
                  <c:v>-2.6435393178083468</c:v>
                </c:pt>
                <c:pt idx="24">
                  <c:v>-2.6371510838731353</c:v>
                </c:pt>
                <c:pt idx="25">
                  <c:v>-2.5561132095457975</c:v>
                </c:pt>
                <c:pt idx="26">
                  <c:v>-2.4728971245409324</c:v>
                </c:pt>
                <c:pt idx="27">
                  <c:v>-2.4489998960089165</c:v>
                </c:pt>
                <c:pt idx="28">
                  <c:v>-2.3917642732261082</c:v>
                </c:pt>
                <c:pt idx="29">
                  <c:v>-2.3688879344902518</c:v>
                </c:pt>
                <c:pt idx="30">
                  <c:v>-2.1943302541842646</c:v>
                </c:pt>
                <c:pt idx="31">
                  <c:v>-2.1934565183747079</c:v>
                </c:pt>
                <c:pt idx="32">
                  <c:v>-2.1568477620665503</c:v>
                </c:pt>
                <c:pt idx="33">
                  <c:v>-2.1543250549167063</c:v>
                </c:pt>
                <c:pt idx="34">
                  <c:v>-2.1419392800435846</c:v>
                </c:pt>
                <c:pt idx="35">
                  <c:v>-2.1389530355059843</c:v>
                </c:pt>
                <c:pt idx="36">
                  <c:v>-2.0992302548555766</c:v>
                </c:pt>
                <c:pt idx="37">
                  <c:v>-2.0984951287502795</c:v>
                </c:pt>
                <c:pt idx="38">
                  <c:v>-2.0661925905347376</c:v>
                </c:pt>
                <c:pt idx="39">
                  <c:v>-2.0559765728999664</c:v>
                </c:pt>
                <c:pt idx="40">
                  <c:v>-2.0210373569323283</c:v>
                </c:pt>
                <c:pt idx="41">
                  <c:v>-2.0205505902886078</c:v>
                </c:pt>
                <c:pt idx="42">
                  <c:v>-2.0143088208524271</c:v>
                </c:pt>
                <c:pt idx="43">
                  <c:v>-1.9595744970703317</c:v>
                </c:pt>
                <c:pt idx="44">
                  <c:v>-1.9464960909753763</c:v>
                </c:pt>
                <c:pt idx="45">
                  <c:v>-1.9404758984635688</c:v>
                </c:pt>
                <c:pt idx="46">
                  <c:v>-1.9189367502879846</c:v>
                </c:pt>
                <c:pt idx="47">
                  <c:v>-1.9168836517359775</c:v>
                </c:pt>
                <c:pt idx="48">
                  <c:v>-1.9053935396848207</c:v>
                </c:pt>
                <c:pt idx="49">
                  <c:v>-1.8725022666750231</c:v>
                </c:pt>
                <c:pt idx="50">
                  <c:v>-1.8257877702797718</c:v>
                </c:pt>
                <c:pt idx="51">
                  <c:v>-1.8140742644984005</c:v>
                </c:pt>
                <c:pt idx="52">
                  <c:v>-1.8113345863575643</c:v>
                </c:pt>
                <c:pt idx="53">
                  <c:v>-1.8072787053925621</c:v>
                </c:pt>
                <c:pt idx="54">
                  <c:v>-1.804805438857892</c:v>
                </c:pt>
                <c:pt idx="55">
                  <c:v>-1.7765122120003423</c:v>
                </c:pt>
                <c:pt idx="56">
                  <c:v>-1.7630217080365371</c:v>
                </c:pt>
                <c:pt idx="57">
                  <c:v>-1.7609655043672694</c:v>
                </c:pt>
                <c:pt idx="58">
                  <c:v>-1.7559852849638398</c:v>
                </c:pt>
                <c:pt idx="59">
                  <c:v>-1.7532536780482024</c:v>
                </c:pt>
                <c:pt idx="60">
                  <c:v>-1.7466344201155888</c:v>
                </c:pt>
                <c:pt idx="61">
                  <c:v>-1.7446809031015114</c:v>
                </c:pt>
                <c:pt idx="62">
                  <c:v>-1.7444087449689203</c:v>
                </c:pt>
                <c:pt idx="63">
                  <c:v>-1.7444062155070794</c:v>
                </c:pt>
                <c:pt idx="64">
                  <c:v>-1.7382355967085841</c:v>
                </c:pt>
                <c:pt idx="65">
                  <c:v>-1.7290275113925957</c:v>
                </c:pt>
                <c:pt idx="66">
                  <c:v>-1.7196329598117333</c:v>
                </c:pt>
                <c:pt idx="67">
                  <c:v>-1.6919649916445256</c:v>
                </c:pt>
                <c:pt idx="68">
                  <c:v>-1.6439683356580919</c:v>
                </c:pt>
                <c:pt idx="69">
                  <c:v>-1.643628820832471</c:v>
                </c:pt>
                <c:pt idx="70">
                  <c:v>-1.6299194565747293</c:v>
                </c:pt>
                <c:pt idx="71">
                  <c:v>-1.605093479219571</c:v>
                </c:pt>
                <c:pt idx="72">
                  <c:v>-1.5868584825920595</c:v>
                </c:pt>
                <c:pt idx="73">
                  <c:v>-1.5844276315258328</c:v>
                </c:pt>
                <c:pt idx="74">
                  <c:v>-1.5836853937783177</c:v>
                </c:pt>
                <c:pt idx="75">
                  <c:v>-1.578616257136285</c:v>
                </c:pt>
                <c:pt idx="76">
                  <c:v>-1.5723901729857883</c:v>
                </c:pt>
                <c:pt idx="77">
                  <c:v>-1.5707595203316618</c:v>
                </c:pt>
                <c:pt idx="78">
                  <c:v>-1.5678433379633636</c:v>
                </c:pt>
                <c:pt idx="79">
                  <c:v>-1.5659508952026897</c:v>
                </c:pt>
                <c:pt idx="80">
                  <c:v>-1.564119304566848</c:v>
                </c:pt>
                <c:pt idx="81">
                  <c:v>-1.5589444361229519</c:v>
                </c:pt>
                <c:pt idx="82">
                  <c:v>-1.5555813811046366</c:v>
                </c:pt>
                <c:pt idx="83">
                  <c:v>-1.5538732919139906</c:v>
                </c:pt>
                <c:pt idx="84">
                  <c:v>-1.5505211866976345</c:v>
                </c:pt>
                <c:pt idx="85">
                  <c:v>-1.548693375039889</c:v>
                </c:pt>
                <c:pt idx="86">
                  <c:v>-1.5486273908558361</c:v>
                </c:pt>
                <c:pt idx="87">
                  <c:v>-1.5430470546328539</c:v>
                </c:pt>
                <c:pt idx="88">
                  <c:v>-1.5422117877170034</c:v>
                </c:pt>
                <c:pt idx="89">
                  <c:v>-1.531364407809555</c:v>
                </c:pt>
                <c:pt idx="90">
                  <c:v>-1.5301500654243201</c:v>
                </c:pt>
                <c:pt idx="91">
                  <c:v>-1.5301112084916582</c:v>
                </c:pt>
                <c:pt idx="92">
                  <c:v>-1.5212400629895075</c:v>
                </c:pt>
                <c:pt idx="93">
                  <c:v>-1.5210076228813789</c:v>
                </c:pt>
                <c:pt idx="94">
                  <c:v>-1.5109893093136277</c:v>
                </c:pt>
                <c:pt idx="95">
                  <c:v>-1.5094484282786269</c:v>
                </c:pt>
                <c:pt idx="96">
                  <c:v>-1.4254011709333991</c:v>
                </c:pt>
                <c:pt idx="97">
                  <c:v>-1.4226419617875357</c:v>
                </c:pt>
                <c:pt idx="98">
                  <c:v>-1.3927285623196211</c:v>
                </c:pt>
                <c:pt idx="99">
                  <c:v>-1.3898629699595142</c:v>
                </c:pt>
                <c:pt idx="100">
                  <c:v>-1.381702505122592</c:v>
                </c:pt>
                <c:pt idx="101">
                  <c:v>-1.3503647232156255</c:v>
                </c:pt>
                <c:pt idx="102">
                  <c:v>-1.3455883875225001</c:v>
                </c:pt>
                <c:pt idx="103">
                  <c:v>-1.3455306401716911</c:v>
                </c:pt>
                <c:pt idx="104">
                  <c:v>-1.3431444612008845</c:v>
                </c:pt>
                <c:pt idx="105">
                  <c:v>-1.3380411521913678</c:v>
                </c:pt>
                <c:pt idx="106">
                  <c:v>-1.3362089928347385</c:v>
                </c:pt>
                <c:pt idx="107">
                  <c:v>-1.3353777846056936</c:v>
                </c:pt>
                <c:pt idx="108">
                  <c:v>-1.3339215798117834</c:v>
                </c:pt>
                <c:pt idx="109">
                  <c:v>-1.3312294219804801</c:v>
                </c:pt>
                <c:pt idx="110">
                  <c:v>-1.3171571083419056</c:v>
                </c:pt>
                <c:pt idx="111">
                  <c:v>-1.3019478359448187</c:v>
                </c:pt>
                <c:pt idx="112">
                  <c:v>-1.3008134596181795</c:v>
                </c:pt>
                <c:pt idx="113">
                  <c:v>-1.2801634704973193</c:v>
                </c:pt>
                <c:pt idx="114">
                  <c:v>-1.2745858861901114</c:v>
                </c:pt>
                <c:pt idx="115">
                  <c:v>-1.2634144132331588</c:v>
                </c:pt>
                <c:pt idx="116">
                  <c:v>-1.1696353786202323</c:v>
                </c:pt>
                <c:pt idx="117">
                  <c:v>-1.1073950075106842</c:v>
                </c:pt>
                <c:pt idx="118">
                  <c:v>-1.0940864494164766</c:v>
                </c:pt>
                <c:pt idx="119">
                  <c:v>-1.0900652790460894</c:v>
                </c:pt>
                <c:pt idx="120">
                  <c:v>-1.0882168861288681</c:v>
                </c:pt>
                <c:pt idx="121">
                  <c:v>-1.0808809439894898</c:v>
                </c:pt>
                <c:pt idx="122">
                  <c:v>-1.0766237060798898</c:v>
                </c:pt>
                <c:pt idx="123">
                  <c:v>-1.0558686609609742</c:v>
                </c:pt>
                <c:pt idx="124">
                  <c:v>-1.0359074168041711</c:v>
                </c:pt>
                <c:pt idx="125">
                  <c:v>1.0087351899485801</c:v>
                </c:pt>
                <c:pt idx="126">
                  <c:v>1.0368555914380817</c:v>
                </c:pt>
                <c:pt idx="127">
                  <c:v>1.0545286498750752</c:v>
                </c:pt>
                <c:pt idx="128">
                  <c:v>1.0587191846451844</c:v>
                </c:pt>
                <c:pt idx="129">
                  <c:v>1.0759804412378977</c:v>
                </c:pt>
                <c:pt idx="130">
                  <c:v>1.0803090996701161</c:v>
                </c:pt>
                <c:pt idx="131">
                  <c:v>1.08760348403273</c:v>
                </c:pt>
                <c:pt idx="132">
                  <c:v>1.0891173733459307</c:v>
                </c:pt>
                <c:pt idx="133">
                  <c:v>1.0895819004180125</c:v>
                </c:pt>
                <c:pt idx="134">
                  <c:v>1.0902760786962553</c:v>
                </c:pt>
                <c:pt idx="135">
                  <c:v>1.0944407248048875</c:v>
                </c:pt>
                <c:pt idx="136">
                  <c:v>1.1071640871599915</c:v>
                </c:pt>
                <c:pt idx="137">
                  <c:v>1.114000313090294</c:v>
                </c:pt>
                <c:pt idx="138">
                  <c:v>1.1144912836003027</c:v>
                </c:pt>
                <c:pt idx="139">
                  <c:v>1.1149185498979017</c:v>
                </c:pt>
                <c:pt idx="140">
                  <c:v>1.1158892992283989</c:v>
                </c:pt>
                <c:pt idx="141">
                  <c:v>1.1252103225841583</c:v>
                </c:pt>
                <c:pt idx="142">
                  <c:v>1.1261381545231632</c:v>
                </c:pt>
                <c:pt idx="143">
                  <c:v>1.1380466378638474</c:v>
                </c:pt>
                <c:pt idx="144">
                  <c:v>1.1401142891288314</c:v>
                </c:pt>
                <c:pt idx="145">
                  <c:v>1.1413161952080662</c:v>
                </c:pt>
                <c:pt idx="146">
                  <c:v>1.1429365404439931</c:v>
                </c:pt>
                <c:pt idx="147">
                  <c:v>1.1436243651037103</c:v>
                </c:pt>
                <c:pt idx="148">
                  <c:v>1.1508980414024983</c:v>
                </c:pt>
                <c:pt idx="149">
                  <c:v>1.1521236294797728</c:v>
                </c:pt>
                <c:pt idx="150">
                  <c:v>1.161386395770537</c:v>
                </c:pt>
                <c:pt idx="151">
                  <c:v>1.1644363617100586</c:v>
                </c:pt>
                <c:pt idx="152">
                  <c:v>1.1646445522026219</c:v>
                </c:pt>
                <c:pt idx="153">
                  <c:v>1.1827916227200475</c:v>
                </c:pt>
                <c:pt idx="154">
                  <c:v>1.1855794496126675</c:v>
                </c:pt>
                <c:pt idx="155">
                  <c:v>1.1869026632437829</c:v>
                </c:pt>
                <c:pt idx="156">
                  <c:v>1.1885098241810044</c:v>
                </c:pt>
                <c:pt idx="157">
                  <c:v>1.1887055280618366</c:v>
                </c:pt>
                <c:pt idx="158">
                  <c:v>1.1959892210875647</c:v>
                </c:pt>
                <c:pt idx="159">
                  <c:v>1.1976957748399417</c:v>
                </c:pt>
                <c:pt idx="160">
                  <c:v>1.1981543133661003</c:v>
                </c:pt>
                <c:pt idx="161">
                  <c:v>1.1984793367131421</c:v>
                </c:pt>
                <c:pt idx="162">
                  <c:v>1.2003110147734992</c:v>
                </c:pt>
                <c:pt idx="163">
                  <c:v>1.205387272677745</c:v>
                </c:pt>
                <c:pt idx="164">
                  <c:v>1.2068718245280554</c:v>
                </c:pt>
                <c:pt idx="165">
                  <c:v>1.2103065051709139</c:v>
                </c:pt>
                <c:pt idx="166">
                  <c:v>1.2148675293999711</c:v>
                </c:pt>
                <c:pt idx="167">
                  <c:v>1.2151789530207924</c:v>
                </c:pt>
                <c:pt idx="168">
                  <c:v>1.2203006004838504</c:v>
                </c:pt>
                <c:pt idx="169">
                  <c:v>1.2286626258020616</c:v>
                </c:pt>
                <c:pt idx="170">
                  <c:v>1.2367298672185814</c:v>
                </c:pt>
                <c:pt idx="171">
                  <c:v>1.2524147524544236</c:v>
                </c:pt>
                <c:pt idx="172">
                  <c:v>1.2595517655653852</c:v>
                </c:pt>
                <c:pt idx="173">
                  <c:v>1.2650694419865278</c:v>
                </c:pt>
                <c:pt idx="174">
                  <c:v>1.2659876396812764</c:v>
                </c:pt>
                <c:pt idx="175">
                  <c:v>1.268422336153747</c:v>
                </c:pt>
                <c:pt idx="176">
                  <c:v>1.2697787108052512</c:v>
                </c:pt>
                <c:pt idx="177">
                  <c:v>1.2704974366637201</c:v>
                </c:pt>
                <c:pt idx="178">
                  <c:v>1.2725234724307475</c:v>
                </c:pt>
                <c:pt idx="179">
                  <c:v>1.2761111695589205</c:v>
                </c:pt>
                <c:pt idx="180">
                  <c:v>1.2762235731468567</c:v>
                </c:pt>
                <c:pt idx="181">
                  <c:v>1.276672000988113</c:v>
                </c:pt>
                <c:pt idx="182">
                  <c:v>1.280257007334229</c:v>
                </c:pt>
                <c:pt idx="183">
                  <c:v>1.2839083855297364</c:v>
                </c:pt>
                <c:pt idx="184">
                  <c:v>1.2845647704702587</c:v>
                </c:pt>
                <c:pt idx="185">
                  <c:v>1.28806248212465</c:v>
                </c:pt>
                <c:pt idx="186">
                  <c:v>1.2913851962370384</c:v>
                </c:pt>
                <c:pt idx="187">
                  <c:v>1.3111794479683043</c:v>
                </c:pt>
                <c:pt idx="188">
                  <c:v>1.3113899552166541</c:v>
                </c:pt>
                <c:pt idx="189">
                  <c:v>1.317522068723405</c:v>
                </c:pt>
                <c:pt idx="190">
                  <c:v>1.3248460107603695</c:v>
                </c:pt>
                <c:pt idx="191">
                  <c:v>1.3269562116042779</c:v>
                </c:pt>
                <c:pt idx="192">
                  <c:v>1.3311705978297828</c:v>
                </c:pt>
                <c:pt idx="193">
                  <c:v>1.3647464320247629</c:v>
                </c:pt>
                <c:pt idx="194">
                  <c:v>1.3647770009918834</c:v>
                </c:pt>
                <c:pt idx="195">
                  <c:v>1.3652416126068816</c:v>
                </c:pt>
                <c:pt idx="196">
                  <c:v>1.3750864276589674</c:v>
                </c:pt>
                <c:pt idx="197">
                  <c:v>1.4209640630565963</c:v>
                </c:pt>
                <c:pt idx="198">
                  <c:v>1.4545303531244673</c:v>
                </c:pt>
                <c:pt idx="199">
                  <c:v>1.4564051734400136</c:v>
                </c:pt>
                <c:pt idx="200">
                  <c:v>1.4639950918818352</c:v>
                </c:pt>
                <c:pt idx="201">
                  <c:v>1.4666583252825289</c:v>
                </c:pt>
                <c:pt idx="202">
                  <c:v>1.4750757211506922</c:v>
                </c:pt>
                <c:pt idx="203">
                  <c:v>1.4873634890593908</c:v>
                </c:pt>
                <c:pt idx="204">
                  <c:v>1.5271769530986077</c:v>
                </c:pt>
                <c:pt idx="205">
                  <c:v>1.5386041047012837</c:v>
                </c:pt>
                <c:pt idx="206">
                  <c:v>1.6158294594378573</c:v>
                </c:pt>
                <c:pt idx="207">
                  <c:v>1.6219377603406424</c:v>
                </c:pt>
                <c:pt idx="208">
                  <c:v>1.6654095502479014</c:v>
                </c:pt>
                <c:pt idx="209">
                  <c:v>1.6907109667078732</c:v>
                </c:pt>
                <c:pt idx="210">
                  <c:v>1.7360177897135327</c:v>
                </c:pt>
                <c:pt idx="211">
                  <c:v>1.7532941975479406</c:v>
                </c:pt>
                <c:pt idx="212">
                  <c:v>1.8241153433179154</c:v>
                </c:pt>
                <c:pt idx="213">
                  <c:v>1.8508001092232755</c:v>
                </c:pt>
                <c:pt idx="214">
                  <c:v>2.0092767995178318</c:v>
                </c:pt>
                <c:pt idx="215">
                  <c:v>2.0995707495160634</c:v>
                </c:pt>
                <c:pt idx="216">
                  <c:v>2.1195520409203663</c:v>
                </c:pt>
                <c:pt idx="217">
                  <c:v>2.131064317532775</c:v>
                </c:pt>
                <c:pt idx="218">
                  <c:v>2.135647614222167</c:v>
                </c:pt>
                <c:pt idx="219">
                  <c:v>2.4235175078967921</c:v>
                </c:pt>
                <c:pt idx="220">
                  <c:v>2.8372825101163857</c:v>
                </c:pt>
                <c:pt idx="221">
                  <c:v>2.9694876450867627</c:v>
                </c:pt>
                <c:pt idx="222">
                  <c:v>3.0387462053493106</c:v>
                </c:pt>
                <c:pt idx="223">
                  <c:v>3.1114449754982036</c:v>
                </c:pt>
                <c:pt idx="224">
                  <c:v>3.200912074370843</c:v>
                </c:pt>
                <c:pt idx="225">
                  <c:v>3.2919710812624872</c:v>
                </c:pt>
                <c:pt idx="226">
                  <c:v>3.414627603252363</c:v>
                </c:pt>
                <c:pt idx="227">
                  <c:v>-0.77911419702748219</c:v>
                </c:pt>
                <c:pt idx="228">
                  <c:v>-0.50431747696584039</c:v>
                </c:pt>
                <c:pt idx="229">
                  <c:v>-0.94630371390011192</c:v>
                </c:pt>
                <c:pt idx="230">
                  <c:v>0.66622633837395562</c:v>
                </c:pt>
                <c:pt idx="231">
                  <c:v>0.66101974461932189</c:v>
                </c:pt>
                <c:pt idx="232">
                  <c:v>0.68407006620809407</c:v>
                </c:pt>
                <c:pt idx="233">
                  <c:v>0.66003906334581985</c:v>
                </c:pt>
                <c:pt idx="234">
                  <c:v>0.66526151892010132</c:v>
                </c:pt>
                <c:pt idx="235">
                  <c:v>0.62672004989281038</c:v>
                </c:pt>
                <c:pt idx="236">
                  <c:v>0.83927686527387735</c:v>
                </c:pt>
                <c:pt idx="237">
                  <c:v>-9.2382183762012876E-2</c:v>
                </c:pt>
                <c:pt idx="238">
                  <c:v>0.5175510030558379</c:v>
                </c:pt>
                <c:pt idx="239">
                  <c:v>0.75046530851469684</c:v>
                </c:pt>
                <c:pt idx="240">
                  <c:v>0.93392178549416294</c:v>
                </c:pt>
              </c:numCache>
            </c:numRef>
          </c:xVal>
          <c:yVal>
            <c:numRef>
              <c:f>Merged!$C$2:$C$445</c:f>
              <c:numCache>
                <c:formatCode>General</c:formatCode>
                <c:ptCount val="444"/>
                <c:pt idx="0">
                  <c:v>-5.0231629663916131</c:v>
                </c:pt>
                <c:pt idx="1">
                  <c:v>-1.5857266237731542</c:v>
                </c:pt>
                <c:pt idx="2">
                  <c:v>-4.1906821469418237E-2</c:v>
                </c:pt>
                <c:pt idx="3">
                  <c:v>-1.4442331191846345</c:v>
                </c:pt>
                <c:pt idx="4">
                  <c:v>-1.4518404357761909</c:v>
                </c:pt>
                <c:pt idx="5">
                  <c:v>-1.447674476994234</c:v>
                </c:pt>
                <c:pt idx="6">
                  <c:v>-1.4407059212879496</c:v>
                </c:pt>
                <c:pt idx="7">
                  <c:v>-3.5198589515503991</c:v>
                </c:pt>
                <c:pt idx="8">
                  <c:v>-2.3926204344012372</c:v>
                </c:pt>
                <c:pt idx="9">
                  <c:v>-1.5321484334201276</c:v>
                </c:pt>
                <c:pt idx="10">
                  <c:v>-1.2434848496647639</c:v>
                </c:pt>
                <c:pt idx="11">
                  <c:v>-1.5961020710257605</c:v>
                </c:pt>
                <c:pt idx="12">
                  <c:v>1.6506838166998115</c:v>
                </c:pt>
                <c:pt idx="13">
                  <c:v>-0.83997574811284359</c:v>
                </c:pt>
                <c:pt idx="14">
                  <c:v>-0.35914627355168599</c:v>
                </c:pt>
                <c:pt idx="15">
                  <c:v>-7.4592911409263732E-2</c:v>
                </c:pt>
                <c:pt idx="16">
                  <c:v>-0.57487236495991911</c:v>
                </c:pt>
                <c:pt idx="17">
                  <c:v>-2.0312009885191631</c:v>
                </c:pt>
                <c:pt idx="18">
                  <c:v>-1.8869942170289149</c:v>
                </c:pt>
                <c:pt idx="19">
                  <c:v>-1.0446944594066512</c:v>
                </c:pt>
                <c:pt idx="20">
                  <c:v>0.35978219633175174</c:v>
                </c:pt>
                <c:pt idx="21">
                  <c:v>7.8664404984596703E-2</c:v>
                </c:pt>
                <c:pt idx="22">
                  <c:v>-1.6500321342275011</c:v>
                </c:pt>
                <c:pt idx="23">
                  <c:v>-5.6386168243617076</c:v>
                </c:pt>
                <c:pt idx="24">
                  <c:v>-1.8238441852383529</c:v>
                </c:pt>
                <c:pt idx="25">
                  <c:v>-0.68208746567748013</c:v>
                </c:pt>
                <c:pt idx="26">
                  <c:v>-1.9270555118017947</c:v>
                </c:pt>
                <c:pt idx="27">
                  <c:v>-1.8469024590453136</c:v>
                </c:pt>
                <c:pt idx="28">
                  <c:v>-0.23407788081063316</c:v>
                </c:pt>
                <c:pt idx="29">
                  <c:v>-0.23422329360956295</c:v>
                </c:pt>
                <c:pt idx="30">
                  <c:v>-0.42657569132852197</c:v>
                </c:pt>
                <c:pt idx="31">
                  <c:v>-3.3425496884311481</c:v>
                </c:pt>
                <c:pt idx="32">
                  <c:v>-6.3861592999103642E-2</c:v>
                </c:pt>
                <c:pt idx="33">
                  <c:v>-0.29671431724101244</c:v>
                </c:pt>
                <c:pt idx="34">
                  <c:v>-0.54775565476125643</c:v>
                </c:pt>
                <c:pt idx="35">
                  <c:v>-0.44669998020448259</c:v>
                </c:pt>
                <c:pt idx="36">
                  <c:v>-0.34286922202219233</c:v>
                </c:pt>
                <c:pt idx="37">
                  <c:v>-0.28579726260905075</c:v>
                </c:pt>
                <c:pt idx="38">
                  <c:v>-0.22930012038948688</c:v>
                </c:pt>
                <c:pt idx="39">
                  <c:v>-0.58568939775056938</c:v>
                </c:pt>
                <c:pt idx="40">
                  <c:v>5.7295762116982861E-2</c:v>
                </c:pt>
                <c:pt idx="41">
                  <c:v>5.394777728997849E-3</c:v>
                </c:pt>
                <c:pt idx="42">
                  <c:v>-0.3661103605115118</c:v>
                </c:pt>
                <c:pt idx="43">
                  <c:v>-1.7907051074847558</c:v>
                </c:pt>
                <c:pt idx="44">
                  <c:v>-1.003840738594886</c:v>
                </c:pt>
                <c:pt idx="45">
                  <c:v>-0.20923971258627619</c:v>
                </c:pt>
                <c:pt idx="46">
                  <c:v>-1.4942178787082612</c:v>
                </c:pt>
                <c:pt idx="47">
                  <c:v>-2.8409186053312165</c:v>
                </c:pt>
                <c:pt idx="48">
                  <c:v>-0.30959292250460502</c:v>
                </c:pt>
                <c:pt idx="49">
                  <c:v>-2.4902008872603281</c:v>
                </c:pt>
                <c:pt idx="50">
                  <c:v>-0.2419739430511971</c:v>
                </c:pt>
                <c:pt idx="51">
                  <c:v>-0.19741827053276645</c:v>
                </c:pt>
                <c:pt idx="52">
                  <c:v>-2.3959484768792234</c:v>
                </c:pt>
                <c:pt idx="53">
                  <c:v>-2.6453050978607298</c:v>
                </c:pt>
                <c:pt idx="54">
                  <c:v>-0.24803039184162209</c:v>
                </c:pt>
                <c:pt idx="55">
                  <c:v>-3.0428216572798319</c:v>
                </c:pt>
                <c:pt idx="56">
                  <c:v>-0.90803668376016833</c:v>
                </c:pt>
                <c:pt idx="57">
                  <c:v>-0.93135846753113238</c:v>
                </c:pt>
                <c:pt idx="58">
                  <c:v>-1.3556101228862107</c:v>
                </c:pt>
                <c:pt idx="59">
                  <c:v>-3.0756691971596521E-2</c:v>
                </c:pt>
                <c:pt idx="60">
                  <c:v>-0.91892131651435294</c:v>
                </c:pt>
                <c:pt idx="61">
                  <c:v>-0.91520645256448463</c:v>
                </c:pt>
                <c:pt idx="62">
                  <c:v>-0.91681517043179606</c:v>
                </c:pt>
                <c:pt idx="63">
                  <c:v>-0.92235560659218019</c:v>
                </c:pt>
                <c:pt idx="64">
                  <c:v>-0.91802023047702208</c:v>
                </c:pt>
                <c:pt idx="65">
                  <c:v>0.41432654534489349</c:v>
                </c:pt>
                <c:pt idx="66">
                  <c:v>-0.8579151679407071</c:v>
                </c:pt>
                <c:pt idx="67">
                  <c:v>0.6241050582531229</c:v>
                </c:pt>
                <c:pt idx="68">
                  <c:v>-0.97682807238216307</c:v>
                </c:pt>
                <c:pt idx="69">
                  <c:v>-0.80543230838595936</c:v>
                </c:pt>
                <c:pt idx="70">
                  <c:v>-2.7450941338874446</c:v>
                </c:pt>
                <c:pt idx="71">
                  <c:v>-0.4842269264591933</c:v>
                </c:pt>
                <c:pt idx="72">
                  <c:v>-0.24632688230468813</c:v>
                </c:pt>
                <c:pt idx="73">
                  <c:v>-0.27037996241099399</c:v>
                </c:pt>
                <c:pt idx="74">
                  <c:v>0.1910014662241811</c:v>
                </c:pt>
                <c:pt idx="75">
                  <c:v>-0.9707805560069126</c:v>
                </c:pt>
                <c:pt idx="76">
                  <c:v>-0.16477598289271839</c:v>
                </c:pt>
                <c:pt idx="77">
                  <c:v>-1.0550011095438172</c:v>
                </c:pt>
                <c:pt idx="78">
                  <c:v>0.97964337153448622</c:v>
                </c:pt>
                <c:pt idx="79">
                  <c:v>-1.0813976834450756</c:v>
                </c:pt>
                <c:pt idx="80">
                  <c:v>-0.97391257693863076</c:v>
                </c:pt>
                <c:pt idx="81">
                  <c:v>-0.96400317251952738</c:v>
                </c:pt>
                <c:pt idx="82">
                  <c:v>-1.0177855564113634</c:v>
                </c:pt>
                <c:pt idx="83">
                  <c:v>-0.99043839586948046</c:v>
                </c:pt>
                <c:pt idx="84">
                  <c:v>-0.34854657760584229</c:v>
                </c:pt>
                <c:pt idx="85">
                  <c:v>-0.95583467357221585</c:v>
                </c:pt>
                <c:pt idx="86">
                  <c:v>-0.95542687889462541</c:v>
                </c:pt>
                <c:pt idx="87">
                  <c:v>-0.99292885570433131</c:v>
                </c:pt>
                <c:pt idx="88">
                  <c:v>-1.0047051743394566</c:v>
                </c:pt>
                <c:pt idx="89">
                  <c:v>-1.6342008702226118</c:v>
                </c:pt>
                <c:pt idx="90">
                  <c:v>0.25246427387122483</c:v>
                </c:pt>
                <c:pt idx="91">
                  <c:v>-0.88153156089563278</c:v>
                </c:pt>
                <c:pt idx="92">
                  <c:v>-0.86244644910438939</c:v>
                </c:pt>
                <c:pt idx="93">
                  <c:v>-1.0104291692240415</c:v>
                </c:pt>
                <c:pt idx="94">
                  <c:v>-2.1560783665643073</c:v>
                </c:pt>
                <c:pt idx="95">
                  <c:v>-1.5509725134629031</c:v>
                </c:pt>
                <c:pt idx="96">
                  <c:v>-0.88438997993957824</c:v>
                </c:pt>
                <c:pt idx="97">
                  <c:v>0.5120469292171842</c:v>
                </c:pt>
                <c:pt idx="98">
                  <c:v>-0.31562684036748856</c:v>
                </c:pt>
                <c:pt idx="99">
                  <c:v>1.0374671980365515</c:v>
                </c:pt>
                <c:pt idx="100">
                  <c:v>-2.1677123932604845</c:v>
                </c:pt>
                <c:pt idx="101">
                  <c:v>-4.9578651373982104E-2</c:v>
                </c:pt>
                <c:pt idx="102">
                  <c:v>-1.0509034235522201</c:v>
                </c:pt>
                <c:pt idx="103">
                  <c:v>-1.0398192809795102</c:v>
                </c:pt>
                <c:pt idx="104">
                  <c:v>-1.0551719110996762</c:v>
                </c:pt>
                <c:pt idx="105">
                  <c:v>-1.0392187990627457</c:v>
                </c:pt>
                <c:pt idx="106">
                  <c:v>-1.0488031246177891</c:v>
                </c:pt>
                <c:pt idx="107">
                  <c:v>-1.0528983170612138</c:v>
                </c:pt>
                <c:pt idx="108">
                  <c:v>-1.0462407439101604</c:v>
                </c:pt>
                <c:pt idx="109">
                  <c:v>-1.0401378618221682</c:v>
                </c:pt>
                <c:pt idx="110">
                  <c:v>0.32688941261800725</c:v>
                </c:pt>
                <c:pt idx="111">
                  <c:v>-0.40208178526246935</c:v>
                </c:pt>
                <c:pt idx="112">
                  <c:v>-0.93751300881262445</c:v>
                </c:pt>
                <c:pt idx="113">
                  <c:v>1.1442971354458944</c:v>
                </c:pt>
                <c:pt idx="114">
                  <c:v>-1.8008581770723195</c:v>
                </c:pt>
                <c:pt idx="115">
                  <c:v>-0.79149343143003381</c:v>
                </c:pt>
                <c:pt idx="116">
                  <c:v>-0.10492780975436507</c:v>
                </c:pt>
                <c:pt idx="117">
                  <c:v>-0.66785131192607916</c:v>
                </c:pt>
                <c:pt idx="118">
                  <c:v>-0.69383313966066662</c:v>
                </c:pt>
                <c:pt idx="119">
                  <c:v>-0.59709527128728301</c:v>
                </c:pt>
                <c:pt idx="120">
                  <c:v>-0.67864697470315394</c:v>
                </c:pt>
                <c:pt idx="121">
                  <c:v>-0.67595673855634442</c:v>
                </c:pt>
                <c:pt idx="122">
                  <c:v>-0.67672305129677379</c:v>
                </c:pt>
                <c:pt idx="123">
                  <c:v>-0.6511542692707144</c:v>
                </c:pt>
                <c:pt idx="124">
                  <c:v>-0.36636037837652219</c:v>
                </c:pt>
                <c:pt idx="125">
                  <c:v>0.6317546181336271</c:v>
                </c:pt>
                <c:pt idx="126">
                  <c:v>0.45291127974989509</c:v>
                </c:pt>
                <c:pt idx="127">
                  <c:v>0.37686353114644039</c:v>
                </c:pt>
                <c:pt idx="128">
                  <c:v>0.94293563019034021</c:v>
                </c:pt>
                <c:pt idx="129">
                  <c:v>1.6657972306040452</c:v>
                </c:pt>
                <c:pt idx="130">
                  <c:v>0.60692386369461926</c:v>
                </c:pt>
                <c:pt idx="131">
                  <c:v>0.75886891421588576</c:v>
                </c:pt>
                <c:pt idx="132">
                  <c:v>2.4401961483527863</c:v>
                </c:pt>
                <c:pt idx="133">
                  <c:v>0.79119581928540195</c:v>
                </c:pt>
                <c:pt idx="134">
                  <c:v>0.69490538487191045</c:v>
                </c:pt>
                <c:pt idx="135">
                  <c:v>1.6994333775716008</c:v>
                </c:pt>
                <c:pt idx="136">
                  <c:v>0.67737360395181845</c:v>
                </c:pt>
                <c:pt idx="137">
                  <c:v>0.50606532477891497</c:v>
                </c:pt>
                <c:pt idx="138">
                  <c:v>0.53231036958146305</c:v>
                </c:pt>
                <c:pt idx="139">
                  <c:v>1.6713174449547685</c:v>
                </c:pt>
                <c:pt idx="140">
                  <c:v>1.673380130400588</c:v>
                </c:pt>
                <c:pt idx="141">
                  <c:v>1.0088139805432434</c:v>
                </c:pt>
                <c:pt idx="142">
                  <c:v>1.0134005349029547</c:v>
                </c:pt>
                <c:pt idx="143">
                  <c:v>1.6270115001847354</c:v>
                </c:pt>
                <c:pt idx="144">
                  <c:v>0.47014627797504399</c:v>
                </c:pt>
                <c:pt idx="145">
                  <c:v>1.0277260717844481</c:v>
                </c:pt>
                <c:pt idx="146">
                  <c:v>2.703617882744632</c:v>
                </c:pt>
                <c:pt idx="147">
                  <c:v>1.7171138716258576</c:v>
                </c:pt>
                <c:pt idx="148">
                  <c:v>2.7967263876867139</c:v>
                </c:pt>
                <c:pt idx="149">
                  <c:v>0.71569013735672382</c:v>
                </c:pt>
                <c:pt idx="150">
                  <c:v>0.51698262698473052</c:v>
                </c:pt>
                <c:pt idx="151">
                  <c:v>-0.69592104792381881</c:v>
                </c:pt>
                <c:pt idx="152">
                  <c:v>0.88692414755332716</c:v>
                </c:pt>
                <c:pt idx="153">
                  <c:v>0.87339171022703055</c:v>
                </c:pt>
                <c:pt idx="154">
                  <c:v>1.0482684079780102</c:v>
                </c:pt>
                <c:pt idx="155">
                  <c:v>1.0132445718198062</c:v>
                </c:pt>
                <c:pt idx="156">
                  <c:v>0.75469988601618498</c:v>
                </c:pt>
                <c:pt idx="157">
                  <c:v>1.0342337414654037</c:v>
                </c:pt>
                <c:pt idx="158">
                  <c:v>0.62507871101665125</c:v>
                </c:pt>
                <c:pt idx="159">
                  <c:v>1.0175597945074615</c:v>
                </c:pt>
                <c:pt idx="160">
                  <c:v>0.78847233940901618</c:v>
                </c:pt>
                <c:pt idx="161">
                  <c:v>0.68582025555226545</c:v>
                </c:pt>
                <c:pt idx="162">
                  <c:v>0.9872377383354296</c:v>
                </c:pt>
                <c:pt idx="163">
                  <c:v>0.8896861485095372</c:v>
                </c:pt>
                <c:pt idx="164">
                  <c:v>0.74049474910926183</c:v>
                </c:pt>
                <c:pt idx="165">
                  <c:v>0.31863712049345172</c:v>
                </c:pt>
                <c:pt idx="166">
                  <c:v>-0.65485797651812727</c:v>
                </c:pt>
                <c:pt idx="167">
                  <c:v>0.99339637364037014</c:v>
                </c:pt>
                <c:pt idx="168">
                  <c:v>-0.64276855643980269</c:v>
                </c:pt>
                <c:pt idx="169">
                  <c:v>0.6829116890343313</c:v>
                </c:pt>
                <c:pt idx="170">
                  <c:v>0.24197030102042524</c:v>
                </c:pt>
                <c:pt idx="171">
                  <c:v>0.68503260237171759</c:v>
                </c:pt>
                <c:pt idx="172">
                  <c:v>0.71795865898528655</c:v>
                </c:pt>
                <c:pt idx="173">
                  <c:v>0.79359154303679769</c:v>
                </c:pt>
                <c:pt idx="174">
                  <c:v>0.8081668845873643</c:v>
                </c:pt>
                <c:pt idx="175">
                  <c:v>-0.66960357479763044</c:v>
                </c:pt>
                <c:pt idx="176">
                  <c:v>0.72456086099084793</c:v>
                </c:pt>
                <c:pt idx="177">
                  <c:v>-0.53639189327289305</c:v>
                </c:pt>
                <c:pt idx="178">
                  <c:v>1.0902399078808735</c:v>
                </c:pt>
                <c:pt idx="179">
                  <c:v>0.81045506720346405</c:v>
                </c:pt>
                <c:pt idx="180">
                  <c:v>0.79936244252565392</c:v>
                </c:pt>
                <c:pt idx="181">
                  <c:v>0.81970076272060322</c:v>
                </c:pt>
                <c:pt idx="182">
                  <c:v>0.81214868673033425</c:v>
                </c:pt>
                <c:pt idx="183">
                  <c:v>0.81760213691186601</c:v>
                </c:pt>
                <c:pt idx="184">
                  <c:v>0.81029877432257957</c:v>
                </c:pt>
                <c:pt idx="185">
                  <c:v>0.81916975629365474</c:v>
                </c:pt>
                <c:pt idx="186">
                  <c:v>2.7589121754691339</c:v>
                </c:pt>
                <c:pt idx="187">
                  <c:v>0.98551084693646673</c:v>
                </c:pt>
                <c:pt idx="188">
                  <c:v>0.70363703518742993</c:v>
                </c:pt>
                <c:pt idx="189">
                  <c:v>0.92102476147294632</c:v>
                </c:pt>
                <c:pt idx="190">
                  <c:v>0.30893714646194542</c:v>
                </c:pt>
                <c:pt idx="191">
                  <c:v>0.68782018600137684</c:v>
                </c:pt>
                <c:pt idx="192">
                  <c:v>0.66103545340083236</c:v>
                </c:pt>
                <c:pt idx="193">
                  <c:v>0.79821658125217365</c:v>
                </c:pt>
                <c:pt idx="194">
                  <c:v>0.65328552626607661</c:v>
                </c:pt>
                <c:pt idx="195">
                  <c:v>1.0614787707444309</c:v>
                </c:pt>
                <c:pt idx="196">
                  <c:v>1.0164235156008314</c:v>
                </c:pt>
                <c:pt idx="197">
                  <c:v>1.1418518867376699</c:v>
                </c:pt>
                <c:pt idx="198">
                  <c:v>2.5420868749444074</c:v>
                </c:pt>
                <c:pt idx="199">
                  <c:v>1.0717726018988394</c:v>
                </c:pt>
                <c:pt idx="200">
                  <c:v>1.4784816410009689</c:v>
                </c:pt>
                <c:pt idx="201">
                  <c:v>0.73443237420745355</c:v>
                </c:pt>
                <c:pt idx="202">
                  <c:v>1.4798050749024059</c:v>
                </c:pt>
                <c:pt idx="203">
                  <c:v>0.99086053403958629</c:v>
                </c:pt>
                <c:pt idx="204">
                  <c:v>2.1813571914501209</c:v>
                </c:pt>
                <c:pt idx="205">
                  <c:v>2.7030178812072303</c:v>
                </c:pt>
                <c:pt idx="206">
                  <c:v>2.415446030389524</c:v>
                </c:pt>
                <c:pt idx="207">
                  <c:v>0.92905428964134962</c:v>
                </c:pt>
                <c:pt idx="208">
                  <c:v>2.4645360206214324</c:v>
                </c:pt>
                <c:pt idx="209">
                  <c:v>2.3767324778261227</c:v>
                </c:pt>
                <c:pt idx="210">
                  <c:v>2.3101847790550556</c:v>
                </c:pt>
                <c:pt idx="211">
                  <c:v>1.5899481172045531</c:v>
                </c:pt>
                <c:pt idx="212">
                  <c:v>0.99057044669189709</c:v>
                </c:pt>
                <c:pt idx="213">
                  <c:v>1.7574674782454132</c:v>
                </c:pt>
                <c:pt idx="214">
                  <c:v>3.0313087725503718</c:v>
                </c:pt>
                <c:pt idx="215">
                  <c:v>2.6061937569300309</c:v>
                </c:pt>
                <c:pt idx="216">
                  <c:v>2.7278994037609787</c:v>
                </c:pt>
                <c:pt idx="217">
                  <c:v>2.0753111989616819</c:v>
                </c:pt>
                <c:pt idx="218">
                  <c:v>2.1180362478113199</c:v>
                </c:pt>
                <c:pt idx="219">
                  <c:v>1.7337969995283298</c:v>
                </c:pt>
                <c:pt idx="220">
                  <c:v>3.1357925886163929</c:v>
                </c:pt>
                <c:pt idx="221">
                  <c:v>3.292577003098518</c:v>
                </c:pt>
                <c:pt idx="222">
                  <c:v>3.2966904674202127</c:v>
                </c:pt>
                <c:pt idx="223">
                  <c:v>3.2132691292944928</c:v>
                </c:pt>
                <c:pt idx="224">
                  <c:v>2.8591549491550667</c:v>
                </c:pt>
                <c:pt idx="225">
                  <c:v>2.8602716249655353</c:v>
                </c:pt>
                <c:pt idx="226">
                  <c:v>3.0228963792194965</c:v>
                </c:pt>
                <c:pt idx="227">
                  <c:v>-2.1146003985555994</c:v>
                </c:pt>
                <c:pt idx="228">
                  <c:v>-1.5991057042562213</c:v>
                </c:pt>
                <c:pt idx="229">
                  <c:v>-1.4997964629704998</c:v>
                </c:pt>
                <c:pt idx="230">
                  <c:v>1.3544220177397057</c:v>
                </c:pt>
                <c:pt idx="231">
                  <c:v>1.4449028908022008</c:v>
                </c:pt>
                <c:pt idx="232">
                  <c:v>1.4809926997383938</c:v>
                </c:pt>
                <c:pt idx="233">
                  <c:v>1.4924741595616018</c:v>
                </c:pt>
                <c:pt idx="234">
                  <c:v>1.5073846945213771</c:v>
                </c:pt>
                <c:pt idx="235">
                  <c:v>1.5498665017406621</c:v>
                </c:pt>
                <c:pt idx="236">
                  <c:v>1.9158299453966185</c:v>
                </c:pt>
                <c:pt idx="237">
                  <c:v>1.9462366286478068</c:v>
                </c:pt>
                <c:pt idx="238">
                  <c:v>2.0859903186045994</c:v>
                </c:pt>
                <c:pt idx="239">
                  <c:v>2.5010792053855679</c:v>
                </c:pt>
                <c:pt idx="240">
                  <c:v>2.6410686383208337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482-44EE-9199-7065B55AA7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6967400"/>
        <c:axId val="776962480"/>
      </c:scatterChart>
      <c:valAx>
        <c:axId val="7769674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dirty="0"/>
                  <a:t>Log2 fold change - </a:t>
                </a:r>
                <a:r>
                  <a:rPr lang="en-US" sz="1100" dirty="0" smtClean="0"/>
                  <a:t>Control</a:t>
                </a:r>
                <a:endParaRPr lang="en-US" sz="1100" dirty="0"/>
              </a:p>
            </c:rich>
          </c:tx>
          <c:layout>
            <c:manualLayout>
              <c:xMode val="edge"/>
              <c:yMode val="edge"/>
              <c:x val="0.27339566929133857"/>
              <c:y val="0.912550415183867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6962480"/>
        <c:crosses val="autoZero"/>
        <c:crossBetween val="midCat"/>
      </c:valAx>
      <c:valAx>
        <c:axId val="7769624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Log2 fold change - BDE-47 exposed</a:t>
                </a:r>
              </a:p>
            </c:rich>
          </c:tx>
          <c:layout>
            <c:manualLayout>
              <c:xMode val="edge"/>
              <c:yMode val="edge"/>
              <c:x val="0"/>
              <c:y val="0.163724979217455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69674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>
                <a:effectLst/>
              </a:rPr>
              <a:t>Differential expression of tRNA - overlaping list</a:t>
            </a:r>
            <a:endParaRPr lang="en-US" sz="140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4451575214540192E-2"/>
          <c:y val="0.22547192353643966"/>
          <c:w val="0.86004163272694356"/>
          <c:h val="0.6741696535244921"/>
        </c:manualLayout>
      </c:layout>
      <c:scatterChart>
        <c:scatterStyle val="lineMarker"/>
        <c:varyColors val="0"/>
        <c:ser>
          <c:idx val="0"/>
          <c:order val="0"/>
          <c:tx>
            <c:strRef>
              <c:f>' Common 39'!$C$1</c:f>
              <c:strCache>
                <c:ptCount val="1"/>
                <c:pt idx="0">
                  <c:v>Exposed Log2FCh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 Common 39'!$B$2:$B$40</c:f>
              <c:numCache>
                <c:formatCode>General</c:formatCode>
                <c:ptCount val="39"/>
                <c:pt idx="0">
                  <c:v>-4.9160068283167648</c:v>
                </c:pt>
                <c:pt idx="1">
                  <c:v>-3.5819965901369089</c:v>
                </c:pt>
                <c:pt idx="2">
                  <c:v>-2.1934565183747079</c:v>
                </c:pt>
                <c:pt idx="3">
                  <c:v>-1.8725022666750231</c:v>
                </c:pt>
                <c:pt idx="4">
                  <c:v>-1.8072787053925621</c:v>
                </c:pt>
                <c:pt idx="5">
                  <c:v>-1.7765122120003423</c:v>
                </c:pt>
                <c:pt idx="6">
                  <c:v>-1.6299194565747293</c:v>
                </c:pt>
                <c:pt idx="7">
                  <c:v>-1.381702505122592</c:v>
                </c:pt>
                <c:pt idx="8">
                  <c:v>-1.2745858861901114</c:v>
                </c:pt>
                <c:pt idx="9">
                  <c:v>1.0759804412378977</c:v>
                </c:pt>
                <c:pt idx="10">
                  <c:v>1.0891173733459307</c:v>
                </c:pt>
                <c:pt idx="11">
                  <c:v>1.0944407248048875</c:v>
                </c:pt>
                <c:pt idx="12">
                  <c:v>1.1149185498979017</c:v>
                </c:pt>
                <c:pt idx="13">
                  <c:v>1.1158892992283989</c:v>
                </c:pt>
                <c:pt idx="14">
                  <c:v>1.1380466378638474</c:v>
                </c:pt>
                <c:pt idx="15">
                  <c:v>1.1429365404439931</c:v>
                </c:pt>
                <c:pt idx="16">
                  <c:v>1.1436243651037103</c:v>
                </c:pt>
                <c:pt idx="17">
                  <c:v>1.1508980414024983</c:v>
                </c:pt>
                <c:pt idx="18">
                  <c:v>1.2913851962370384</c:v>
                </c:pt>
                <c:pt idx="19">
                  <c:v>1.4545303531244673</c:v>
                </c:pt>
                <c:pt idx="20">
                  <c:v>1.5271769530986077</c:v>
                </c:pt>
                <c:pt idx="21">
                  <c:v>1.5386041047012837</c:v>
                </c:pt>
                <c:pt idx="22">
                  <c:v>1.6158294594378573</c:v>
                </c:pt>
                <c:pt idx="23">
                  <c:v>1.6654095502479014</c:v>
                </c:pt>
                <c:pt idx="24">
                  <c:v>1.6907109667078732</c:v>
                </c:pt>
                <c:pt idx="25">
                  <c:v>1.7360177897135327</c:v>
                </c:pt>
                <c:pt idx="26">
                  <c:v>1.8508001092232755</c:v>
                </c:pt>
                <c:pt idx="27">
                  <c:v>2.0092767995178318</c:v>
                </c:pt>
                <c:pt idx="28">
                  <c:v>2.0995707495160634</c:v>
                </c:pt>
                <c:pt idx="29">
                  <c:v>2.1195520409203663</c:v>
                </c:pt>
                <c:pt idx="30">
                  <c:v>2.131064317532775</c:v>
                </c:pt>
                <c:pt idx="31">
                  <c:v>2.135647614222167</c:v>
                </c:pt>
                <c:pt idx="32">
                  <c:v>2.8372825101163857</c:v>
                </c:pt>
                <c:pt idx="33">
                  <c:v>2.9694876450867627</c:v>
                </c:pt>
                <c:pt idx="34">
                  <c:v>3.0387462053493106</c:v>
                </c:pt>
                <c:pt idx="35">
                  <c:v>3.1114449754982036</c:v>
                </c:pt>
                <c:pt idx="36">
                  <c:v>3.200912074370843</c:v>
                </c:pt>
                <c:pt idx="37">
                  <c:v>3.2919710812624872</c:v>
                </c:pt>
                <c:pt idx="38">
                  <c:v>3.414627603252363</c:v>
                </c:pt>
              </c:numCache>
            </c:numRef>
          </c:xVal>
          <c:yVal>
            <c:numRef>
              <c:f>' Common 39'!$C$2:$C$40</c:f>
              <c:numCache>
                <c:formatCode>General</c:formatCode>
                <c:ptCount val="39"/>
                <c:pt idx="0">
                  <c:v>-5.0231629663916131</c:v>
                </c:pt>
                <c:pt idx="1">
                  <c:v>-3.5198589515503991</c:v>
                </c:pt>
                <c:pt idx="2">
                  <c:v>-3.3425496884311481</c:v>
                </c:pt>
                <c:pt idx="3">
                  <c:v>-2.4902008872603281</c:v>
                </c:pt>
                <c:pt idx="4">
                  <c:v>-2.6453050978607298</c:v>
                </c:pt>
                <c:pt idx="5">
                  <c:v>-3.0428216572798319</c:v>
                </c:pt>
                <c:pt idx="6">
                  <c:v>-2.7450941338874446</c:v>
                </c:pt>
                <c:pt idx="7">
                  <c:v>-2.1677123932604845</c:v>
                </c:pt>
                <c:pt idx="8">
                  <c:v>-1.8008581770723195</c:v>
                </c:pt>
                <c:pt idx="9">
                  <c:v>1.6657972306040452</c:v>
                </c:pt>
                <c:pt idx="10">
                  <c:v>2.4401961483527863</c:v>
                </c:pt>
                <c:pt idx="11">
                  <c:v>1.6994333775716008</c:v>
                </c:pt>
                <c:pt idx="12">
                  <c:v>1.6713174449547685</c:v>
                </c:pt>
                <c:pt idx="13">
                  <c:v>1.673380130400588</c:v>
                </c:pt>
                <c:pt idx="14">
                  <c:v>1.6270115001847354</c:v>
                </c:pt>
                <c:pt idx="15">
                  <c:v>2.703617882744632</c:v>
                </c:pt>
                <c:pt idx="16">
                  <c:v>1.7171138716258576</c:v>
                </c:pt>
                <c:pt idx="17">
                  <c:v>2.7967263876867139</c:v>
                </c:pt>
                <c:pt idx="18">
                  <c:v>2.7589121754691339</c:v>
                </c:pt>
                <c:pt idx="19">
                  <c:v>2.5420868749444074</c:v>
                </c:pt>
                <c:pt idx="20">
                  <c:v>2.1813571914501209</c:v>
                </c:pt>
                <c:pt idx="21">
                  <c:v>2.7030178812072303</c:v>
                </c:pt>
                <c:pt idx="22">
                  <c:v>2.415446030389524</c:v>
                </c:pt>
                <c:pt idx="23">
                  <c:v>2.4645360206214324</c:v>
                </c:pt>
                <c:pt idx="24">
                  <c:v>2.3767324778261227</c:v>
                </c:pt>
                <c:pt idx="25">
                  <c:v>2.3101847790550556</c:v>
                </c:pt>
                <c:pt idx="26">
                  <c:v>1.7574674782454132</c:v>
                </c:pt>
                <c:pt idx="27">
                  <c:v>3.0313087725503718</c:v>
                </c:pt>
                <c:pt idx="28">
                  <c:v>2.6061937569300309</c:v>
                </c:pt>
                <c:pt idx="29">
                  <c:v>2.7278994037609787</c:v>
                </c:pt>
                <c:pt idx="30">
                  <c:v>2.0753111989616819</c:v>
                </c:pt>
                <c:pt idx="31">
                  <c:v>2.1180362478113199</c:v>
                </c:pt>
                <c:pt idx="32">
                  <c:v>3.1357925886163929</c:v>
                </c:pt>
                <c:pt idx="33">
                  <c:v>3.292577003098518</c:v>
                </c:pt>
                <c:pt idx="34">
                  <c:v>3.2966904674202127</c:v>
                </c:pt>
                <c:pt idx="35">
                  <c:v>3.2132691292944928</c:v>
                </c:pt>
                <c:pt idx="36">
                  <c:v>2.8591549491550667</c:v>
                </c:pt>
                <c:pt idx="37">
                  <c:v>2.8602716249655353</c:v>
                </c:pt>
                <c:pt idx="38">
                  <c:v>3.0228963792194965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F93-4B5F-81C7-830C4132F9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6942472"/>
        <c:axId val="776942800"/>
      </c:scatterChart>
      <c:valAx>
        <c:axId val="776942472"/>
        <c:scaling>
          <c:orientation val="minMax"/>
          <c:min val="-6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dirty="0"/>
                  <a:t>Log2 fold change - </a:t>
                </a:r>
                <a:r>
                  <a:rPr lang="en-US" sz="1100" dirty="0" smtClean="0"/>
                  <a:t>Control</a:t>
                </a:r>
                <a:endParaRPr lang="en-US" sz="11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6942800"/>
        <c:crosses val="autoZero"/>
        <c:crossBetween val="midCat"/>
        <c:majorUnit val="2"/>
      </c:valAx>
      <c:valAx>
        <c:axId val="77694280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Log2 fold change - BDE-47 exposed</a:t>
                </a:r>
              </a:p>
            </c:rich>
          </c:tx>
          <c:layout>
            <c:manualLayout>
              <c:xMode val="edge"/>
              <c:yMode val="edge"/>
              <c:x val="0"/>
              <c:y val="0.230250896057347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69424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>
                <a:solidFill>
                  <a:schemeClr val="tx1"/>
                </a:solidFill>
                <a:effectLst/>
              </a:rPr>
              <a:t>Expression on PND65 </a:t>
            </a: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of miRNA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undergoing age-dependent </a:t>
            </a: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down-regulation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in control animals</a:t>
            </a:r>
            <a:endParaRPr lang="en-US" sz="1400" dirty="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6580927384076991E-2"/>
          <c:y val="0.18601851851851853"/>
          <c:w val="0.88386351706036748"/>
          <c:h val="0.72114975211431909"/>
        </c:manualLayout>
      </c:layout>
      <c:scatterChart>
        <c:scatterStyle val="lineMarker"/>
        <c:varyColors val="0"/>
        <c:ser>
          <c:idx val="0"/>
          <c:order val="0"/>
          <c:tx>
            <c:strRef>
              <c:f>'Age-dep miRNA graphs'!$B$126</c:f>
              <c:strCache>
                <c:ptCount val="1"/>
                <c:pt idx="0">
                  <c:v>2.151539982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'Age-dep miRNA graphs'!$B$127:$B$256</c:f>
              <c:numCache>
                <c:formatCode>General</c:formatCode>
                <c:ptCount val="130"/>
                <c:pt idx="0">
                  <c:v>2.2204759616685434</c:v>
                </c:pt>
                <c:pt idx="1">
                  <c:v>2.2250213075480905</c:v>
                </c:pt>
                <c:pt idx="2">
                  <c:v>2.2600324536934138</c:v>
                </c:pt>
                <c:pt idx="3">
                  <c:v>2.3029891799531912</c:v>
                </c:pt>
                <c:pt idx="4">
                  <c:v>2.3516963396471646</c:v>
                </c:pt>
                <c:pt idx="5">
                  <c:v>2.3689217029682466</c:v>
                </c:pt>
                <c:pt idx="6">
                  <c:v>2.4137420361335207</c:v>
                </c:pt>
                <c:pt idx="7">
                  <c:v>2.4264878445852225</c:v>
                </c:pt>
                <c:pt idx="8">
                  <c:v>2.4293176412594306</c:v>
                </c:pt>
                <c:pt idx="9">
                  <c:v>2.4408213062946076</c:v>
                </c:pt>
                <c:pt idx="10">
                  <c:v>2.4541585168723219</c:v>
                </c:pt>
                <c:pt idx="11">
                  <c:v>2.4898594127370042</c:v>
                </c:pt>
                <c:pt idx="12">
                  <c:v>2.4917288480712281</c:v>
                </c:pt>
                <c:pt idx="13">
                  <c:v>2.5022601107653668</c:v>
                </c:pt>
                <c:pt idx="14">
                  <c:v>2.5082219722196064</c:v>
                </c:pt>
                <c:pt idx="15">
                  <c:v>2.5193173217431677</c:v>
                </c:pt>
                <c:pt idx="16">
                  <c:v>2.5336951392739278</c:v>
                </c:pt>
                <c:pt idx="17">
                  <c:v>2.5759818855298686</c:v>
                </c:pt>
                <c:pt idx="18">
                  <c:v>2.5867591977703119</c:v>
                </c:pt>
                <c:pt idx="19">
                  <c:v>2.6132882475693742</c:v>
                </c:pt>
                <c:pt idx="20">
                  <c:v>2.6760551357350071</c:v>
                </c:pt>
                <c:pt idx="21">
                  <c:v>2.7160289243292568</c:v>
                </c:pt>
                <c:pt idx="22">
                  <c:v>2.7217664816315916</c:v>
                </c:pt>
                <c:pt idx="23">
                  <c:v>2.7242193966744011</c:v>
                </c:pt>
                <c:pt idx="24">
                  <c:v>2.7458949846867369</c:v>
                </c:pt>
                <c:pt idx="25">
                  <c:v>2.785818124695298</c:v>
                </c:pt>
                <c:pt idx="26">
                  <c:v>2.8601575865330648</c:v>
                </c:pt>
                <c:pt idx="27">
                  <c:v>2.8891065552336972</c:v>
                </c:pt>
                <c:pt idx="28">
                  <c:v>2.9827109181306422</c:v>
                </c:pt>
                <c:pt idx="29">
                  <c:v>3.0003098690411769</c:v>
                </c:pt>
                <c:pt idx="30">
                  <c:v>3.0800091908979756</c:v>
                </c:pt>
                <c:pt idx="31">
                  <c:v>3.1043945091175131</c:v>
                </c:pt>
                <c:pt idx="32">
                  <c:v>3.1120604602471733</c:v>
                </c:pt>
                <c:pt idx="33">
                  <c:v>3.1625908592259351</c:v>
                </c:pt>
                <c:pt idx="34">
                  <c:v>3.1721164616260125</c:v>
                </c:pt>
                <c:pt idx="35">
                  <c:v>3.233921129048531</c:v>
                </c:pt>
                <c:pt idx="36">
                  <c:v>3.2688440148339328</c:v>
                </c:pt>
                <c:pt idx="37">
                  <c:v>3.278627496239332</c:v>
                </c:pt>
                <c:pt idx="38">
                  <c:v>3.3100420832771928</c:v>
                </c:pt>
                <c:pt idx="39">
                  <c:v>3.4318275766548036</c:v>
                </c:pt>
                <c:pt idx="40">
                  <c:v>3.447377104334759</c:v>
                </c:pt>
                <c:pt idx="41">
                  <c:v>3.490957136378535</c:v>
                </c:pt>
                <c:pt idx="42">
                  <c:v>3.4920609224668855</c:v>
                </c:pt>
                <c:pt idx="43">
                  <c:v>3.5228542895199735</c:v>
                </c:pt>
                <c:pt idx="44">
                  <c:v>3.6668359271590973</c:v>
                </c:pt>
                <c:pt idx="45">
                  <c:v>3.6858113798155454</c:v>
                </c:pt>
                <c:pt idx="46">
                  <c:v>3.7348036258346906</c:v>
                </c:pt>
                <c:pt idx="47">
                  <c:v>3.7699727168559871</c:v>
                </c:pt>
                <c:pt idx="48">
                  <c:v>3.7849356373526426</c:v>
                </c:pt>
                <c:pt idx="49">
                  <c:v>3.803754911069761</c:v>
                </c:pt>
                <c:pt idx="50">
                  <c:v>3.815139028960377</c:v>
                </c:pt>
                <c:pt idx="51">
                  <c:v>3.8536836249847357</c:v>
                </c:pt>
                <c:pt idx="52">
                  <c:v>3.8907647779503498</c:v>
                </c:pt>
                <c:pt idx="53">
                  <c:v>4.0193003392644702</c:v>
                </c:pt>
                <c:pt idx="54">
                  <c:v>4.2119475408837035</c:v>
                </c:pt>
                <c:pt idx="55">
                  <c:v>4.2871281499552349</c:v>
                </c:pt>
                <c:pt idx="56">
                  <c:v>4.3143028898231348</c:v>
                </c:pt>
                <c:pt idx="57">
                  <c:v>4.3165029892183471</c:v>
                </c:pt>
                <c:pt idx="58">
                  <c:v>4.3409663579789175</c:v>
                </c:pt>
                <c:pt idx="59">
                  <c:v>4.3548700040754005</c:v>
                </c:pt>
                <c:pt idx="60">
                  <c:v>4.3813143762521696</c:v>
                </c:pt>
                <c:pt idx="61">
                  <c:v>4.4012122706287888</c:v>
                </c:pt>
                <c:pt idx="62">
                  <c:v>4.4041596420221456</c:v>
                </c:pt>
                <c:pt idx="63">
                  <c:v>4.528497167868875</c:v>
                </c:pt>
                <c:pt idx="64">
                  <c:v>4.6431054206464406</c:v>
                </c:pt>
                <c:pt idx="65">
                  <c:v>4.6570278424005851</c:v>
                </c:pt>
                <c:pt idx="66">
                  <c:v>4.6598188890828505</c:v>
                </c:pt>
                <c:pt idx="67">
                  <c:v>4.9422229041643293</c:v>
                </c:pt>
                <c:pt idx="68">
                  <c:v>4.9555869501820835</c:v>
                </c:pt>
                <c:pt idx="69">
                  <c:v>5.1485771413413124</c:v>
                </c:pt>
                <c:pt idx="70">
                  <c:v>5.1544768049078575</c:v>
                </c:pt>
                <c:pt idx="71">
                  <c:v>5.2265614949276697</c:v>
                </c:pt>
                <c:pt idx="72">
                  <c:v>5.2317861909423007</c:v>
                </c:pt>
                <c:pt idx="73">
                  <c:v>5.2888218673803644</c:v>
                </c:pt>
                <c:pt idx="74">
                  <c:v>5.3525339928256228</c:v>
                </c:pt>
                <c:pt idx="75">
                  <c:v>5.4157222955562503</c:v>
                </c:pt>
                <c:pt idx="76">
                  <c:v>5.4405959699622137</c:v>
                </c:pt>
                <c:pt idx="77">
                  <c:v>5.4881532489912148</c:v>
                </c:pt>
                <c:pt idx="78">
                  <c:v>5.6670407275344692</c:v>
                </c:pt>
                <c:pt idx="79">
                  <c:v>5.7342645217715251</c:v>
                </c:pt>
                <c:pt idx="80">
                  <c:v>5.8039609779264749</c:v>
                </c:pt>
                <c:pt idx="81">
                  <c:v>5.9076843683819726</c:v>
                </c:pt>
                <c:pt idx="82">
                  <c:v>5.9167736054019722</c:v>
                </c:pt>
                <c:pt idx="83">
                  <c:v>5.9199536010872285</c:v>
                </c:pt>
                <c:pt idx="84">
                  <c:v>5.9727714735642818</c:v>
                </c:pt>
                <c:pt idx="85">
                  <c:v>6.0105763830703571</c:v>
                </c:pt>
                <c:pt idx="86">
                  <c:v>6.1446135573793059</c:v>
                </c:pt>
                <c:pt idx="87">
                  <c:v>6.1559082232353743</c:v>
                </c:pt>
                <c:pt idx="88">
                  <c:v>6.1803621845129753</c:v>
                </c:pt>
                <c:pt idx="89">
                  <c:v>6.1993897721077564</c:v>
                </c:pt>
                <c:pt idx="90">
                  <c:v>6.3645029533458777</c:v>
                </c:pt>
                <c:pt idx="91">
                  <c:v>6.5173191141935662</c:v>
                </c:pt>
                <c:pt idx="92">
                  <c:v>6.621325584178531</c:v>
                </c:pt>
                <c:pt idx="93">
                  <c:v>6.7539653866228342</c:v>
                </c:pt>
                <c:pt idx="94">
                  <c:v>6.7565245994925753</c:v>
                </c:pt>
                <c:pt idx="95">
                  <c:v>6.8378296986155265</c:v>
                </c:pt>
                <c:pt idx="96">
                  <c:v>6.992585684364542</c:v>
                </c:pt>
                <c:pt idx="97">
                  <c:v>7.1745715631087039</c:v>
                </c:pt>
                <c:pt idx="98">
                  <c:v>7.3609950229307595</c:v>
                </c:pt>
                <c:pt idx="99">
                  <c:v>7.4413575597982176</c:v>
                </c:pt>
                <c:pt idx="100">
                  <c:v>7.4732763846668311</c:v>
                </c:pt>
                <c:pt idx="101">
                  <c:v>7.64057901795882</c:v>
                </c:pt>
                <c:pt idx="102">
                  <c:v>7.7146065030529316</c:v>
                </c:pt>
                <c:pt idx="103">
                  <c:v>7.8276044714134541</c:v>
                </c:pt>
                <c:pt idx="104">
                  <c:v>7.9183718966660228</c:v>
                </c:pt>
                <c:pt idx="105">
                  <c:v>7.9690328932304055</c:v>
                </c:pt>
                <c:pt idx="106">
                  <c:v>7.9703939570656823</c:v>
                </c:pt>
                <c:pt idx="107">
                  <c:v>8.203310774147651</c:v>
                </c:pt>
                <c:pt idx="108">
                  <c:v>8.2532564467925642</c:v>
                </c:pt>
                <c:pt idx="109">
                  <c:v>8.3362042857878436</c:v>
                </c:pt>
                <c:pt idx="110">
                  <c:v>8.4392224063773096</c:v>
                </c:pt>
                <c:pt idx="111">
                  <c:v>8.5053927765898703</c:v>
                </c:pt>
                <c:pt idx="112">
                  <c:v>8.5347529354290277</c:v>
                </c:pt>
                <c:pt idx="113">
                  <c:v>8.5508800869776653</c:v>
                </c:pt>
                <c:pt idx="114">
                  <c:v>8.570630790387634</c:v>
                </c:pt>
                <c:pt idx="115">
                  <c:v>8.571782975386478</c:v>
                </c:pt>
                <c:pt idx="116">
                  <c:v>8.6185119431706383</c:v>
                </c:pt>
                <c:pt idx="117">
                  <c:v>8.6576999768970211</c:v>
                </c:pt>
                <c:pt idx="118">
                  <c:v>8.7818830094755107</c:v>
                </c:pt>
                <c:pt idx="119">
                  <c:v>8.8054857255234484</c:v>
                </c:pt>
                <c:pt idx="120">
                  <c:v>8.9052245061321944</c:v>
                </c:pt>
                <c:pt idx="121">
                  <c:v>9.3227212057293656</c:v>
                </c:pt>
                <c:pt idx="122">
                  <c:v>9.3348392679234209</c:v>
                </c:pt>
                <c:pt idx="123">
                  <c:v>9.6038457020854775</c:v>
                </c:pt>
                <c:pt idx="124">
                  <c:v>9.8847574695508893</c:v>
                </c:pt>
                <c:pt idx="125">
                  <c:v>10.006484558762297</c:v>
                </c:pt>
                <c:pt idx="126">
                  <c:v>10.155585826019037</c:v>
                </c:pt>
                <c:pt idx="127">
                  <c:v>10.325623648809801</c:v>
                </c:pt>
                <c:pt idx="128">
                  <c:v>11.258525195896413</c:v>
                </c:pt>
                <c:pt idx="129">
                  <c:v>11.431209396770001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595-4B9F-BF0D-86876C8B58B7}"/>
            </c:ext>
          </c:extLst>
        </c:ser>
        <c:ser>
          <c:idx val="1"/>
          <c:order val="1"/>
          <c:tx>
            <c:strRef>
              <c:f>'Age-dep miRNA graphs'!$C$125</c:f>
              <c:strCache>
                <c:ptCount val="1"/>
                <c:pt idx="0">
                  <c:v>1.432378289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2"/>
            <c:dispRSqr val="0"/>
            <c:dispEq val="0"/>
          </c:trendline>
          <c:yVal>
            <c:numRef>
              <c:f>'Age-dep miRNA graphs'!$C$125:$C$256</c:f>
              <c:numCache>
                <c:formatCode>General</c:formatCode>
                <c:ptCount val="132"/>
                <c:pt idx="0">
                  <c:v>1.4323782887967604</c:v>
                </c:pt>
                <c:pt idx="1">
                  <c:v>1.4323782887967604</c:v>
                </c:pt>
                <c:pt idx="2">
                  <c:v>1.4323782887967604</c:v>
                </c:pt>
                <c:pt idx="3">
                  <c:v>2.0383923478461798</c:v>
                </c:pt>
                <c:pt idx="4">
                  <c:v>1.7498429195566985</c:v>
                </c:pt>
                <c:pt idx="5">
                  <c:v>1.4323782887967604</c:v>
                </c:pt>
                <c:pt idx="6">
                  <c:v>1.5692050454721216</c:v>
                </c:pt>
                <c:pt idx="7">
                  <c:v>1.8108689126491777</c:v>
                </c:pt>
                <c:pt idx="8">
                  <c:v>1.5598670560935466</c:v>
                </c:pt>
                <c:pt idx="9">
                  <c:v>1.4323782887967604</c:v>
                </c:pt>
                <c:pt idx="10">
                  <c:v>1.9817716113444528</c:v>
                </c:pt>
                <c:pt idx="11">
                  <c:v>1.5692050454721216</c:v>
                </c:pt>
                <c:pt idx="12">
                  <c:v>1.5692050454721216</c:v>
                </c:pt>
                <c:pt idx="13">
                  <c:v>1.4323782887967604</c:v>
                </c:pt>
                <c:pt idx="14">
                  <c:v>2.5864034509471434</c:v>
                </c:pt>
                <c:pt idx="15">
                  <c:v>3.0884739846305878</c:v>
                </c:pt>
                <c:pt idx="16">
                  <c:v>1.4323782887967604</c:v>
                </c:pt>
                <c:pt idx="17">
                  <c:v>2.179954597473341</c:v>
                </c:pt>
                <c:pt idx="18">
                  <c:v>1.9476956693245391</c:v>
                </c:pt>
                <c:pt idx="19">
                  <c:v>1.4323782887967604</c:v>
                </c:pt>
                <c:pt idx="20">
                  <c:v>1.8374919466541886</c:v>
                </c:pt>
                <c:pt idx="21">
                  <c:v>1.7295400315131964</c:v>
                </c:pt>
                <c:pt idx="22">
                  <c:v>1.8374919466541886</c:v>
                </c:pt>
                <c:pt idx="23">
                  <c:v>1.8892678915613732</c:v>
                </c:pt>
                <c:pt idx="24">
                  <c:v>1.4323782887967604</c:v>
                </c:pt>
                <c:pt idx="25">
                  <c:v>1.4323782887967604</c:v>
                </c:pt>
                <c:pt idx="26">
                  <c:v>1.9362781561639837</c:v>
                </c:pt>
                <c:pt idx="27">
                  <c:v>1.5598670560935466</c:v>
                </c:pt>
                <c:pt idx="28">
                  <c:v>2.5428006919762529</c:v>
                </c:pt>
                <c:pt idx="29">
                  <c:v>1.6504786116514047</c:v>
                </c:pt>
                <c:pt idx="30">
                  <c:v>1.6106805951142549</c:v>
                </c:pt>
                <c:pt idx="31">
                  <c:v>1.4323782887967604</c:v>
                </c:pt>
                <c:pt idx="32">
                  <c:v>1.7775644677501763</c:v>
                </c:pt>
                <c:pt idx="33">
                  <c:v>1.6484474515932244</c:v>
                </c:pt>
                <c:pt idx="34">
                  <c:v>2.5840999689957318</c:v>
                </c:pt>
                <c:pt idx="35">
                  <c:v>2.3734235153413921</c:v>
                </c:pt>
                <c:pt idx="36">
                  <c:v>2.3074433647701271</c:v>
                </c:pt>
                <c:pt idx="37">
                  <c:v>1.5692050454721216</c:v>
                </c:pt>
                <c:pt idx="38">
                  <c:v>1.5136518549760438</c:v>
                </c:pt>
                <c:pt idx="39">
                  <c:v>1.9145724796253463</c:v>
                </c:pt>
                <c:pt idx="40">
                  <c:v>2.2498091309943953</c:v>
                </c:pt>
                <c:pt idx="41">
                  <c:v>2.6443056117739761</c:v>
                </c:pt>
                <c:pt idx="42">
                  <c:v>4.2416916197048975</c:v>
                </c:pt>
                <c:pt idx="43">
                  <c:v>2.9550525607307789</c:v>
                </c:pt>
                <c:pt idx="44">
                  <c:v>2.44211740482671</c:v>
                </c:pt>
                <c:pt idx="45">
                  <c:v>2.7906254699617108</c:v>
                </c:pt>
                <c:pt idx="46">
                  <c:v>2.1839458236877385</c:v>
                </c:pt>
                <c:pt idx="47">
                  <c:v>4.5348754281182106</c:v>
                </c:pt>
                <c:pt idx="48">
                  <c:v>3.1185538153640202</c:v>
                </c:pt>
                <c:pt idx="49">
                  <c:v>2.0738627886983476</c:v>
                </c:pt>
                <c:pt idx="50">
                  <c:v>2.2681769643767358</c:v>
                </c:pt>
                <c:pt idx="51">
                  <c:v>2.488200233922107</c:v>
                </c:pt>
                <c:pt idx="52">
                  <c:v>2.5342039745635594</c:v>
                </c:pt>
                <c:pt idx="53">
                  <c:v>2.4272019614304283</c:v>
                </c:pt>
                <c:pt idx="54">
                  <c:v>3.2954748083260341</c:v>
                </c:pt>
                <c:pt idx="55">
                  <c:v>3.4680863426406261</c:v>
                </c:pt>
                <c:pt idx="56">
                  <c:v>3.6975565804512023</c:v>
                </c:pt>
                <c:pt idx="57">
                  <c:v>2.8925595259522008</c:v>
                </c:pt>
                <c:pt idx="58">
                  <c:v>3.2753237366570436</c:v>
                </c:pt>
                <c:pt idx="59">
                  <c:v>2.8180831103757034</c:v>
                </c:pt>
                <c:pt idx="60">
                  <c:v>3.9943711963613864</c:v>
                </c:pt>
                <c:pt idx="61">
                  <c:v>3.0413700489168281</c:v>
                </c:pt>
                <c:pt idx="62">
                  <c:v>2.4181776165076685</c:v>
                </c:pt>
                <c:pt idx="63">
                  <c:v>3.1338652404992584</c:v>
                </c:pt>
                <c:pt idx="64">
                  <c:v>2.554662339139377</c:v>
                </c:pt>
                <c:pt idx="65">
                  <c:v>3.6323071775151106</c:v>
                </c:pt>
                <c:pt idx="66">
                  <c:v>4.1622829973874369</c:v>
                </c:pt>
                <c:pt idx="67">
                  <c:v>3.7961925149971854</c:v>
                </c:pt>
                <c:pt idx="68">
                  <c:v>2.551307093327623</c:v>
                </c:pt>
                <c:pt idx="69">
                  <c:v>4.2949555579206793</c:v>
                </c:pt>
                <c:pt idx="70">
                  <c:v>4.7418193794441938</c:v>
                </c:pt>
                <c:pt idx="71">
                  <c:v>3.3060836673164613</c:v>
                </c:pt>
                <c:pt idx="72">
                  <c:v>3.0013756779351048</c:v>
                </c:pt>
                <c:pt idx="73">
                  <c:v>3.7820335384470312</c:v>
                </c:pt>
                <c:pt idx="74">
                  <c:v>3.0898713385618937</c:v>
                </c:pt>
                <c:pt idx="75">
                  <c:v>4.1950003682833561</c:v>
                </c:pt>
                <c:pt idx="76">
                  <c:v>3.7797680208341018</c:v>
                </c:pt>
                <c:pt idx="77">
                  <c:v>3.757998288630668</c:v>
                </c:pt>
                <c:pt idx="78">
                  <c:v>5.0080799480802822</c:v>
                </c:pt>
                <c:pt idx="79">
                  <c:v>5.09347182305173</c:v>
                </c:pt>
                <c:pt idx="80">
                  <c:v>5.3164446013914279</c:v>
                </c:pt>
                <c:pt idx="81">
                  <c:v>3.9469279474766434</c:v>
                </c:pt>
                <c:pt idx="82">
                  <c:v>6.0470817738031331</c:v>
                </c:pt>
                <c:pt idx="83">
                  <c:v>3.8386958023802422</c:v>
                </c:pt>
                <c:pt idx="84">
                  <c:v>5.4270082933190231</c:v>
                </c:pt>
                <c:pt idx="85">
                  <c:v>4.8304695524592658</c:v>
                </c:pt>
                <c:pt idx="86">
                  <c:v>6.579168164619194</c:v>
                </c:pt>
                <c:pt idx="87">
                  <c:v>4.080834609074099</c:v>
                </c:pt>
                <c:pt idx="88">
                  <c:v>5.442835875312837</c:v>
                </c:pt>
                <c:pt idx="89">
                  <c:v>5.5085978722977886</c:v>
                </c:pt>
                <c:pt idx="90">
                  <c:v>4.2656458849169185</c:v>
                </c:pt>
                <c:pt idx="91">
                  <c:v>4.3717286032934473</c:v>
                </c:pt>
                <c:pt idx="92">
                  <c:v>5.3725077531899119</c:v>
                </c:pt>
                <c:pt idx="93">
                  <c:v>4.6097337609677878</c:v>
                </c:pt>
                <c:pt idx="94">
                  <c:v>5.5638206432393611</c:v>
                </c:pt>
                <c:pt idx="95">
                  <c:v>4.589340381106795</c:v>
                </c:pt>
                <c:pt idx="96">
                  <c:v>5.9607618066460182</c:v>
                </c:pt>
                <c:pt idx="97">
                  <c:v>5.0593440973531516</c:v>
                </c:pt>
                <c:pt idx="98">
                  <c:v>6.6849156200077289</c:v>
                </c:pt>
                <c:pt idx="99">
                  <c:v>6.4663852406569555</c:v>
                </c:pt>
                <c:pt idx="100">
                  <c:v>5.8323833811824004</c:v>
                </c:pt>
                <c:pt idx="101">
                  <c:v>6.3913436331874465</c:v>
                </c:pt>
                <c:pt idx="102">
                  <c:v>5.0445453651206149</c:v>
                </c:pt>
                <c:pt idx="103">
                  <c:v>5.8155165477802848</c:v>
                </c:pt>
                <c:pt idx="104">
                  <c:v>5.802456841313318</c:v>
                </c:pt>
                <c:pt idx="105">
                  <c:v>7.9291443143821825</c:v>
                </c:pt>
                <c:pt idx="106">
                  <c:v>8.0813453415233578</c:v>
                </c:pt>
                <c:pt idx="107">
                  <c:v>5.9016603295261838</c:v>
                </c:pt>
                <c:pt idx="108">
                  <c:v>5.8255499650708629</c:v>
                </c:pt>
                <c:pt idx="109">
                  <c:v>7.8136550284804018</c:v>
                </c:pt>
                <c:pt idx="110">
                  <c:v>7.0399807792219455</c:v>
                </c:pt>
                <c:pt idx="111">
                  <c:v>6.7608985543936244</c:v>
                </c:pt>
                <c:pt idx="112">
                  <c:v>6.4850221857131638</c:v>
                </c:pt>
                <c:pt idx="113">
                  <c:v>9.133152462622979</c:v>
                </c:pt>
                <c:pt idx="114">
                  <c:v>7.690600861923631</c:v>
                </c:pt>
                <c:pt idx="115">
                  <c:v>9.2622373701866945</c:v>
                </c:pt>
                <c:pt idx="116">
                  <c:v>8.3011235296459756</c:v>
                </c:pt>
                <c:pt idx="117">
                  <c:v>7.8780621968362832</c:v>
                </c:pt>
                <c:pt idx="118">
                  <c:v>7.3556493350677599</c:v>
                </c:pt>
                <c:pt idx="119">
                  <c:v>7.9682080306549148</c:v>
                </c:pt>
                <c:pt idx="120">
                  <c:v>8.7669113780367613</c:v>
                </c:pt>
                <c:pt idx="121">
                  <c:v>7.7551455988693725</c:v>
                </c:pt>
                <c:pt idx="122">
                  <c:v>7.8830319426731057</c:v>
                </c:pt>
                <c:pt idx="123">
                  <c:v>9.2789776432681155</c:v>
                </c:pt>
                <c:pt idx="124">
                  <c:v>7.8523106281592829</c:v>
                </c:pt>
                <c:pt idx="125">
                  <c:v>8.6536904832393038</c:v>
                </c:pt>
                <c:pt idx="126">
                  <c:v>10.351394427911261</c:v>
                </c:pt>
                <c:pt idx="127">
                  <c:v>10.060276327315345</c:v>
                </c:pt>
                <c:pt idx="128">
                  <c:v>10.266276699810168</c:v>
                </c:pt>
                <c:pt idx="129">
                  <c:v>10.463502427759432</c:v>
                </c:pt>
                <c:pt idx="130">
                  <c:v>10.294123109927746</c:v>
                </c:pt>
                <c:pt idx="131">
                  <c:v>9.8598841535689115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595-4B9F-BF0D-86876C8B58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8167696"/>
        <c:axId val="468172944"/>
      </c:scatterChart>
      <c:valAx>
        <c:axId val="46816769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8172944"/>
        <c:crosses val="autoZero"/>
        <c:crossBetween val="midCat"/>
      </c:valAx>
      <c:valAx>
        <c:axId val="4681729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chemeClr val="tx1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3888888888888888E-2"/>
              <c:y val="4.394284047827352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8167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>
                <a:effectLst/>
              </a:rPr>
              <a:t>Differential expression of piRNA - merged list </a:t>
            </a:r>
            <a:endParaRPr lang="en-US" sz="1400">
              <a:effectLst/>
            </a:endParaRPr>
          </a:p>
        </c:rich>
      </c:tx>
      <c:layout>
        <c:manualLayout>
          <c:xMode val="edge"/>
          <c:yMode val="edge"/>
          <c:x val="0.11213906672880843"/>
          <c:y val="1.42857142857142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884751555588262"/>
          <c:y val="0.20561904761904762"/>
          <c:w val="0.82652112411182244"/>
          <c:h val="0.70292838395200596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'Merged age dependent'!$B$2:$B$948</c:f>
              <c:numCache>
                <c:formatCode>General</c:formatCode>
                <c:ptCount val="947"/>
                <c:pt idx="0">
                  <c:v>-7.1548045541706458</c:v>
                </c:pt>
                <c:pt idx="1">
                  <c:v>-6.4030993233827358</c:v>
                </c:pt>
                <c:pt idx="2">
                  <c:v>-6.0941371295871729</c:v>
                </c:pt>
                <c:pt idx="3">
                  <c:v>-5.8464136256510209</c:v>
                </c:pt>
                <c:pt idx="4">
                  <c:v>-5.7064894324799811</c:v>
                </c:pt>
                <c:pt idx="5">
                  <c:v>-5.6824599092159191</c:v>
                </c:pt>
                <c:pt idx="6">
                  <c:v>-5.6253407983232915</c:v>
                </c:pt>
                <c:pt idx="7">
                  <c:v>-5.5893809563758063</c:v>
                </c:pt>
                <c:pt idx="8">
                  <c:v>-5.4990622851154214</c:v>
                </c:pt>
                <c:pt idx="9">
                  <c:v>-5.4762576674095564</c:v>
                </c:pt>
                <c:pt idx="10">
                  <c:v>-5.4671340745808257</c:v>
                </c:pt>
                <c:pt idx="11">
                  <c:v>-5.3684452339866739</c:v>
                </c:pt>
                <c:pt idx="12">
                  <c:v>-5.3468124807467872</c:v>
                </c:pt>
                <c:pt idx="13">
                  <c:v>-5.2897234454181596</c:v>
                </c:pt>
                <c:pt idx="14">
                  <c:v>-5.2320575453887317</c:v>
                </c:pt>
                <c:pt idx="15">
                  <c:v>-5.2179498355017877</c:v>
                </c:pt>
                <c:pt idx="16">
                  <c:v>-5.2064873026621497</c:v>
                </c:pt>
                <c:pt idx="17">
                  <c:v>-5.1777964608565981</c:v>
                </c:pt>
                <c:pt idx="18">
                  <c:v>-5.1732350126090827</c:v>
                </c:pt>
                <c:pt idx="19">
                  <c:v>-5.1681106707939524</c:v>
                </c:pt>
                <c:pt idx="20">
                  <c:v>-5.1447367221087292</c:v>
                </c:pt>
                <c:pt idx="21">
                  <c:v>-5.1172425341383718</c:v>
                </c:pt>
                <c:pt idx="22">
                  <c:v>-5.1115885928372187</c:v>
                </c:pt>
                <c:pt idx="23">
                  <c:v>-5.0955946274057196</c:v>
                </c:pt>
                <c:pt idx="24">
                  <c:v>-5.0461958526930148</c:v>
                </c:pt>
                <c:pt idx="25">
                  <c:v>-5.0102794945250091</c:v>
                </c:pt>
                <c:pt idx="26">
                  <c:v>-4.9637813343649277</c:v>
                </c:pt>
                <c:pt idx="27">
                  <c:v>-4.7771503387286574</c:v>
                </c:pt>
                <c:pt idx="28">
                  <c:v>-4.7513642877205085</c:v>
                </c:pt>
                <c:pt idx="29">
                  <c:v>-4.7427222891059921</c:v>
                </c:pt>
                <c:pt idx="30">
                  <c:v>-4.7270631754531705</c:v>
                </c:pt>
                <c:pt idx="31">
                  <c:v>-4.7046510711619529</c:v>
                </c:pt>
                <c:pt idx="32">
                  <c:v>-4.6929195386820419</c:v>
                </c:pt>
                <c:pt idx="33">
                  <c:v>-4.6511929119406057</c:v>
                </c:pt>
                <c:pt idx="34">
                  <c:v>-4.602393795777588</c:v>
                </c:pt>
                <c:pt idx="35">
                  <c:v>-4.5460949204707308</c:v>
                </c:pt>
                <c:pt idx="36">
                  <c:v>-4.541342063630041</c:v>
                </c:pt>
                <c:pt idx="37">
                  <c:v>-4.5160396640258025</c:v>
                </c:pt>
                <c:pt idx="38">
                  <c:v>-4.4909468094019749</c:v>
                </c:pt>
                <c:pt idx="39">
                  <c:v>-4.489257137391709</c:v>
                </c:pt>
                <c:pt idx="40">
                  <c:v>-4.4179784781846889</c:v>
                </c:pt>
                <c:pt idx="41">
                  <c:v>-4.3151174385827726</c:v>
                </c:pt>
                <c:pt idx="42">
                  <c:v>-4.3092972063390818</c:v>
                </c:pt>
                <c:pt idx="43">
                  <c:v>-4.2667006188469276</c:v>
                </c:pt>
                <c:pt idx="44">
                  <c:v>-4.2619178559637891</c:v>
                </c:pt>
                <c:pt idx="45">
                  <c:v>-4.2467163527769252</c:v>
                </c:pt>
                <c:pt idx="46">
                  <c:v>-4.2286809005643935</c:v>
                </c:pt>
                <c:pt idx="47">
                  <c:v>-4.2064683682364983</c:v>
                </c:pt>
                <c:pt idx="48">
                  <c:v>-4.2030031218148611</c:v>
                </c:pt>
                <c:pt idx="49">
                  <c:v>-4.187885877174037</c:v>
                </c:pt>
                <c:pt idx="50">
                  <c:v>-4.1543850595212168</c:v>
                </c:pt>
                <c:pt idx="51">
                  <c:v>-4.1518643618121445</c:v>
                </c:pt>
                <c:pt idx="52">
                  <c:v>-4.1295287804238239</c:v>
                </c:pt>
                <c:pt idx="53">
                  <c:v>-4.1218656770899624</c:v>
                </c:pt>
                <c:pt idx="54">
                  <c:v>-4.0533834853007811</c:v>
                </c:pt>
                <c:pt idx="55">
                  <c:v>-4.0503051439020981</c:v>
                </c:pt>
                <c:pt idx="56">
                  <c:v>-4.0469876930969839</c:v>
                </c:pt>
                <c:pt idx="57">
                  <c:v>-4.0407875466313881</c:v>
                </c:pt>
                <c:pt idx="58">
                  <c:v>-3.9284676068670032</c:v>
                </c:pt>
                <c:pt idx="59">
                  <c:v>-3.9129217655925723</c:v>
                </c:pt>
                <c:pt idx="60">
                  <c:v>-3.9043294364183705</c:v>
                </c:pt>
                <c:pt idx="61">
                  <c:v>-3.8831498599744818</c:v>
                </c:pt>
                <c:pt idx="62">
                  <c:v>-3.8788643381287007</c:v>
                </c:pt>
                <c:pt idx="63">
                  <c:v>-3.8423122082204504</c:v>
                </c:pt>
                <c:pt idx="64">
                  <c:v>-3.8409216834402815</c:v>
                </c:pt>
                <c:pt idx="65">
                  <c:v>-3.8293282265472035</c:v>
                </c:pt>
                <c:pt idx="66">
                  <c:v>-3.7771203033307055</c:v>
                </c:pt>
                <c:pt idx="67">
                  <c:v>-3.711829667677192</c:v>
                </c:pt>
                <c:pt idx="68">
                  <c:v>-3.7084359864550778</c:v>
                </c:pt>
                <c:pt idx="69">
                  <c:v>-3.6823736379509713</c:v>
                </c:pt>
                <c:pt idx="70">
                  <c:v>-3.6635714163425068</c:v>
                </c:pt>
                <c:pt idx="71">
                  <c:v>-3.6442739674568632</c:v>
                </c:pt>
                <c:pt idx="72">
                  <c:v>-3.6364854132136522</c:v>
                </c:pt>
                <c:pt idx="73">
                  <c:v>-3.6262223048356121</c:v>
                </c:pt>
                <c:pt idx="74">
                  <c:v>-3.6258545633577541</c:v>
                </c:pt>
                <c:pt idx="75">
                  <c:v>-3.6230357231405286</c:v>
                </c:pt>
                <c:pt idx="76">
                  <c:v>-3.6227515971399278</c:v>
                </c:pt>
                <c:pt idx="77">
                  <c:v>-3.611695012844347</c:v>
                </c:pt>
                <c:pt idx="78">
                  <c:v>-3.5711601177582875</c:v>
                </c:pt>
                <c:pt idx="79">
                  <c:v>-3.554127964204481</c:v>
                </c:pt>
                <c:pt idx="80">
                  <c:v>-3.5458576598603839</c:v>
                </c:pt>
                <c:pt idx="81">
                  <c:v>-3.5303055945538966</c:v>
                </c:pt>
                <c:pt idx="82">
                  <c:v>-3.5009200019989231</c:v>
                </c:pt>
                <c:pt idx="83">
                  <c:v>-3.4950023706124371</c:v>
                </c:pt>
                <c:pt idx="84">
                  <c:v>-3.4823856826846851</c:v>
                </c:pt>
                <c:pt idx="85">
                  <c:v>-3.4562966648938609</c:v>
                </c:pt>
                <c:pt idx="86">
                  <c:v>-3.3968745172254886</c:v>
                </c:pt>
                <c:pt idx="87">
                  <c:v>-3.3834026628746616</c:v>
                </c:pt>
                <c:pt idx="88">
                  <c:v>-3.3831285301637672</c:v>
                </c:pt>
                <c:pt idx="89">
                  <c:v>-3.371820202601064</c:v>
                </c:pt>
                <c:pt idx="90">
                  <c:v>-3.3652739442549118</c:v>
                </c:pt>
                <c:pt idx="91">
                  <c:v>-3.3620442696527784</c:v>
                </c:pt>
                <c:pt idx="92">
                  <c:v>-3.3327577136590274</c:v>
                </c:pt>
                <c:pt idx="93">
                  <c:v>-3.2170230807932443</c:v>
                </c:pt>
                <c:pt idx="94">
                  <c:v>-3.1946992789704449</c:v>
                </c:pt>
                <c:pt idx="95">
                  <c:v>-3.1910597962350868</c:v>
                </c:pt>
                <c:pt idx="96">
                  <c:v>-3.1577057417369505</c:v>
                </c:pt>
                <c:pt idx="97">
                  <c:v>-3.1047293878761981</c:v>
                </c:pt>
                <c:pt idx="98">
                  <c:v>-3.0599233069042802</c:v>
                </c:pt>
                <c:pt idx="99">
                  <c:v>-3.0207202789838039</c:v>
                </c:pt>
                <c:pt idx="100">
                  <c:v>-2.9807568775368227</c:v>
                </c:pt>
                <c:pt idx="101">
                  <c:v>-2.9638887456504897</c:v>
                </c:pt>
                <c:pt idx="102">
                  <c:v>-2.9552719163592744</c:v>
                </c:pt>
                <c:pt idx="103">
                  <c:v>-2.9388534592445406</c:v>
                </c:pt>
                <c:pt idx="104">
                  <c:v>-2.9295580999587845</c:v>
                </c:pt>
                <c:pt idx="105">
                  <c:v>-2.9074774823973817</c:v>
                </c:pt>
                <c:pt idx="106">
                  <c:v>-2.8554703263406589</c:v>
                </c:pt>
                <c:pt idx="107">
                  <c:v>-2.846562141348655</c:v>
                </c:pt>
                <c:pt idx="108">
                  <c:v>-2.8204689226068385</c:v>
                </c:pt>
                <c:pt idx="109">
                  <c:v>-2.8134257346778235</c:v>
                </c:pt>
                <c:pt idx="110">
                  <c:v>-2.7823034895064773</c:v>
                </c:pt>
                <c:pt idx="111">
                  <c:v>-2.781372136363343</c:v>
                </c:pt>
                <c:pt idx="112">
                  <c:v>-2.7125679202463617</c:v>
                </c:pt>
                <c:pt idx="113">
                  <c:v>-2.6821882016160292</c:v>
                </c:pt>
                <c:pt idx="114">
                  <c:v>-2.6622458341729249</c:v>
                </c:pt>
                <c:pt idx="115">
                  <c:v>-2.6567171580392972</c:v>
                </c:pt>
                <c:pt idx="116">
                  <c:v>-2.6511734049096529</c:v>
                </c:pt>
                <c:pt idx="117">
                  <c:v>-2.6508277081940181</c:v>
                </c:pt>
                <c:pt idx="118">
                  <c:v>-2.6346545318255616</c:v>
                </c:pt>
                <c:pt idx="119">
                  <c:v>-2.559639504465173</c:v>
                </c:pt>
                <c:pt idx="120">
                  <c:v>-2.5322347218805166</c:v>
                </c:pt>
                <c:pt idx="121">
                  <c:v>-2.530816956386535</c:v>
                </c:pt>
                <c:pt idx="122">
                  <c:v>-2.5307306932071527</c:v>
                </c:pt>
                <c:pt idx="123">
                  <c:v>-2.5089231324554824</c:v>
                </c:pt>
                <c:pt idx="124">
                  <c:v>-2.447999314423984</c:v>
                </c:pt>
                <c:pt idx="125">
                  <c:v>-2.4198755323350793</c:v>
                </c:pt>
                <c:pt idx="126">
                  <c:v>-2.406722721662375</c:v>
                </c:pt>
                <c:pt idx="127">
                  <c:v>-2.3892301788042221</c:v>
                </c:pt>
                <c:pt idx="128">
                  <c:v>-2.3651557099016536</c:v>
                </c:pt>
                <c:pt idx="129">
                  <c:v>-2.3386247988964768</c:v>
                </c:pt>
                <c:pt idx="130">
                  <c:v>-2.2748503098890867</c:v>
                </c:pt>
                <c:pt idx="131">
                  <c:v>-2.2363359235648628</c:v>
                </c:pt>
                <c:pt idx="132">
                  <c:v>-2.1898739463836026</c:v>
                </c:pt>
                <c:pt idx="133">
                  <c:v>-2.1739173832060539</c:v>
                </c:pt>
                <c:pt idx="134">
                  <c:v>-2.1066045220150023</c:v>
                </c:pt>
                <c:pt idx="135">
                  <c:v>-2.0995384988870756</c:v>
                </c:pt>
                <c:pt idx="136">
                  <c:v>-2.0704755877438568</c:v>
                </c:pt>
                <c:pt idx="137">
                  <c:v>-1.8820907441202228</c:v>
                </c:pt>
                <c:pt idx="138">
                  <c:v>-1.8794554338906051</c:v>
                </c:pt>
                <c:pt idx="139">
                  <c:v>1.4611594226098314</c:v>
                </c:pt>
                <c:pt idx="140">
                  <c:v>1.6457048924448447</c:v>
                </c:pt>
                <c:pt idx="141">
                  <c:v>1.732997312573423</c:v>
                </c:pt>
                <c:pt idx="142">
                  <c:v>1.7413057911385852</c:v>
                </c:pt>
                <c:pt idx="143">
                  <c:v>1.7707870692641756</c:v>
                </c:pt>
                <c:pt idx="144">
                  <c:v>1.7964606593484547</c:v>
                </c:pt>
                <c:pt idx="145">
                  <c:v>1.8413189124338767</c:v>
                </c:pt>
                <c:pt idx="146">
                  <c:v>1.85964544814354</c:v>
                </c:pt>
                <c:pt idx="147">
                  <c:v>1.9200597195496814</c:v>
                </c:pt>
                <c:pt idx="148">
                  <c:v>1.9247221886629131</c:v>
                </c:pt>
                <c:pt idx="149">
                  <c:v>1.9281726075114676</c:v>
                </c:pt>
                <c:pt idx="150">
                  <c:v>1.9708729288874982</c:v>
                </c:pt>
                <c:pt idx="151">
                  <c:v>1.9854880616404242</c:v>
                </c:pt>
                <c:pt idx="152">
                  <c:v>1.9987872186432776</c:v>
                </c:pt>
                <c:pt idx="153">
                  <c:v>2.0126128363685498</c:v>
                </c:pt>
                <c:pt idx="154">
                  <c:v>2.0692564428775784</c:v>
                </c:pt>
                <c:pt idx="155">
                  <c:v>2.1502451283481236</c:v>
                </c:pt>
                <c:pt idx="156">
                  <c:v>2.1988560061388998</c:v>
                </c:pt>
                <c:pt idx="157">
                  <c:v>2.2077948314664066</c:v>
                </c:pt>
                <c:pt idx="158">
                  <c:v>2.2095703157625657</c:v>
                </c:pt>
                <c:pt idx="159">
                  <c:v>2.2200459201714922</c:v>
                </c:pt>
                <c:pt idx="160">
                  <c:v>2.2367535216355279</c:v>
                </c:pt>
                <c:pt idx="161">
                  <c:v>2.2535724318709671</c:v>
                </c:pt>
                <c:pt idx="162">
                  <c:v>2.2677546396597914</c:v>
                </c:pt>
                <c:pt idx="163">
                  <c:v>2.2734133935166154</c:v>
                </c:pt>
                <c:pt idx="164">
                  <c:v>2.349601158318869</c:v>
                </c:pt>
                <c:pt idx="165">
                  <c:v>2.3755296187635433</c:v>
                </c:pt>
                <c:pt idx="166">
                  <c:v>2.3840164230319068</c:v>
                </c:pt>
                <c:pt idx="167">
                  <c:v>2.3986474689516912</c:v>
                </c:pt>
                <c:pt idx="168">
                  <c:v>2.4955412314148098</c:v>
                </c:pt>
                <c:pt idx="169">
                  <c:v>2.4968791097087526</c:v>
                </c:pt>
                <c:pt idx="170">
                  <c:v>2.5203557347787009</c:v>
                </c:pt>
                <c:pt idx="171">
                  <c:v>2.5265741724658013</c:v>
                </c:pt>
                <c:pt idx="172">
                  <c:v>2.5368365178095473</c:v>
                </c:pt>
                <c:pt idx="173">
                  <c:v>2.5539234812777343</c:v>
                </c:pt>
                <c:pt idx="174">
                  <c:v>2.569822547997207</c:v>
                </c:pt>
                <c:pt idx="175">
                  <c:v>2.5964382223381293</c:v>
                </c:pt>
                <c:pt idx="176">
                  <c:v>2.6073352416626929</c:v>
                </c:pt>
                <c:pt idx="177">
                  <c:v>2.6356954616872494</c:v>
                </c:pt>
                <c:pt idx="178">
                  <c:v>2.6478214128459197</c:v>
                </c:pt>
                <c:pt idx="179">
                  <c:v>2.6535204513779842</c:v>
                </c:pt>
                <c:pt idx="180">
                  <c:v>2.6591796480762881</c:v>
                </c:pt>
                <c:pt idx="181">
                  <c:v>2.7637836016101538</c:v>
                </c:pt>
                <c:pt idx="182">
                  <c:v>2.7642307102056556</c:v>
                </c:pt>
                <c:pt idx="183">
                  <c:v>2.7683689355805599</c:v>
                </c:pt>
                <c:pt idx="184">
                  <c:v>2.7809887926125327</c:v>
                </c:pt>
                <c:pt idx="185">
                  <c:v>2.7814115414865364</c:v>
                </c:pt>
                <c:pt idx="186">
                  <c:v>2.7854759146871526</c:v>
                </c:pt>
                <c:pt idx="187">
                  <c:v>2.786304128116722</c:v>
                </c:pt>
                <c:pt idx="188">
                  <c:v>2.7867018394776641</c:v>
                </c:pt>
                <c:pt idx="189">
                  <c:v>2.8094958479001946</c:v>
                </c:pt>
                <c:pt idx="190">
                  <c:v>2.8210863692995205</c:v>
                </c:pt>
                <c:pt idx="191">
                  <c:v>2.8379035357585871</c:v>
                </c:pt>
                <c:pt idx="192">
                  <c:v>2.8452189253864257</c:v>
                </c:pt>
                <c:pt idx="193">
                  <c:v>2.8843085035836156</c:v>
                </c:pt>
                <c:pt idx="194">
                  <c:v>2.8876124509007344</c:v>
                </c:pt>
                <c:pt idx="195">
                  <c:v>2.8963052813982588</c:v>
                </c:pt>
                <c:pt idx="196">
                  <c:v>2.908529401970859</c:v>
                </c:pt>
                <c:pt idx="197">
                  <c:v>2.9145429174248125</c:v>
                </c:pt>
                <c:pt idx="198">
                  <c:v>2.9335256462560335</c:v>
                </c:pt>
                <c:pt idx="199">
                  <c:v>2.944167887076282</c:v>
                </c:pt>
                <c:pt idx="200">
                  <c:v>2.9447105487936431</c:v>
                </c:pt>
                <c:pt idx="201">
                  <c:v>2.9534942848991053</c:v>
                </c:pt>
                <c:pt idx="202">
                  <c:v>2.9593709988177892</c:v>
                </c:pt>
                <c:pt idx="203">
                  <c:v>2.9809775269471919</c:v>
                </c:pt>
                <c:pt idx="204">
                  <c:v>2.9841957198490423</c:v>
                </c:pt>
                <c:pt idx="205">
                  <c:v>2.9984989115383351</c:v>
                </c:pt>
                <c:pt idx="206">
                  <c:v>3.0086424264904346</c:v>
                </c:pt>
                <c:pt idx="207">
                  <c:v>3.0396045183417177</c:v>
                </c:pt>
                <c:pt idx="208">
                  <c:v>3.0558589198334287</c:v>
                </c:pt>
                <c:pt idx="209">
                  <c:v>3.0653765927538061</c:v>
                </c:pt>
                <c:pt idx="210">
                  <c:v>3.0714414465400184</c:v>
                </c:pt>
                <c:pt idx="211">
                  <c:v>3.0716437590919843</c:v>
                </c:pt>
                <c:pt idx="212">
                  <c:v>3.0751739576313804</c:v>
                </c:pt>
                <c:pt idx="213">
                  <c:v>3.0781175601262776</c:v>
                </c:pt>
                <c:pt idx="214">
                  <c:v>3.0795673750638883</c:v>
                </c:pt>
                <c:pt idx="215">
                  <c:v>3.0891026112912581</c:v>
                </c:pt>
                <c:pt idx="216">
                  <c:v>3.109039090670016</c:v>
                </c:pt>
                <c:pt idx="217">
                  <c:v>3.1129126355509484</c:v>
                </c:pt>
                <c:pt idx="218">
                  <c:v>3.114391822152855</c:v>
                </c:pt>
                <c:pt idx="219">
                  <c:v>3.1159154803087614</c:v>
                </c:pt>
                <c:pt idx="220">
                  <c:v>3.1182102902067781</c:v>
                </c:pt>
                <c:pt idx="221">
                  <c:v>3.1213906427519293</c:v>
                </c:pt>
                <c:pt idx="222">
                  <c:v>3.1255384374192037</c:v>
                </c:pt>
                <c:pt idx="223">
                  <c:v>3.1347642475087967</c:v>
                </c:pt>
                <c:pt idx="224">
                  <c:v>3.1399996845394895</c:v>
                </c:pt>
                <c:pt idx="225">
                  <c:v>3.1431606011341104</c:v>
                </c:pt>
                <c:pt idx="226">
                  <c:v>3.1435297289908051</c:v>
                </c:pt>
                <c:pt idx="227">
                  <c:v>3.1493237638216818</c:v>
                </c:pt>
                <c:pt idx="228">
                  <c:v>3.1523354040029896</c:v>
                </c:pt>
                <c:pt idx="229">
                  <c:v>3.1530257114112454</c:v>
                </c:pt>
                <c:pt idx="230">
                  <c:v>3.1532170675004125</c:v>
                </c:pt>
                <c:pt idx="231">
                  <c:v>3.161080162371495</c:v>
                </c:pt>
                <c:pt idx="232">
                  <c:v>3.1674773884925322</c:v>
                </c:pt>
                <c:pt idx="233">
                  <c:v>3.1697578655999155</c:v>
                </c:pt>
                <c:pt idx="234">
                  <c:v>3.1707782693029536</c:v>
                </c:pt>
                <c:pt idx="235">
                  <c:v>3.1780485214946195</c:v>
                </c:pt>
                <c:pt idx="236">
                  <c:v>3.1799389295098721</c:v>
                </c:pt>
                <c:pt idx="237">
                  <c:v>3.1891115548214439</c:v>
                </c:pt>
                <c:pt idx="238">
                  <c:v>3.1915772194369736</c:v>
                </c:pt>
                <c:pt idx="239">
                  <c:v>3.2016225629309782</c:v>
                </c:pt>
                <c:pt idx="240">
                  <c:v>3.2049911883299473</c:v>
                </c:pt>
                <c:pt idx="241">
                  <c:v>3.2154302950581952</c:v>
                </c:pt>
                <c:pt idx="242">
                  <c:v>3.2170014785800363</c:v>
                </c:pt>
                <c:pt idx="243">
                  <c:v>3.2309217135788839</c:v>
                </c:pt>
                <c:pt idx="244">
                  <c:v>3.2375882874442681</c:v>
                </c:pt>
                <c:pt idx="245">
                  <c:v>3.2383381972486123</c:v>
                </c:pt>
                <c:pt idx="246">
                  <c:v>3.2407510101092183</c:v>
                </c:pt>
                <c:pt idx="247">
                  <c:v>3.2413232068177442</c:v>
                </c:pt>
                <c:pt idx="248">
                  <c:v>3.252428577758586</c:v>
                </c:pt>
                <c:pt idx="249">
                  <c:v>3.2549083307808142</c:v>
                </c:pt>
                <c:pt idx="250">
                  <c:v>3.2625708380090694</c:v>
                </c:pt>
                <c:pt idx="251">
                  <c:v>3.2636263369643679</c:v>
                </c:pt>
                <c:pt idx="252">
                  <c:v>3.2737234995175211</c:v>
                </c:pt>
                <c:pt idx="253">
                  <c:v>3.2752818886851194</c:v>
                </c:pt>
                <c:pt idx="254">
                  <c:v>3.2758424779604103</c:v>
                </c:pt>
                <c:pt idx="255">
                  <c:v>3.2794571444784473</c:v>
                </c:pt>
                <c:pt idx="256">
                  <c:v>3.2801468554549804</c:v>
                </c:pt>
                <c:pt idx="257">
                  <c:v>3.2804117104490875</c:v>
                </c:pt>
                <c:pt idx="258">
                  <c:v>3.2807857027297338</c:v>
                </c:pt>
                <c:pt idx="259">
                  <c:v>3.2865908832389192</c:v>
                </c:pt>
                <c:pt idx="260">
                  <c:v>3.2995630740223518</c:v>
                </c:pt>
                <c:pt idx="261">
                  <c:v>3.304896562650586</c:v>
                </c:pt>
                <c:pt idx="262">
                  <c:v>3.3050277064629578</c:v>
                </c:pt>
                <c:pt idx="263">
                  <c:v>3.3125058724850422</c:v>
                </c:pt>
                <c:pt idx="264">
                  <c:v>3.3142719456894971</c:v>
                </c:pt>
                <c:pt idx="265">
                  <c:v>3.3177777111148261</c:v>
                </c:pt>
                <c:pt idx="266">
                  <c:v>3.3227545019322537</c:v>
                </c:pt>
                <c:pt idx="267">
                  <c:v>3.3269422019443784</c:v>
                </c:pt>
                <c:pt idx="268">
                  <c:v>3.3283171982123498</c:v>
                </c:pt>
                <c:pt idx="269">
                  <c:v>3.3357608783704884</c:v>
                </c:pt>
                <c:pt idx="270">
                  <c:v>3.3372718383076978</c:v>
                </c:pt>
                <c:pt idx="271">
                  <c:v>3.3433113097144065</c:v>
                </c:pt>
                <c:pt idx="272">
                  <c:v>3.3456568022410722</c:v>
                </c:pt>
                <c:pt idx="273">
                  <c:v>3.3489062610456655</c:v>
                </c:pt>
                <c:pt idx="274">
                  <c:v>3.3599311851052072</c:v>
                </c:pt>
                <c:pt idx="275">
                  <c:v>3.3607411347330949</c:v>
                </c:pt>
                <c:pt idx="276">
                  <c:v>3.3615173439311548</c:v>
                </c:pt>
                <c:pt idx="277">
                  <c:v>3.3630853457738619</c:v>
                </c:pt>
                <c:pt idx="278">
                  <c:v>3.3735409803024656</c:v>
                </c:pt>
                <c:pt idx="279">
                  <c:v>3.3835718430404467</c:v>
                </c:pt>
                <c:pt idx="280">
                  <c:v>3.3859135740527053</c:v>
                </c:pt>
                <c:pt idx="281">
                  <c:v>3.3872017699058978</c:v>
                </c:pt>
                <c:pt idx="282">
                  <c:v>3.3999191549716952</c:v>
                </c:pt>
                <c:pt idx="283">
                  <c:v>3.4049187686554023</c:v>
                </c:pt>
                <c:pt idx="284">
                  <c:v>3.4107387904497228</c:v>
                </c:pt>
                <c:pt idx="285">
                  <c:v>3.4147942913232958</c:v>
                </c:pt>
                <c:pt idx="286">
                  <c:v>3.4274047211694456</c:v>
                </c:pt>
                <c:pt idx="287">
                  <c:v>3.4279774730989607</c:v>
                </c:pt>
                <c:pt idx="288">
                  <c:v>3.4355932110963878</c:v>
                </c:pt>
                <c:pt idx="289">
                  <c:v>3.4383419363393837</c:v>
                </c:pt>
                <c:pt idx="290">
                  <c:v>3.4385474061529155</c:v>
                </c:pt>
                <c:pt idx="291">
                  <c:v>3.4415706141589348</c:v>
                </c:pt>
                <c:pt idx="292">
                  <c:v>3.4425201243836794</c:v>
                </c:pt>
                <c:pt idx="293">
                  <c:v>3.4475705580322877</c:v>
                </c:pt>
                <c:pt idx="294">
                  <c:v>3.4484396468586107</c:v>
                </c:pt>
                <c:pt idx="295">
                  <c:v>3.46775237946582</c:v>
                </c:pt>
                <c:pt idx="296">
                  <c:v>3.4691928094691247</c:v>
                </c:pt>
                <c:pt idx="297">
                  <c:v>3.4757870193608968</c:v>
                </c:pt>
                <c:pt idx="298">
                  <c:v>3.485393682886806</c:v>
                </c:pt>
                <c:pt idx="299">
                  <c:v>3.4857020149229272</c:v>
                </c:pt>
                <c:pt idx="300">
                  <c:v>3.4898423737170123</c:v>
                </c:pt>
                <c:pt idx="301">
                  <c:v>3.4899549644972256</c:v>
                </c:pt>
                <c:pt idx="302">
                  <c:v>3.4917852920045043</c:v>
                </c:pt>
                <c:pt idx="303">
                  <c:v>3.4925489977407063</c:v>
                </c:pt>
                <c:pt idx="304">
                  <c:v>3.4956479872986872</c:v>
                </c:pt>
                <c:pt idx="305">
                  <c:v>3.5019675488103377</c:v>
                </c:pt>
                <c:pt idx="306">
                  <c:v>3.5080625774591176</c:v>
                </c:pt>
                <c:pt idx="307">
                  <c:v>3.509717548190999</c:v>
                </c:pt>
                <c:pt idx="308">
                  <c:v>3.5105160151025867</c:v>
                </c:pt>
                <c:pt idx="309">
                  <c:v>3.5140594047735321</c:v>
                </c:pt>
                <c:pt idx="310">
                  <c:v>3.5181226264576062</c:v>
                </c:pt>
                <c:pt idx="311">
                  <c:v>3.5200921022875886</c:v>
                </c:pt>
                <c:pt idx="312">
                  <c:v>3.524359349193384</c:v>
                </c:pt>
                <c:pt idx="313">
                  <c:v>3.5285876090630044</c:v>
                </c:pt>
                <c:pt idx="314">
                  <c:v>3.5288342254335947</c:v>
                </c:pt>
                <c:pt idx="315">
                  <c:v>3.5335998941261741</c:v>
                </c:pt>
                <c:pt idx="316">
                  <c:v>3.5337578548669382</c:v>
                </c:pt>
                <c:pt idx="317">
                  <c:v>3.5387205321035178</c:v>
                </c:pt>
                <c:pt idx="318">
                  <c:v>3.5403385516881296</c:v>
                </c:pt>
                <c:pt idx="319">
                  <c:v>3.5474397655348664</c:v>
                </c:pt>
                <c:pt idx="320">
                  <c:v>3.5512940121649383</c:v>
                </c:pt>
                <c:pt idx="321">
                  <c:v>3.5527449693483031</c:v>
                </c:pt>
                <c:pt idx="322">
                  <c:v>3.5527771394028882</c:v>
                </c:pt>
                <c:pt idx="323">
                  <c:v>3.5539309148067404</c:v>
                </c:pt>
                <c:pt idx="324">
                  <c:v>3.5596497977580963</c:v>
                </c:pt>
                <c:pt idx="325">
                  <c:v>3.5671723360997043</c:v>
                </c:pt>
                <c:pt idx="326">
                  <c:v>3.569652646907949</c:v>
                </c:pt>
                <c:pt idx="327">
                  <c:v>3.5703258442314998</c:v>
                </c:pt>
                <c:pt idx="328">
                  <c:v>3.5762664648549007</c:v>
                </c:pt>
                <c:pt idx="329">
                  <c:v>3.5762854206292038</c:v>
                </c:pt>
                <c:pt idx="330">
                  <c:v>3.5765197919804379</c:v>
                </c:pt>
                <c:pt idx="331">
                  <c:v>3.5862396127191269</c:v>
                </c:pt>
                <c:pt idx="332">
                  <c:v>3.587282276163259</c:v>
                </c:pt>
                <c:pt idx="333">
                  <c:v>3.5895907708039037</c:v>
                </c:pt>
                <c:pt idx="334">
                  <c:v>3.5919942295167959</c:v>
                </c:pt>
                <c:pt idx="335">
                  <c:v>3.5931050743020476</c:v>
                </c:pt>
                <c:pt idx="336">
                  <c:v>3.594584393208812</c:v>
                </c:pt>
                <c:pt idx="337">
                  <c:v>3.5955321377959901</c:v>
                </c:pt>
                <c:pt idx="338">
                  <c:v>3.5985111155163851</c:v>
                </c:pt>
                <c:pt idx="339">
                  <c:v>3.6032058204004191</c:v>
                </c:pt>
                <c:pt idx="340">
                  <c:v>3.6149838970343815</c:v>
                </c:pt>
                <c:pt idx="341">
                  <c:v>3.6151980516210904</c:v>
                </c:pt>
                <c:pt idx="342">
                  <c:v>3.6153215029798691</c:v>
                </c:pt>
                <c:pt idx="343">
                  <c:v>3.6203170940256837</c:v>
                </c:pt>
                <c:pt idx="344">
                  <c:v>3.6205876940640027</c:v>
                </c:pt>
                <c:pt idx="345">
                  <c:v>3.6210463951592291</c:v>
                </c:pt>
                <c:pt idx="346">
                  <c:v>3.6234756828501467</c:v>
                </c:pt>
                <c:pt idx="347">
                  <c:v>3.6237166551472533</c:v>
                </c:pt>
                <c:pt idx="348">
                  <c:v>3.6304921797887966</c:v>
                </c:pt>
                <c:pt idx="349">
                  <c:v>3.6313306177637261</c:v>
                </c:pt>
                <c:pt idx="350">
                  <c:v>3.6363731681720752</c:v>
                </c:pt>
                <c:pt idx="351">
                  <c:v>3.640234160828546</c:v>
                </c:pt>
                <c:pt idx="352">
                  <c:v>3.6519782637316709</c:v>
                </c:pt>
                <c:pt idx="353">
                  <c:v>3.6531306030015176</c:v>
                </c:pt>
                <c:pt idx="354">
                  <c:v>3.6541250673494137</c:v>
                </c:pt>
                <c:pt idx="355">
                  <c:v>3.6567738679317463</c:v>
                </c:pt>
                <c:pt idx="356">
                  <c:v>3.6594053760875633</c:v>
                </c:pt>
                <c:pt idx="357">
                  <c:v>3.6634317510900294</c:v>
                </c:pt>
                <c:pt idx="358">
                  <c:v>3.6664049064312443</c:v>
                </c:pt>
                <c:pt idx="359">
                  <c:v>3.6810013984182475</c:v>
                </c:pt>
                <c:pt idx="360">
                  <c:v>3.6856039451518035</c:v>
                </c:pt>
                <c:pt idx="361">
                  <c:v>3.6879629196973625</c:v>
                </c:pt>
                <c:pt idx="362">
                  <c:v>3.6883221217315065</c:v>
                </c:pt>
                <c:pt idx="363">
                  <c:v>3.6945570627020339</c:v>
                </c:pt>
                <c:pt idx="364">
                  <c:v>3.6948484787833049</c:v>
                </c:pt>
                <c:pt idx="365">
                  <c:v>3.7011807609722003</c:v>
                </c:pt>
                <c:pt idx="366">
                  <c:v>3.7020025481022101</c:v>
                </c:pt>
                <c:pt idx="367">
                  <c:v>3.7142185380485744</c:v>
                </c:pt>
                <c:pt idx="368">
                  <c:v>3.7176891693108525</c:v>
                </c:pt>
                <c:pt idx="369">
                  <c:v>3.71956395099506</c:v>
                </c:pt>
                <c:pt idx="370">
                  <c:v>3.7222639795268866</c:v>
                </c:pt>
                <c:pt idx="371">
                  <c:v>3.7226958126782677</c:v>
                </c:pt>
                <c:pt idx="372">
                  <c:v>3.7255768672535532</c:v>
                </c:pt>
                <c:pt idx="373">
                  <c:v>3.7265501776289622</c:v>
                </c:pt>
                <c:pt idx="374">
                  <c:v>3.7282403655480629</c:v>
                </c:pt>
                <c:pt idx="375">
                  <c:v>3.7337954743902277</c:v>
                </c:pt>
                <c:pt idx="376">
                  <c:v>3.7388826074113366</c:v>
                </c:pt>
                <c:pt idx="377">
                  <c:v>3.7423824725071984</c:v>
                </c:pt>
                <c:pt idx="378">
                  <c:v>3.7428924930247178</c:v>
                </c:pt>
                <c:pt idx="379">
                  <c:v>3.7439199842916766</c:v>
                </c:pt>
                <c:pt idx="380">
                  <c:v>3.7519106478984674</c:v>
                </c:pt>
                <c:pt idx="381">
                  <c:v>3.7529773262716146</c:v>
                </c:pt>
                <c:pt idx="382">
                  <c:v>3.757082751018193</c:v>
                </c:pt>
                <c:pt idx="383">
                  <c:v>3.7579202470043147</c:v>
                </c:pt>
                <c:pt idx="384">
                  <c:v>3.758014486808011</c:v>
                </c:pt>
                <c:pt idx="385">
                  <c:v>3.7621267948074331</c:v>
                </c:pt>
                <c:pt idx="386">
                  <c:v>3.7663933486118917</c:v>
                </c:pt>
                <c:pt idx="387">
                  <c:v>3.7667922843136474</c:v>
                </c:pt>
                <c:pt idx="388">
                  <c:v>3.7674118307186735</c:v>
                </c:pt>
                <c:pt idx="389">
                  <c:v>3.7694427647959934</c:v>
                </c:pt>
                <c:pt idx="390">
                  <c:v>3.7708040596502506</c:v>
                </c:pt>
                <c:pt idx="391">
                  <c:v>3.7712847017596038</c:v>
                </c:pt>
                <c:pt idx="392">
                  <c:v>3.7746258907626</c:v>
                </c:pt>
                <c:pt idx="393">
                  <c:v>3.7750033912829357</c:v>
                </c:pt>
                <c:pt idx="394">
                  <c:v>3.7776060083015204</c:v>
                </c:pt>
                <c:pt idx="395">
                  <c:v>3.7788046070031949</c:v>
                </c:pt>
                <c:pt idx="396">
                  <c:v>3.7790254499292262</c:v>
                </c:pt>
                <c:pt idx="397">
                  <c:v>3.7855557098134436</c:v>
                </c:pt>
                <c:pt idx="398">
                  <c:v>3.7912609144823071</c:v>
                </c:pt>
                <c:pt idx="399">
                  <c:v>3.7923223109494404</c:v>
                </c:pt>
                <c:pt idx="400">
                  <c:v>3.7939585329850765</c:v>
                </c:pt>
                <c:pt idx="401">
                  <c:v>3.7957967604020175</c:v>
                </c:pt>
                <c:pt idx="402">
                  <c:v>3.796715040425402</c:v>
                </c:pt>
                <c:pt idx="403">
                  <c:v>3.7984256274973958</c:v>
                </c:pt>
                <c:pt idx="404">
                  <c:v>3.7985146617739809</c:v>
                </c:pt>
                <c:pt idx="405">
                  <c:v>3.7992560162502622</c:v>
                </c:pt>
                <c:pt idx="406">
                  <c:v>3.8004696543861125</c:v>
                </c:pt>
                <c:pt idx="407">
                  <c:v>3.8039396791086069</c:v>
                </c:pt>
                <c:pt idx="408">
                  <c:v>3.81158514527637</c:v>
                </c:pt>
                <c:pt idx="409">
                  <c:v>3.812210072215223</c:v>
                </c:pt>
                <c:pt idx="410">
                  <c:v>3.8161572310778862</c:v>
                </c:pt>
                <c:pt idx="411">
                  <c:v>3.8244899586970948</c:v>
                </c:pt>
                <c:pt idx="412">
                  <c:v>3.8255369989090591</c:v>
                </c:pt>
                <c:pt idx="413">
                  <c:v>3.8266887490885004</c:v>
                </c:pt>
                <c:pt idx="414">
                  <c:v>3.8283082047418713</c:v>
                </c:pt>
                <c:pt idx="415">
                  <c:v>3.8283815159403782</c:v>
                </c:pt>
                <c:pt idx="416">
                  <c:v>3.832457908354642</c:v>
                </c:pt>
                <c:pt idx="417">
                  <c:v>3.8326967346562881</c:v>
                </c:pt>
                <c:pt idx="418">
                  <c:v>3.8342122466395803</c:v>
                </c:pt>
                <c:pt idx="419">
                  <c:v>3.8366903729044783</c:v>
                </c:pt>
                <c:pt idx="420">
                  <c:v>3.8377886087939768</c:v>
                </c:pt>
                <c:pt idx="421">
                  <c:v>3.8439197229172386</c:v>
                </c:pt>
                <c:pt idx="422">
                  <c:v>3.8462169670044282</c:v>
                </c:pt>
                <c:pt idx="423">
                  <c:v>3.8522864660796632</c:v>
                </c:pt>
                <c:pt idx="424">
                  <c:v>3.8620451800942246</c:v>
                </c:pt>
                <c:pt idx="425">
                  <c:v>3.863686457976065</c:v>
                </c:pt>
                <c:pt idx="426">
                  <c:v>3.8637554906841882</c:v>
                </c:pt>
                <c:pt idx="427">
                  <c:v>3.8663822510682744</c:v>
                </c:pt>
                <c:pt idx="428">
                  <c:v>3.8677828991771985</c:v>
                </c:pt>
                <c:pt idx="429">
                  <c:v>3.8700955527781251</c:v>
                </c:pt>
                <c:pt idx="430">
                  <c:v>3.8751605718793307</c:v>
                </c:pt>
                <c:pt idx="431">
                  <c:v>3.8754430677656591</c:v>
                </c:pt>
                <c:pt idx="432">
                  <c:v>3.8757915519604587</c:v>
                </c:pt>
                <c:pt idx="433">
                  <c:v>3.8768742826722509</c:v>
                </c:pt>
                <c:pt idx="434">
                  <c:v>3.8785387198896566</c:v>
                </c:pt>
                <c:pt idx="435">
                  <c:v>3.8792710157499535</c:v>
                </c:pt>
                <c:pt idx="436">
                  <c:v>3.8801352570111716</c:v>
                </c:pt>
                <c:pt idx="437">
                  <c:v>3.881375874958906</c:v>
                </c:pt>
                <c:pt idx="438">
                  <c:v>3.8816518460767906</c:v>
                </c:pt>
                <c:pt idx="439">
                  <c:v>3.8821800039003374</c:v>
                </c:pt>
                <c:pt idx="440">
                  <c:v>3.8834612964002408</c:v>
                </c:pt>
                <c:pt idx="441">
                  <c:v>3.8861920665196417</c:v>
                </c:pt>
                <c:pt idx="442">
                  <c:v>3.8900941856435192</c:v>
                </c:pt>
                <c:pt idx="443">
                  <c:v>3.8927411918437631</c:v>
                </c:pt>
                <c:pt idx="444">
                  <c:v>3.8959750057515103</c:v>
                </c:pt>
                <c:pt idx="445">
                  <c:v>3.8983355523501571</c:v>
                </c:pt>
                <c:pt idx="446">
                  <c:v>3.8983413225904826</c:v>
                </c:pt>
                <c:pt idx="447">
                  <c:v>3.8987518479376386</c:v>
                </c:pt>
                <c:pt idx="448">
                  <c:v>3.8995533655610624</c:v>
                </c:pt>
                <c:pt idx="449">
                  <c:v>3.9023240859553967</c:v>
                </c:pt>
                <c:pt idx="450">
                  <c:v>3.9027147276512912</c:v>
                </c:pt>
                <c:pt idx="451">
                  <c:v>3.9071826821598541</c:v>
                </c:pt>
                <c:pt idx="452">
                  <c:v>3.9099536168358298</c:v>
                </c:pt>
                <c:pt idx="453">
                  <c:v>3.9152430053703609</c:v>
                </c:pt>
                <c:pt idx="454">
                  <c:v>3.9159917700696774</c:v>
                </c:pt>
                <c:pt idx="455">
                  <c:v>3.9209013268521158</c:v>
                </c:pt>
                <c:pt idx="456">
                  <c:v>3.9211714024473228</c:v>
                </c:pt>
                <c:pt idx="457">
                  <c:v>3.9230613388457329</c:v>
                </c:pt>
                <c:pt idx="458">
                  <c:v>3.9283960952985768</c:v>
                </c:pt>
                <c:pt idx="459">
                  <c:v>3.9298174762498506</c:v>
                </c:pt>
                <c:pt idx="460">
                  <c:v>3.9308732930593075</c:v>
                </c:pt>
                <c:pt idx="461">
                  <c:v>3.9321481106086869</c:v>
                </c:pt>
                <c:pt idx="462">
                  <c:v>3.9334920446648352</c:v>
                </c:pt>
                <c:pt idx="463">
                  <c:v>3.9338268097198288</c:v>
                </c:pt>
                <c:pt idx="464">
                  <c:v>3.9397035254107813</c:v>
                </c:pt>
                <c:pt idx="465">
                  <c:v>3.9446590856596679</c:v>
                </c:pt>
                <c:pt idx="466">
                  <c:v>3.9499205476361277</c:v>
                </c:pt>
                <c:pt idx="467">
                  <c:v>3.9504114444776004</c:v>
                </c:pt>
                <c:pt idx="468">
                  <c:v>3.9515905081586937</c:v>
                </c:pt>
                <c:pt idx="469">
                  <c:v>3.9518155202830378</c:v>
                </c:pt>
                <c:pt idx="470">
                  <c:v>3.9523893452883967</c:v>
                </c:pt>
                <c:pt idx="471">
                  <c:v>3.9540011542238465</c:v>
                </c:pt>
                <c:pt idx="472">
                  <c:v>3.9576613545259001</c:v>
                </c:pt>
                <c:pt idx="473">
                  <c:v>3.9606890173370677</c:v>
                </c:pt>
                <c:pt idx="474">
                  <c:v>3.9607193676600461</c:v>
                </c:pt>
                <c:pt idx="475">
                  <c:v>3.9677016363201671</c:v>
                </c:pt>
                <c:pt idx="476">
                  <c:v>3.9678144070518493</c:v>
                </c:pt>
                <c:pt idx="477">
                  <c:v>3.9694417653697283</c:v>
                </c:pt>
                <c:pt idx="478">
                  <c:v>3.9701866396023417</c:v>
                </c:pt>
                <c:pt idx="479">
                  <c:v>3.9724463147491993</c:v>
                </c:pt>
                <c:pt idx="480">
                  <c:v>3.9731088712557208</c:v>
                </c:pt>
                <c:pt idx="481">
                  <c:v>3.9733437606599993</c:v>
                </c:pt>
                <c:pt idx="482">
                  <c:v>3.9740184639700336</c:v>
                </c:pt>
                <c:pt idx="483">
                  <c:v>3.9783469474782502</c:v>
                </c:pt>
                <c:pt idx="484">
                  <c:v>3.9800578051626618</c:v>
                </c:pt>
                <c:pt idx="485">
                  <c:v>3.9800801078717654</c:v>
                </c:pt>
                <c:pt idx="486">
                  <c:v>3.9809312879185406</c:v>
                </c:pt>
                <c:pt idx="487">
                  <c:v>3.9821889776114232</c:v>
                </c:pt>
                <c:pt idx="488">
                  <c:v>3.9824990872994985</c:v>
                </c:pt>
                <c:pt idx="489">
                  <c:v>3.9837605640050819</c:v>
                </c:pt>
                <c:pt idx="490">
                  <c:v>3.9862157164184624</c:v>
                </c:pt>
                <c:pt idx="491">
                  <c:v>3.9864988278180573</c:v>
                </c:pt>
                <c:pt idx="492">
                  <c:v>3.9880161294297189</c:v>
                </c:pt>
                <c:pt idx="493">
                  <c:v>3.9893243044741897</c:v>
                </c:pt>
                <c:pt idx="494">
                  <c:v>3.9893414132208465</c:v>
                </c:pt>
                <c:pt idx="495">
                  <c:v>3.9956330435447662</c:v>
                </c:pt>
                <c:pt idx="496">
                  <c:v>3.9974342319548626</c:v>
                </c:pt>
                <c:pt idx="497">
                  <c:v>4.0002854035723292</c:v>
                </c:pt>
                <c:pt idx="498">
                  <c:v>4.0030596231722768</c:v>
                </c:pt>
                <c:pt idx="499">
                  <c:v>4.0057393832525108</c:v>
                </c:pt>
                <c:pt idx="500">
                  <c:v>4.0064904144653308</c:v>
                </c:pt>
                <c:pt idx="501">
                  <c:v>4.0071694449929902</c:v>
                </c:pt>
                <c:pt idx="502">
                  <c:v>4.0205129306698471</c:v>
                </c:pt>
                <c:pt idx="503">
                  <c:v>4.0210434742428864</c:v>
                </c:pt>
                <c:pt idx="504">
                  <c:v>4.0227075101905854</c:v>
                </c:pt>
                <c:pt idx="505">
                  <c:v>4.0249122059335987</c:v>
                </c:pt>
                <c:pt idx="506">
                  <c:v>4.0280047455226802</c:v>
                </c:pt>
                <c:pt idx="507">
                  <c:v>4.0309053577948379</c:v>
                </c:pt>
                <c:pt idx="508">
                  <c:v>4.0334069315726069</c:v>
                </c:pt>
                <c:pt idx="509">
                  <c:v>4.0380317379164241</c:v>
                </c:pt>
                <c:pt idx="510">
                  <c:v>4.0383480821103452</c:v>
                </c:pt>
                <c:pt idx="511">
                  <c:v>4.0433586902358556</c:v>
                </c:pt>
                <c:pt idx="512">
                  <c:v>4.0469192653517991</c:v>
                </c:pt>
                <c:pt idx="513">
                  <c:v>4.0501468908352072</c:v>
                </c:pt>
                <c:pt idx="514">
                  <c:v>4.0509487528464723</c:v>
                </c:pt>
                <c:pt idx="515">
                  <c:v>4.0532254058556791</c:v>
                </c:pt>
                <c:pt idx="516">
                  <c:v>4.0542247207030888</c:v>
                </c:pt>
                <c:pt idx="517">
                  <c:v>4.0580249723900916</c:v>
                </c:pt>
                <c:pt idx="518">
                  <c:v>4.0610761037428151</c:v>
                </c:pt>
                <c:pt idx="519">
                  <c:v>4.0630682260764255</c:v>
                </c:pt>
                <c:pt idx="520">
                  <c:v>4.0635830258833181</c:v>
                </c:pt>
                <c:pt idx="521">
                  <c:v>4.0649487124354158</c:v>
                </c:pt>
                <c:pt idx="522">
                  <c:v>4.0676177450301934</c:v>
                </c:pt>
                <c:pt idx="523">
                  <c:v>4.0681563507949896</c:v>
                </c:pt>
                <c:pt idx="524">
                  <c:v>4.0695578393907379</c:v>
                </c:pt>
                <c:pt idx="525">
                  <c:v>4.0724536088017498</c:v>
                </c:pt>
                <c:pt idx="526">
                  <c:v>4.0735109486856782</c:v>
                </c:pt>
                <c:pt idx="527">
                  <c:v>4.075663577713498</c:v>
                </c:pt>
                <c:pt idx="528">
                  <c:v>4.0761960100646917</c:v>
                </c:pt>
                <c:pt idx="529">
                  <c:v>4.0782044983774259</c:v>
                </c:pt>
                <c:pt idx="530">
                  <c:v>4.0878791856843391</c:v>
                </c:pt>
                <c:pt idx="531">
                  <c:v>4.0891994072546591</c:v>
                </c:pt>
                <c:pt idx="532">
                  <c:v>4.0921927302363397</c:v>
                </c:pt>
                <c:pt idx="533">
                  <c:v>4.0925331054732981</c:v>
                </c:pt>
                <c:pt idx="534">
                  <c:v>4.0931003641576087</c:v>
                </c:pt>
                <c:pt idx="535">
                  <c:v>4.0984882711907957</c:v>
                </c:pt>
                <c:pt idx="536">
                  <c:v>4.0986929172549722</c:v>
                </c:pt>
                <c:pt idx="537">
                  <c:v>4.0999348423367934</c:v>
                </c:pt>
                <c:pt idx="538">
                  <c:v>4.1008457597406354</c:v>
                </c:pt>
                <c:pt idx="539">
                  <c:v>4.1032104402866443</c:v>
                </c:pt>
                <c:pt idx="540">
                  <c:v>4.1079336168828489</c:v>
                </c:pt>
                <c:pt idx="541">
                  <c:v>4.1084087304959889</c:v>
                </c:pt>
                <c:pt idx="542">
                  <c:v>4.109000918080306</c:v>
                </c:pt>
                <c:pt idx="543">
                  <c:v>4.1153563308653345</c:v>
                </c:pt>
                <c:pt idx="544">
                  <c:v>4.1156015397105259</c:v>
                </c:pt>
                <c:pt idx="545">
                  <c:v>4.1164369368792331</c:v>
                </c:pt>
                <c:pt idx="546">
                  <c:v>4.1172161671225807</c:v>
                </c:pt>
                <c:pt idx="547">
                  <c:v>4.1251213341545316</c:v>
                </c:pt>
                <c:pt idx="548">
                  <c:v>4.1258961523126807</c:v>
                </c:pt>
                <c:pt idx="549">
                  <c:v>4.126939166276351</c:v>
                </c:pt>
                <c:pt idx="550">
                  <c:v>4.1285045625858476</c:v>
                </c:pt>
                <c:pt idx="551">
                  <c:v>4.1291396726083196</c:v>
                </c:pt>
                <c:pt idx="552">
                  <c:v>4.1291719937333617</c:v>
                </c:pt>
                <c:pt idx="553">
                  <c:v>4.1346313525134963</c:v>
                </c:pt>
                <c:pt idx="554">
                  <c:v>4.1354504933428728</c:v>
                </c:pt>
                <c:pt idx="555">
                  <c:v>4.137642289459186</c:v>
                </c:pt>
                <c:pt idx="556">
                  <c:v>4.1440499371783428</c:v>
                </c:pt>
                <c:pt idx="557">
                  <c:v>4.1443101595934619</c:v>
                </c:pt>
                <c:pt idx="558">
                  <c:v>4.1464169755995197</c:v>
                </c:pt>
                <c:pt idx="559">
                  <c:v>4.1464487633786522</c:v>
                </c:pt>
                <c:pt idx="560">
                  <c:v>4.1493655872284902</c:v>
                </c:pt>
                <c:pt idx="561">
                  <c:v>4.1495838639180169</c:v>
                </c:pt>
                <c:pt idx="562">
                  <c:v>4.1519765887374769</c:v>
                </c:pt>
                <c:pt idx="563">
                  <c:v>4.1546507950235938</c:v>
                </c:pt>
                <c:pt idx="564">
                  <c:v>4.159378066807724</c:v>
                </c:pt>
                <c:pt idx="565">
                  <c:v>4.1688327247918666</c:v>
                </c:pt>
                <c:pt idx="566">
                  <c:v>4.1723869653822678</c:v>
                </c:pt>
                <c:pt idx="567">
                  <c:v>4.1731253309639813</c:v>
                </c:pt>
                <c:pt idx="568">
                  <c:v>4.1735720530062741</c:v>
                </c:pt>
                <c:pt idx="569">
                  <c:v>4.1748944932120393</c:v>
                </c:pt>
                <c:pt idx="570">
                  <c:v>4.1761598377333007</c:v>
                </c:pt>
                <c:pt idx="571">
                  <c:v>4.1772262315970368</c:v>
                </c:pt>
                <c:pt idx="572">
                  <c:v>4.1781905616229738</c:v>
                </c:pt>
                <c:pt idx="573">
                  <c:v>4.1795600558026855</c:v>
                </c:pt>
                <c:pt idx="574">
                  <c:v>4.1799447589394907</c:v>
                </c:pt>
                <c:pt idx="575">
                  <c:v>4.1799968415644964</c:v>
                </c:pt>
                <c:pt idx="576">
                  <c:v>4.1835977032654617</c:v>
                </c:pt>
                <c:pt idx="577">
                  <c:v>4.1855755753361459</c:v>
                </c:pt>
                <c:pt idx="578">
                  <c:v>4.1875977715672299</c:v>
                </c:pt>
                <c:pt idx="579">
                  <c:v>4.1935778393367942</c:v>
                </c:pt>
                <c:pt idx="580">
                  <c:v>4.1950252044272549</c:v>
                </c:pt>
                <c:pt idx="581">
                  <c:v>4.1991740071777084</c:v>
                </c:pt>
                <c:pt idx="582">
                  <c:v>4.2020752325777933</c:v>
                </c:pt>
                <c:pt idx="583">
                  <c:v>4.2033812983996999</c:v>
                </c:pt>
                <c:pt idx="584">
                  <c:v>4.2089318763575534</c:v>
                </c:pt>
                <c:pt idx="585">
                  <c:v>4.2102783415112217</c:v>
                </c:pt>
                <c:pt idx="586">
                  <c:v>4.2132269637015138</c:v>
                </c:pt>
                <c:pt idx="587">
                  <c:v>4.2157745133125397</c:v>
                </c:pt>
                <c:pt idx="588">
                  <c:v>4.2162673796859371</c:v>
                </c:pt>
                <c:pt idx="589">
                  <c:v>4.2209962158967196</c:v>
                </c:pt>
                <c:pt idx="590">
                  <c:v>4.2229830451867096</c:v>
                </c:pt>
                <c:pt idx="591">
                  <c:v>4.2256287231060661</c:v>
                </c:pt>
                <c:pt idx="592">
                  <c:v>4.2262875378831088</c:v>
                </c:pt>
                <c:pt idx="593">
                  <c:v>4.2275562735205146</c:v>
                </c:pt>
                <c:pt idx="594">
                  <c:v>4.2355002837308708</c:v>
                </c:pt>
                <c:pt idx="595">
                  <c:v>4.2362124150267615</c:v>
                </c:pt>
                <c:pt idx="596">
                  <c:v>4.2369242844232673</c:v>
                </c:pt>
                <c:pt idx="597">
                  <c:v>4.2382848378923192</c:v>
                </c:pt>
                <c:pt idx="598">
                  <c:v>4.2397912564733513</c:v>
                </c:pt>
                <c:pt idx="599">
                  <c:v>4.243016978486656</c:v>
                </c:pt>
                <c:pt idx="600">
                  <c:v>4.2506571285025645</c:v>
                </c:pt>
                <c:pt idx="601">
                  <c:v>4.2510559780499948</c:v>
                </c:pt>
                <c:pt idx="602">
                  <c:v>4.2520447428942258</c:v>
                </c:pt>
                <c:pt idx="603">
                  <c:v>4.2520521541559191</c:v>
                </c:pt>
                <c:pt idx="604">
                  <c:v>4.2547981247996942</c:v>
                </c:pt>
                <c:pt idx="605">
                  <c:v>4.2597124808235405</c:v>
                </c:pt>
                <c:pt idx="606">
                  <c:v>4.2601937065911413</c:v>
                </c:pt>
                <c:pt idx="607">
                  <c:v>4.2631113735361383</c:v>
                </c:pt>
                <c:pt idx="608">
                  <c:v>4.2661035901421966</c:v>
                </c:pt>
                <c:pt idx="609">
                  <c:v>4.2663376393984889</c:v>
                </c:pt>
                <c:pt idx="610">
                  <c:v>4.2705344498467648</c:v>
                </c:pt>
                <c:pt idx="611">
                  <c:v>4.2706654221762053</c:v>
                </c:pt>
                <c:pt idx="612">
                  <c:v>4.2729657463415869</c:v>
                </c:pt>
                <c:pt idx="613">
                  <c:v>4.2744562995089561</c:v>
                </c:pt>
                <c:pt idx="614">
                  <c:v>4.27486445855856</c:v>
                </c:pt>
                <c:pt idx="615">
                  <c:v>4.2847141634722661</c:v>
                </c:pt>
                <c:pt idx="616">
                  <c:v>4.2850221173332246</c:v>
                </c:pt>
                <c:pt idx="617">
                  <c:v>4.285694299459033</c:v>
                </c:pt>
                <c:pt idx="618">
                  <c:v>4.2928474302441391</c:v>
                </c:pt>
                <c:pt idx="619">
                  <c:v>4.293770081308887</c:v>
                </c:pt>
                <c:pt idx="620">
                  <c:v>4.2957716981332181</c:v>
                </c:pt>
                <c:pt idx="621">
                  <c:v>4.2988250550890745</c:v>
                </c:pt>
                <c:pt idx="622">
                  <c:v>4.2988759043015508</c:v>
                </c:pt>
                <c:pt idx="623">
                  <c:v>4.3001612267166944</c:v>
                </c:pt>
                <c:pt idx="624">
                  <c:v>4.301258717829743</c:v>
                </c:pt>
                <c:pt idx="625">
                  <c:v>4.3036123381568405</c:v>
                </c:pt>
                <c:pt idx="626">
                  <c:v>4.3046034644087738</c:v>
                </c:pt>
                <c:pt idx="627">
                  <c:v>4.3047712464787615</c:v>
                </c:pt>
                <c:pt idx="628">
                  <c:v>4.3058827858203141</c:v>
                </c:pt>
                <c:pt idx="629">
                  <c:v>4.3090988292505159</c:v>
                </c:pt>
                <c:pt idx="630">
                  <c:v>4.3117593896566255</c:v>
                </c:pt>
                <c:pt idx="631">
                  <c:v>4.3126609026501832</c:v>
                </c:pt>
                <c:pt idx="632">
                  <c:v>4.3136879103146883</c:v>
                </c:pt>
                <c:pt idx="633">
                  <c:v>4.3187830524305015</c:v>
                </c:pt>
                <c:pt idx="634">
                  <c:v>4.3211958250217961</c:v>
                </c:pt>
                <c:pt idx="635">
                  <c:v>4.322001648300887</c:v>
                </c:pt>
                <c:pt idx="636">
                  <c:v>4.3249838564108103</c:v>
                </c:pt>
                <c:pt idx="637">
                  <c:v>4.328141901529861</c:v>
                </c:pt>
                <c:pt idx="638">
                  <c:v>4.3329743735316368</c:v>
                </c:pt>
                <c:pt idx="639">
                  <c:v>4.3383701716666092</c:v>
                </c:pt>
                <c:pt idx="640">
                  <c:v>4.3425395454092355</c:v>
                </c:pt>
                <c:pt idx="641">
                  <c:v>4.3431106850044392</c:v>
                </c:pt>
                <c:pt idx="642">
                  <c:v>4.3493985104484132</c:v>
                </c:pt>
                <c:pt idx="643">
                  <c:v>4.3514432188203749</c:v>
                </c:pt>
                <c:pt idx="644">
                  <c:v>4.3592533485750478</c:v>
                </c:pt>
                <c:pt idx="645">
                  <c:v>4.3637926903021942</c:v>
                </c:pt>
                <c:pt idx="646">
                  <c:v>4.3642308715679352</c:v>
                </c:pt>
                <c:pt idx="647">
                  <c:v>4.3651991972394244</c:v>
                </c:pt>
                <c:pt idx="648">
                  <c:v>4.3658444555024039</c:v>
                </c:pt>
                <c:pt idx="649">
                  <c:v>4.370462377761176</c:v>
                </c:pt>
                <c:pt idx="650">
                  <c:v>4.3712813059504354</c:v>
                </c:pt>
                <c:pt idx="651">
                  <c:v>4.373294015574908</c:v>
                </c:pt>
                <c:pt idx="652">
                  <c:v>4.3740931424179497</c:v>
                </c:pt>
                <c:pt idx="653">
                  <c:v>4.3742133232456792</c:v>
                </c:pt>
                <c:pt idx="654">
                  <c:v>4.3742796664219767</c:v>
                </c:pt>
                <c:pt idx="655">
                  <c:v>4.3776761802768336</c:v>
                </c:pt>
                <c:pt idx="656">
                  <c:v>4.3785577550701626</c:v>
                </c:pt>
                <c:pt idx="657">
                  <c:v>4.3807985502008195</c:v>
                </c:pt>
                <c:pt idx="658">
                  <c:v>4.3850391510206892</c:v>
                </c:pt>
                <c:pt idx="659">
                  <c:v>4.3861646210120142</c:v>
                </c:pt>
                <c:pt idx="660">
                  <c:v>4.3870314814856783</c:v>
                </c:pt>
                <c:pt idx="661">
                  <c:v>4.3882244852285828</c:v>
                </c:pt>
                <c:pt idx="662">
                  <c:v>4.3884416622184714</c:v>
                </c:pt>
                <c:pt idx="663">
                  <c:v>4.3885771215906191</c:v>
                </c:pt>
                <c:pt idx="664">
                  <c:v>4.3913654061315226</c:v>
                </c:pt>
                <c:pt idx="665">
                  <c:v>4.3932356256425615</c:v>
                </c:pt>
                <c:pt idx="666">
                  <c:v>4.3940859472215461</c:v>
                </c:pt>
                <c:pt idx="667">
                  <c:v>4.401575089656264</c:v>
                </c:pt>
                <c:pt idx="668">
                  <c:v>4.4055377658825581</c:v>
                </c:pt>
                <c:pt idx="669">
                  <c:v>4.4093249384417259</c:v>
                </c:pt>
                <c:pt idx="670">
                  <c:v>4.4121395473974605</c:v>
                </c:pt>
                <c:pt idx="671">
                  <c:v>4.415485887990199</c:v>
                </c:pt>
                <c:pt idx="672">
                  <c:v>4.4195420110262056</c:v>
                </c:pt>
                <c:pt idx="673">
                  <c:v>4.4209598293424763</c:v>
                </c:pt>
                <c:pt idx="674">
                  <c:v>4.4219858994207755</c:v>
                </c:pt>
                <c:pt idx="675">
                  <c:v>4.4231388920865147</c:v>
                </c:pt>
                <c:pt idx="676">
                  <c:v>4.4232106916238321</c:v>
                </c:pt>
                <c:pt idx="677">
                  <c:v>4.4239662588791164</c:v>
                </c:pt>
                <c:pt idx="678">
                  <c:v>4.424739674307661</c:v>
                </c:pt>
                <c:pt idx="679">
                  <c:v>4.4402746203958658</c:v>
                </c:pt>
                <c:pt idx="680">
                  <c:v>4.441074840730491</c:v>
                </c:pt>
                <c:pt idx="681">
                  <c:v>4.443822952941157</c:v>
                </c:pt>
                <c:pt idx="682">
                  <c:v>4.4498786079216677</c:v>
                </c:pt>
                <c:pt idx="683">
                  <c:v>4.45209630020506</c:v>
                </c:pt>
                <c:pt idx="684">
                  <c:v>4.4523412034512129</c:v>
                </c:pt>
                <c:pt idx="685">
                  <c:v>4.455054043671657</c:v>
                </c:pt>
                <c:pt idx="686">
                  <c:v>4.4571790324609255</c:v>
                </c:pt>
                <c:pt idx="687">
                  <c:v>4.457540472187266</c:v>
                </c:pt>
                <c:pt idx="688">
                  <c:v>4.4581819865406391</c:v>
                </c:pt>
                <c:pt idx="689">
                  <c:v>4.4623897899134954</c:v>
                </c:pt>
                <c:pt idx="690">
                  <c:v>4.4625953352444281</c:v>
                </c:pt>
                <c:pt idx="691">
                  <c:v>4.4666320731333133</c:v>
                </c:pt>
                <c:pt idx="692">
                  <c:v>4.4731211921403213</c:v>
                </c:pt>
                <c:pt idx="693">
                  <c:v>4.4731579804459605</c:v>
                </c:pt>
                <c:pt idx="694">
                  <c:v>4.4732583468684153</c:v>
                </c:pt>
                <c:pt idx="695">
                  <c:v>4.4779605807196479</c:v>
                </c:pt>
                <c:pt idx="696">
                  <c:v>4.4779793518532722</c:v>
                </c:pt>
                <c:pt idx="697">
                  <c:v>4.4832282124309488</c:v>
                </c:pt>
                <c:pt idx="698">
                  <c:v>4.4858217946758119</c:v>
                </c:pt>
                <c:pt idx="699">
                  <c:v>4.4909170753096257</c:v>
                </c:pt>
                <c:pt idx="700">
                  <c:v>4.4961861945727088</c:v>
                </c:pt>
                <c:pt idx="701">
                  <c:v>4.4969921470926648</c:v>
                </c:pt>
                <c:pt idx="702">
                  <c:v>4.5002632646146834</c:v>
                </c:pt>
                <c:pt idx="703">
                  <c:v>4.5038224128331406</c:v>
                </c:pt>
                <c:pt idx="704">
                  <c:v>4.5060796360417967</c:v>
                </c:pt>
                <c:pt idx="705">
                  <c:v>4.5069525553338607</c:v>
                </c:pt>
                <c:pt idx="706">
                  <c:v>4.510057539331096</c:v>
                </c:pt>
                <c:pt idx="707">
                  <c:v>4.5113468364757745</c:v>
                </c:pt>
                <c:pt idx="708">
                  <c:v>4.5149290350962739</c:v>
                </c:pt>
                <c:pt idx="709">
                  <c:v>4.5183620227046601</c:v>
                </c:pt>
                <c:pt idx="710">
                  <c:v>4.5194846602019378</c:v>
                </c:pt>
                <c:pt idx="711">
                  <c:v>4.5274493016290274</c:v>
                </c:pt>
                <c:pt idx="712">
                  <c:v>4.5331856015788121</c:v>
                </c:pt>
                <c:pt idx="713">
                  <c:v>4.5404569901251026</c:v>
                </c:pt>
                <c:pt idx="714">
                  <c:v>4.5404682123064806</c:v>
                </c:pt>
                <c:pt idx="715">
                  <c:v>4.5446273283044771</c:v>
                </c:pt>
                <c:pt idx="716">
                  <c:v>4.5452648062234031</c:v>
                </c:pt>
                <c:pt idx="717">
                  <c:v>4.5469398616090873</c:v>
                </c:pt>
                <c:pt idx="718">
                  <c:v>4.5498001916866215</c:v>
                </c:pt>
                <c:pt idx="719">
                  <c:v>4.5632577421412552</c:v>
                </c:pt>
                <c:pt idx="720">
                  <c:v>4.5646725546540159</c:v>
                </c:pt>
                <c:pt idx="721">
                  <c:v>4.565912586559679</c:v>
                </c:pt>
                <c:pt idx="722">
                  <c:v>4.5667542014412499</c:v>
                </c:pt>
                <c:pt idx="723">
                  <c:v>4.5680739639442596</c:v>
                </c:pt>
                <c:pt idx="724">
                  <c:v>4.5683251698416969</c:v>
                </c:pt>
                <c:pt idx="725">
                  <c:v>4.5686168390711783</c:v>
                </c:pt>
                <c:pt idx="726">
                  <c:v>4.5754197060488258</c:v>
                </c:pt>
                <c:pt idx="727">
                  <c:v>4.5790568150979531</c:v>
                </c:pt>
                <c:pt idx="728">
                  <c:v>4.5801482986480417</c:v>
                </c:pt>
                <c:pt idx="729">
                  <c:v>4.5824145253225792</c:v>
                </c:pt>
                <c:pt idx="730">
                  <c:v>4.5837891808827509</c:v>
                </c:pt>
                <c:pt idx="731">
                  <c:v>4.5880884458412572</c:v>
                </c:pt>
                <c:pt idx="732">
                  <c:v>4.5883390344292705</c:v>
                </c:pt>
                <c:pt idx="733">
                  <c:v>4.5913808853168261</c:v>
                </c:pt>
                <c:pt idx="734">
                  <c:v>4.5944507434931303</c:v>
                </c:pt>
                <c:pt idx="735">
                  <c:v>4.5989118072321933</c:v>
                </c:pt>
                <c:pt idx="736">
                  <c:v>4.5999582320822663</c:v>
                </c:pt>
                <c:pt idx="737">
                  <c:v>4.6028920250348548</c:v>
                </c:pt>
                <c:pt idx="738">
                  <c:v>4.6065013793817036</c:v>
                </c:pt>
                <c:pt idx="739">
                  <c:v>4.6087792165590997</c:v>
                </c:pt>
                <c:pt idx="740">
                  <c:v>4.6095014854864651</c:v>
                </c:pt>
                <c:pt idx="741">
                  <c:v>4.6100399896362232</c:v>
                </c:pt>
                <c:pt idx="742">
                  <c:v>4.6189626319376522</c:v>
                </c:pt>
                <c:pt idx="743">
                  <c:v>4.6199530164374769</c:v>
                </c:pt>
                <c:pt idx="744">
                  <c:v>4.6222863193689792</c:v>
                </c:pt>
                <c:pt idx="745">
                  <c:v>4.6228221523433213</c:v>
                </c:pt>
                <c:pt idx="746">
                  <c:v>4.6258054330276357</c:v>
                </c:pt>
                <c:pt idx="747">
                  <c:v>4.6270649976590823</c:v>
                </c:pt>
                <c:pt idx="748">
                  <c:v>4.629155000729722</c:v>
                </c:pt>
                <c:pt idx="749">
                  <c:v>4.6298524237855334</c:v>
                </c:pt>
                <c:pt idx="750">
                  <c:v>4.6375104156790519</c:v>
                </c:pt>
                <c:pt idx="751">
                  <c:v>4.6389401298194146</c:v>
                </c:pt>
                <c:pt idx="752">
                  <c:v>4.6428214294044192</c:v>
                </c:pt>
                <c:pt idx="753">
                  <c:v>4.6453449767220922</c:v>
                </c:pt>
                <c:pt idx="754">
                  <c:v>4.6455861582968812</c:v>
                </c:pt>
                <c:pt idx="755">
                  <c:v>4.6496720716643249</c:v>
                </c:pt>
                <c:pt idx="756">
                  <c:v>4.6555881923830578</c:v>
                </c:pt>
                <c:pt idx="757">
                  <c:v>4.6710629974981881</c:v>
                </c:pt>
                <c:pt idx="758">
                  <c:v>4.6728999690987525</c:v>
                </c:pt>
                <c:pt idx="759">
                  <c:v>4.6779700884305804</c:v>
                </c:pt>
                <c:pt idx="760">
                  <c:v>4.6842761950515017</c:v>
                </c:pt>
                <c:pt idx="761">
                  <c:v>4.6845794373619425</c:v>
                </c:pt>
                <c:pt idx="762">
                  <c:v>4.6956105147114586</c:v>
                </c:pt>
                <c:pt idx="763">
                  <c:v>4.6994914843259066</c:v>
                </c:pt>
                <c:pt idx="764">
                  <c:v>4.7074750483970886</c:v>
                </c:pt>
                <c:pt idx="765">
                  <c:v>4.7089775528851554</c:v>
                </c:pt>
                <c:pt idx="766">
                  <c:v>4.7103355051929556</c:v>
                </c:pt>
                <c:pt idx="767">
                  <c:v>4.7133157489917092</c:v>
                </c:pt>
                <c:pt idx="768">
                  <c:v>4.7159438556984687</c:v>
                </c:pt>
                <c:pt idx="769">
                  <c:v>4.7168828217433019</c:v>
                </c:pt>
                <c:pt idx="770">
                  <c:v>4.7202331673787894</c:v>
                </c:pt>
                <c:pt idx="771">
                  <c:v>4.7280990035895769</c:v>
                </c:pt>
                <c:pt idx="772">
                  <c:v>4.7338832210164457</c:v>
                </c:pt>
                <c:pt idx="773">
                  <c:v>4.7471382495095247</c:v>
                </c:pt>
                <c:pt idx="774">
                  <c:v>4.7503425797688932</c:v>
                </c:pt>
                <c:pt idx="775">
                  <c:v>4.7552615833225884</c:v>
                </c:pt>
                <c:pt idx="776">
                  <c:v>4.7560801031505635</c:v>
                </c:pt>
                <c:pt idx="777">
                  <c:v>4.762612150463819</c:v>
                </c:pt>
                <c:pt idx="778">
                  <c:v>4.7704992822965879</c:v>
                </c:pt>
                <c:pt idx="779">
                  <c:v>4.773489367321357</c:v>
                </c:pt>
                <c:pt idx="780">
                  <c:v>4.7737136339485566</c:v>
                </c:pt>
                <c:pt idx="781">
                  <c:v>4.7744268911792407</c:v>
                </c:pt>
                <c:pt idx="782">
                  <c:v>4.7842307862841498</c:v>
                </c:pt>
                <c:pt idx="783">
                  <c:v>4.7857474076480235</c:v>
                </c:pt>
                <c:pt idx="784">
                  <c:v>4.7876929360950831</c:v>
                </c:pt>
                <c:pt idx="785">
                  <c:v>4.7879378765885283</c:v>
                </c:pt>
                <c:pt idx="786">
                  <c:v>4.7906602908583782</c:v>
                </c:pt>
                <c:pt idx="787">
                  <c:v>4.79294093514096</c:v>
                </c:pt>
                <c:pt idx="788">
                  <c:v>4.804577098235816</c:v>
                </c:pt>
                <c:pt idx="789">
                  <c:v>4.8084517842592227</c:v>
                </c:pt>
                <c:pt idx="790">
                  <c:v>4.8088187900993145</c:v>
                </c:pt>
                <c:pt idx="791">
                  <c:v>4.8099928649485877</c:v>
                </c:pt>
                <c:pt idx="792">
                  <c:v>4.81160408928955</c:v>
                </c:pt>
                <c:pt idx="793">
                  <c:v>4.8140501646678882</c:v>
                </c:pt>
                <c:pt idx="794">
                  <c:v>4.8154243035228603</c:v>
                </c:pt>
                <c:pt idx="795">
                  <c:v>4.838176859146734</c:v>
                </c:pt>
                <c:pt idx="796">
                  <c:v>4.8387855892008007</c:v>
                </c:pt>
                <c:pt idx="797">
                  <c:v>4.8439474760155345</c:v>
                </c:pt>
                <c:pt idx="798">
                  <c:v>4.8531941380949846</c:v>
                </c:pt>
                <c:pt idx="799">
                  <c:v>4.8619742119968725</c:v>
                </c:pt>
                <c:pt idx="800">
                  <c:v>4.8696890283985077</c:v>
                </c:pt>
                <c:pt idx="801">
                  <c:v>4.8719149544642901</c:v>
                </c:pt>
                <c:pt idx="802">
                  <c:v>4.874957993019204</c:v>
                </c:pt>
                <c:pt idx="803">
                  <c:v>4.8892535433119946</c:v>
                </c:pt>
                <c:pt idx="804">
                  <c:v>4.8897746081877633</c:v>
                </c:pt>
                <c:pt idx="805">
                  <c:v>4.8986296708992434</c:v>
                </c:pt>
                <c:pt idx="806">
                  <c:v>4.9045440178018733</c:v>
                </c:pt>
                <c:pt idx="807">
                  <c:v>4.9079920034802376</c:v>
                </c:pt>
                <c:pt idx="808">
                  <c:v>4.9111074284246072</c:v>
                </c:pt>
                <c:pt idx="809">
                  <c:v>4.937654920644543</c:v>
                </c:pt>
                <c:pt idx="810">
                  <c:v>4.9412223715549271</c:v>
                </c:pt>
                <c:pt idx="811">
                  <c:v>4.9465696175266531</c:v>
                </c:pt>
                <c:pt idx="812">
                  <c:v>4.9568083639998939</c:v>
                </c:pt>
                <c:pt idx="813">
                  <c:v>4.9607979211687159</c:v>
                </c:pt>
                <c:pt idx="814">
                  <c:v>4.9612192329435958</c:v>
                </c:pt>
                <c:pt idx="815">
                  <c:v>4.9683897112007527</c:v>
                </c:pt>
                <c:pt idx="816">
                  <c:v>4.9794725490512528</c:v>
                </c:pt>
                <c:pt idx="817">
                  <c:v>4.9796617319301992</c:v>
                </c:pt>
                <c:pt idx="818">
                  <c:v>4.9796698002723652</c:v>
                </c:pt>
                <c:pt idx="819">
                  <c:v>4.9812688923977211</c:v>
                </c:pt>
                <c:pt idx="820">
                  <c:v>4.9919612983211552</c:v>
                </c:pt>
                <c:pt idx="821">
                  <c:v>4.9960490726024211</c:v>
                </c:pt>
                <c:pt idx="822">
                  <c:v>5.0000727962028373</c:v>
                </c:pt>
                <c:pt idx="823">
                  <c:v>5.0046725478710536</c:v>
                </c:pt>
                <c:pt idx="824">
                  <c:v>5.0103758627044348</c:v>
                </c:pt>
                <c:pt idx="825">
                  <c:v>5.0155555267219016</c:v>
                </c:pt>
                <c:pt idx="826">
                  <c:v>5.0222559947755459</c:v>
                </c:pt>
                <c:pt idx="827">
                  <c:v>5.0277191328279205</c:v>
                </c:pt>
                <c:pt idx="828">
                  <c:v>5.037638135726092</c:v>
                </c:pt>
                <c:pt idx="829">
                  <c:v>5.0393279810655978</c:v>
                </c:pt>
                <c:pt idx="830">
                  <c:v>5.0464442009707504</c:v>
                </c:pt>
                <c:pt idx="831">
                  <c:v>5.0505848260236386</c:v>
                </c:pt>
                <c:pt idx="832">
                  <c:v>5.0619333395048827</c:v>
                </c:pt>
                <c:pt idx="833">
                  <c:v>5.0717581521516246</c:v>
                </c:pt>
                <c:pt idx="834">
                  <c:v>5.0760337396109856</c:v>
                </c:pt>
                <c:pt idx="835">
                  <c:v>5.0794931912578978</c:v>
                </c:pt>
                <c:pt idx="836">
                  <c:v>5.0860384229488655</c:v>
                </c:pt>
                <c:pt idx="837">
                  <c:v>5.0901433040359638</c:v>
                </c:pt>
                <c:pt idx="838">
                  <c:v>5.1002043753643402</c:v>
                </c:pt>
                <c:pt idx="839">
                  <c:v>5.1068251802398601</c:v>
                </c:pt>
                <c:pt idx="840">
                  <c:v>5.1295778453636354</c:v>
                </c:pt>
                <c:pt idx="841">
                  <c:v>5.1306903147129415</c:v>
                </c:pt>
                <c:pt idx="842">
                  <c:v>5.1353850727291368</c:v>
                </c:pt>
                <c:pt idx="843">
                  <c:v>5.1619248754020317</c:v>
                </c:pt>
                <c:pt idx="844">
                  <c:v>5.172433088687626</c:v>
                </c:pt>
                <c:pt idx="845">
                  <c:v>5.2038335352028415</c:v>
                </c:pt>
                <c:pt idx="846">
                  <c:v>5.2122602681628605</c:v>
                </c:pt>
                <c:pt idx="847">
                  <c:v>5.2179348623190975</c:v>
                </c:pt>
                <c:pt idx="848">
                  <c:v>5.2202957549983875</c:v>
                </c:pt>
                <c:pt idx="849">
                  <c:v>5.2286587004673759</c:v>
                </c:pt>
                <c:pt idx="850">
                  <c:v>5.2539596722766664</c:v>
                </c:pt>
                <c:pt idx="851">
                  <c:v>5.2541470020952659</c:v>
                </c:pt>
                <c:pt idx="852">
                  <c:v>5.2947024273817931</c:v>
                </c:pt>
                <c:pt idx="853">
                  <c:v>5.3007147174838121</c:v>
                </c:pt>
                <c:pt idx="854">
                  <c:v>5.3099789648729354</c:v>
                </c:pt>
                <c:pt idx="855">
                  <c:v>5.3341361781876122</c:v>
                </c:pt>
                <c:pt idx="856">
                  <c:v>5.3383269538508209</c:v>
                </c:pt>
                <c:pt idx="857">
                  <c:v>5.3729389364990876</c:v>
                </c:pt>
                <c:pt idx="858">
                  <c:v>5.374092749869491</c:v>
                </c:pt>
                <c:pt idx="859">
                  <c:v>5.3937705872755073</c:v>
                </c:pt>
                <c:pt idx="860">
                  <c:v>5.3944991777239633</c:v>
                </c:pt>
                <c:pt idx="861">
                  <c:v>5.4142097852211188</c:v>
                </c:pt>
                <c:pt idx="862">
                  <c:v>5.4162069666205923</c:v>
                </c:pt>
                <c:pt idx="863">
                  <c:v>5.4345693520677196</c:v>
                </c:pt>
                <c:pt idx="864">
                  <c:v>5.4574577886125413</c:v>
                </c:pt>
                <c:pt idx="865">
                  <c:v>5.4689148954705109</c:v>
                </c:pt>
                <c:pt idx="866">
                  <c:v>5.4718606447771334</c:v>
                </c:pt>
                <c:pt idx="867">
                  <c:v>5.4837533357579495</c:v>
                </c:pt>
                <c:pt idx="868">
                  <c:v>5.4944449839198803</c:v>
                </c:pt>
                <c:pt idx="869">
                  <c:v>5.5036177805668407</c:v>
                </c:pt>
                <c:pt idx="870">
                  <c:v>5.5076477702905349</c:v>
                </c:pt>
                <c:pt idx="871">
                  <c:v>5.5452616980675407</c:v>
                </c:pt>
                <c:pt idx="872">
                  <c:v>5.5524617813775867</c:v>
                </c:pt>
                <c:pt idx="873">
                  <c:v>5.5550598660161565</c:v>
                </c:pt>
                <c:pt idx="874">
                  <c:v>5.562278523571881</c:v>
                </c:pt>
                <c:pt idx="875">
                  <c:v>5.5638781781910067</c:v>
                </c:pt>
                <c:pt idx="876">
                  <c:v>5.6181868798178138</c:v>
                </c:pt>
                <c:pt idx="877">
                  <c:v>5.6520351653974403</c:v>
                </c:pt>
                <c:pt idx="878">
                  <c:v>5.6868910972500917</c:v>
                </c:pt>
                <c:pt idx="879">
                  <c:v>5.6901319594730895</c:v>
                </c:pt>
                <c:pt idx="880">
                  <c:v>5.7188096387539167</c:v>
                </c:pt>
                <c:pt idx="881">
                  <c:v>5.7488249671497034</c:v>
                </c:pt>
                <c:pt idx="882">
                  <c:v>5.7505844925234371</c:v>
                </c:pt>
                <c:pt idx="883">
                  <c:v>5.7547600589545196</c:v>
                </c:pt>
                <c:pt idx="884">
                  <c:v>5.781049269101854</c:v>
                </c:pt>
                <c:pt idx="885">
                  <c:v>5.7922113988060557</c:v>
                </c:pt>
                <c:pt idx="886">
                  <c:v>5.8037173416679559</c:v>
                </c:pt>
                <c:pt idx="887">
                  <c:v>5.8257135977281083</c:v>
                </c:pt>
                <c:pt idx="888">
                  <c:v>5.8632945789562383</c:v>
                </c:pt>
                <c:pt idx="889">
                  <c:v>5.9816730808193519</c:v>
                </c:pt>
                <c:pt idx="890">
                  <c:v>6.0261929409579693</c:v>
                </c:pt>
                <c:pt idx="891">
                  <c:v>6.0317780035419588</c:v>
                </c:pt>
                <c:pt idx="892">
                  <c:v>6.0388205797621399</c:v>
                </c:pt>
                <c:pt idx="893">
                  <c:v>6.1038245018583055</c:v>
                </c:pt>
                <c:pt idx="894">
                  <c:v>6.1057344129082383</c:v>
                </c:pt>
                <c:pt idx="895">
                  <c:v>6.1114354845558942</c:v>
                </c:pt>
                <c:pt idx="896">
                  <c:v>6.2107460886995352</c:v>
                </c:pt>
                <c:pt idx="897">
                  <c:v>6.265608740144244</c:v>
                </c:pt>
                <c:pt idx="898">
                  <c:v>6.276589517281181</c:v>
                </c:pt>
                <c:pt idx="899">
                  <c:v>6.361388546477297</c:v>
                </c:pt>
                <c:pt idx="900">
                  <c:v>6.4239232256837226</c:v>
                </c:pt>
                <c:pt idx="901">
                  <c:v>6.548087935283637</c:v>
                </c:pt>
                <c:pt idx="902">
                  <c:v>6.6200164290906693</c:v>
                </c:pt>
                <c:pt idx="903">
                  <c:v>6.6642304373115033</c:v>
                </c:pt>
                <c:pt idx="904">
                  <c:v>6.7459810389390746</c:v>
                </c:pt>
                <c:pt idx="905">
                  <c:v>7.2086596108801784</c:v>
                </c:pt>
                <c:pt idx="906">
                  <c:v>7.3012197848024085</c:v>
                </c:pt>
                <c:pt idx="907">
                  <c:v>7.5117809934927804</c:v>
                </c:pt>
                <c:pt idx="908">
                  <c:v>-2.1423102238486091</c:v>
                </c:pt>
                <c:pt idx="909">
                  <c:v>-2.3776602111182727</c:v>
                </c:pt>
                <c:pt idx="910">
                  <c:v>-1.0734872655316136E-2</c:v>
                </c:pt>
                <c:pt idx="911">
                  <c:v>-0.6552367718768396</c:v>
                </c:pt>
                <c:pt idx="912">
                  <c:v>-3.6825625041296814</c:v>
                </c:pt>
                <c:pt idx="913">
                  <c:v>-1.9910272802341074</c:v>
                </c:pt>
                <c:pt idx="914">
                  <c:v>8.081566574438237E-2</c:v>
                </c:pt>
                <c:pt idx="915">
                  <c:v>-0.66098999512624212</c:v>
                </c:pt>
                <c:pt idx="916">
                  <c:v>-0.60329909623887368</c:v>
                </c:pt>
                <c:pt idx="917">
                  <c:v>-0.96937206537586162</c:v>
                </c:pt>
                <c:pt idx="918">
                  <c:v>8.4690271762158112E-2</c:v>
                </c:pt>
                <c:pt idx="919">
                  <c:v>1.1941029901123874</c:v>
                </c:pt>
                <c:pt idx="920">
                  <c:v>-2.259829585399606</c:v>
                </c:pt>
                <c:pt idx="921">
                  <c:v>-1.6257757319293118</c:v>
                </c:pt>
                <c:pt idx="922">
                  <c:v>2.1905599597798595</c:v>
                </c:pt>
                <c:pt idx="923">
                  <c:v>-0.68834561241042613</c:v>
                </c:pt>
                <c:pt idx="924">
                  <c:v>-0.26797896576431618</c:v>
                </c:pt>
                <c:pt idx="925">
                  <c:v>1.5485232826205246</c:v>
                </c:pt>
                <c:pt idx="926">
                  <c:v>1.4345137930424612</c:v>
                </c:pt>
                <c:pt idx="927">
                  <c:v>-2.6364635628154298</c:v>
                </c:pt>
                <c:pt idx="928">
                  <c:v>-1.0181849296450896</c:v>
                </c:pt>
                <c:pt idx="929">
                  <c:v>-1.2976592857354552</c:v>
                </c:pt>
                <c:pt idx="930">
                  <c:v>0.19520853631595098</c:v>
                </c:pt>
                <c:pt idx="931">
                  <c:v>-1.0982217905866443</c:v>
                </c:pt>
                <c:pt idx="932">
                  <c:v>-0.22847058891596136</c:v>
                </c:pt>
                <c:pt idx="933">
                  <c:v>0.81947191200444303</c:v>
                </c:pt>
                <c:pt idx="934">
                  <c:v>-1.7097128384611155</c:v>
                </c:pt>
                <c:pt idx="935">
                  <c:v>-1.1882000909379298</c:v>
                </c:pt>
                <c:pt idx="936">
                  <c:v>-4.2272993844384155E-2</c:v>
                </c:pt>
                <c:pt idx="937">
                  <c:v>7.228332442453865E-2</c:v>
                </c:pt>
                <c:pt idx="938">
                  <c:v>-0.76777428653970481</c:v>
                </c:pt>
                <c:pt idx="939">
                  <c:v>-1.2456366608137379</c:v>
                </c:pt>
                <c:pt idx="940">
                  <c:v>0.72435037889406972</c:v>
                </c:pt>
                <c:pt idx="941">
                  <c:v>-0.11864440108988972</c:v>
                </c:pt>
                <c:pt idx="942">
                  <c:v>-0.74367440656553574</c:v>
                </c:pt>
                <c:pt idx="943">
                  <c:v>-0.38942561424906269</c:v>
                </c:pt>
                <c:pt idx="944">
                  <c:v>0.22075077554331909</c:v>
                </c:pt>
                <c:pt idx="945">
                  <c:v>-0.65779697896823286</c:v>
                </c:pt>
                <c:pt idx="946">
                  <c:v>-0.24456571374651317</c:v>
                </c:pt>
              </c:numCache>
            </c:numRef>
          </c:xVal>
          <c:yVal>
            <c:numRef>
              <c:f>'Merged age dependent'!$C$2:$C$948</c:f>
              <c:numCache>
                <c:formatCode>General</c:formatCode>
                <c:ptCount val="947"/>
                <c:pt idx="0">
                  <c:v>-7.3937004523092478</c:v>
                </c:pt>
                <c:pt idx="1">
                  <c:v>-0.50037435395019725</c:v>
                </c:pt>
                <c:pt idx="2">
                  <c:v>-6.2353088679809003</c:v>
                </c:pt>
                <c:pt idx="3">
                  <c:v>-2.973944037876938</c:v>
                </c:pt>
                <c:pt idx="4">
                  <c:v>-0.20134599567016048</c:v>
                </c:pt>
                <c:pt idx="5">
                  <c:v>4.8283170181672759</c:v>
                </c:pt>
                <c:pt idx="6">
                  <c:v>-8.1294196851724827</c:v>
                </c:pt>
                <c:pt idx="7">
                  <c:v>-5.1588451567243485</c:v>
                </c:pt>
                <c:pt idx="8">
                  <c:v>-1.1212639674831741</c:v>
                </c:pt>
                <c:pt idx="9">
                  <c:v>-0.1783867675185053</c:v>
                </c:pt>
                <c:pt idx="10">
                  <c:v>-5.0554297920085665</c:v>
                </c:pt>
                <c:pt idx="11">
                  <c:v>0</c:v>
                </c:pt>
                <c:pt idx="12">
                  <c:v>-1.4571675102992883</c:v>
                </c:pt>
                <c:pt idx="13">
                  <c:v>0.75323567328517071</c:v>
                </c:pt>
                <c:pt idx="14">
                  <c:v>-4.6412304818836558</c:v>
                </c:pt>
                <c:pt idx="15">
                  <c:v>-2.7842771667231014</c:v>
                </c:pt>
                <c:pt idx="16">
                  <c:v>0.54900126725347831</c:v>
                </c:pt>
                <c:pt idx="17">
                  <c:v>-4.0746943119481571</c:v>
                </c:pt>
                <c:pt idx="18">
                  <c:v>0</c:v>
                </c:pt>
                <c:pt idx="19">
                  <c:v>0.42089219267606126</c:v>
                </c:pt>
                <c:pt idx="20">
                  <c:v>-3.638745729396371</c:v>
                </c:pt>
                <c:pt idx="21">
                  <c:v>-3.7430550111337406</c:v>
                </c:pt>
                <c:pt idx="22">
                  <c:v>3.1793931402419306</c:v>
                </c:pt>
                <c:pt idx="23">
                  <c:v>0</c:v>
                </c:pt>
                <c:pt idx="24">
                  <c:v>-1.8151536213618671</c:v>
                </c:pt>
                <c:pt idx="25">
                  <c:v>-0.98322027786101351</c:v>
                </c:pt>
                <c:pt idx="26">
                  <c:v>-3.0240837600815706</c:v>
                </c:pt>
                <c:pt idx="27">
                  <c:v>-2.3346361110093623</c:v>
                </c:pt>
                <c:pt idx="28">
                  <c:v>-4.2053983325343607</c:v>
                </c:pt>
                <c:pt idx="29">
                  <c:v>-5.3241472888456078</c:v>
                </c:pt>
                <c:pt idx="30">
                  <c:v>0</c:v>
                </c:pt>
                <c:pt idx="31">
                  <c:v>-1.2893161279870489</c:v>
                </c:pt>
                <c:pt idx="32">
                  <c:v>-3.7270840763474835</c:v>
                </c:pt>
                <c:pt idx="33">
                  <c:v>-4.8645486885877434</c:v>
                </c:pt>
                <c:pt idx="34">
                  <c:v>-1.1714316102802413</c:v>
                </c:pt>
                <c:pt idx="35">
                  <c:v>-0.12451926407207752</c:v>
                </c:pt>
                <c:pt idx="36">
                  <c:v>0.47243059129251957</c:v>
                </c:pt>
                <c:pt idx="37">
                  <c:v>-2.2868761510628945</c:v>
                </c:pt>
                <c:pt idx="38">
                  <c:v>-4.4774927823416144</c:v>
                </c:pt>
                <c:pt idx="39">
                  <c:v>-4.1746486700057224</c:v>
                </c:pt>
                <c:pt idx="40">
                  <c:v>0.54553986346887762</c:v>
                </c:pt>
                <c:pt idx="41">
                  <c:v>-4.8123108002178601</c:v>
                </c:pt>
                <c:pt idx="42">
                  <c:v>-4.1680151864346406</c:v>
                </c:pt>
                <c:pt idx="43">
                  <c:v>2.7585640643850589</c:v>
                </c:pt>
                <c:pt idx="44">
                  <c:v>-6.1903167963589123</c:v>
                </c:pt>
                <c:pt idx="45">
                  <c:v>-3.8706195179059306</c:v>
                </c:pt>
                <c:pt idx="46">
                  <c:v>-1.2422407039085099</c:v>
                </c:pt>
                <c:pt idx="47">
                  <c:v>-2.3424474121608028</c:v>
                </c:pt>
                <c:pt idx="48">
                  <c:v>-1.6532716199116531</c:v>
                </c:pt>
                <c:pt idx="49">
                  <c:v>1.2541518687747795</c:v>
                </c:pt>
                <c:pt idx="50">
                  <c:v>0</c:v>
                </c:pt>
                <c:pt idx="51">
                  <c:v>1.6807715925865052</c:v>
                </c:pt>
                <c:pt idx="52">
                  <c:v>-0.95280107953826565</c:v>
                </c:pt>
                <c:pt idx="53">
                  <c:v>-9.8752667015088048E-3</c:v>
                </c:pt>
                <c:pt idx="54">
                  <c:v>-6.808587231328099E-2</c:v>
                </c:pt>
                <c:pt idx="55">
                  <c:v>0</c:v>
                </c:pt>
                <c:pt idx="56">
                  <c:v>-8.6984618932610562</c:v>
                </c:pt>
                <c:pt idx="57">
                  <c:v>1.7974733209488101</c:v>
                </c:pt>
                <c:pt idx="58">
                  <c:v>-4.926508229778614</c:v>
                </c:pt>
                <c:pt idx="59">
                  <c:v>-4.9375415518681001</c:v>
                </c:pt>
                <c:pt idx="60">
                  <c:v>-1.386211748952797</c:v>
                </c:pt>
                <c:pt idx="61">
                  <c:v>-6.0053249363002799</c:v>
                </c:pt>
                <c:pt idx="62">
                  <c:v>-1.1291609561793252</c:v>
                </c:pt>
                <c:pt idx="63">
                  <c:v>-1.6922580488702466</c:v>
                </c:pt>
                <c:pt idx="64">
                  <c:v>-1.5162234569716702</c:v>
                </c:pt>
                <c:pt idx="65">
                  <c:v>0</c:v>
                </c:pt>
                <c:pt idx="66">
                  <c:v>-4.0099414901627028</c:v>
                </c:pt>
                <c:pt idx="67">
                  <c:v>-3.7725690828328196</c:v>
                </c:pt>
                <c:pt idx="68">
                  <c:v>-1.2295547052235607</c:v>
                </c:pt>
                <c:pt idx="69">
                  <c:v>-2.160542330458525</c:v>
                </c:pt>
                <c:pt idx="70">
                  <c:v>-5.8560233342232877</c:v>
                </c:pt>
                <c:pt idx="71">
                  <c:v>-2.5059897825205724</c:v>
                </c:pt>
                <c:pt idx="72">
                  <c:v>-0.81931537672195398</c:v>
                </c:pt>
                <c:pt idx="73">
                  <c:v>-3.8587407287862963</c:v>
                </c:pt>
                <c:pt idx="74">
                  <c:v>-3.0799601776576773</c:v>
                </c:pt>
                <c:pt idx="75">
                  <c:v>-2.8375559555341749</c:v>
                </c:pt>
                <c:pt idx="76">
                  <c:v>-2.6028769217700534</c:v>
                </c:pt>
                <c:pt idx="77">
                  <c:v>-10.453503304831136</c:v>
                </c:pt>
                <c:pt idx="78">
                  <c:v>-4.686989921151536</c:v>
                </c:pt>
                <c:pt idx="79">
                  <c:v>-2.0727068237397406</c:v>
                </c:pt>
                <c:pt idx="80">
                  <c:v>1.6157934213251812</c:v>
                </c:pt>
                <c:pt idx="81">
                  <c:v>-3.0187739842291506</c:v>
                </c:pt>
                <c:pt idx="82">
                  <c:v>-1.9436885610520909</c:v>
                </c:pt>
                <c:pt idx="83">
                  <c:v>-1.8772032792026703</c:v>
                </c:pt>
                <c:pt idx="84">
                  <c:v>-2.8488816386044502</c:v>
                </c:pt>
                <c:pt idx="85">
                  <c:v>-2.0928632376987366</c:v>
                </c:pt>
                <c:pt idx="86">
                  <c:v>-5.9164653701432268</c:v>
                </c:pt>
                <c:pt idx="87">
                  <c:v>0.35138437498594277</c:v>
                </c:pt>
                <c:pt idx="88">
                  <c:v>-5.5057998158739423</c:v>
                </c:pt>
                <c:pt idx="89">
                  <c:v>-1.7900912915050551</c:v>
                </c:pt>
                <c:pt idx="90">
                  <c:v>-4.7930824871792295</c:v>
                </c:pt>
                <c:pt idx="91">
                  <c:v>-4.5451183049953707</c:v>
                </c:pt>
                <c:pt idx="92">
                  <c:v>-2.5193939252906925</c:v>
                </c:pt>
                <c:pt idx="93">
                  <c:v>-0.76413987807045536</c:v>
                </c:pt>
                <c:pt idx="94">
                  <c:v>-6.3191781480348315</c:v>
                </c:pt>
                <c:pt idx="95">
                  <c:v>-5.2779681854362819</c:v>
                </c:pt>
                <c:pt idx="96">
                  <c:v>-2.2178852692060023</c:v>
                </c:pt>
                <c:pt idx="97">
                  <c:v>-6.3750871246463614</c:v>
                </c:pt>
                <c:pt idx="98">
                  <c:v>-3.5253417910353937</c:v>
                </c:pt>
                <c:pt idx="99">
                  <c:v>-2.6067909411294017</c:v>
                </c:pt>
                <c:pt idx="100">
                  <c:v>-4.3756723787531859</c:v>
                </c:pt>
                <c:pt idx="101">
                  <c:v>-3.4535111090401696</c:v>
                </c:pt>
                <c:pt idx="102">
                  <c:v>-1.2143665170857951</c:v>
                </c:pt>
                <c:pt idx="103">
                  <c:v>-3.1587499556134246</c:v>
                </c:pt>
                <c:pt idx="104">
                  <c:v>-1.8183225421225986</c:v>
                </c:pt>
                <c:pt idx="105">
                  <c:v>-2.1865041746782912</c:v>
                </c:pt>
                <c:pt idx="106">
                  <c:v>-2.7626871645797224</c:v>
                </c:pt>
                <c:pt idx="107">
                  <c:v>-3.8565359265729215</c:v>
                </c:pt>
                <c:pt idx="108">
                  <c:v>-3.0897237687845647</c:v>
                </c:pt>
                <c:pt idx="109">
                  <c:v>1.4343069746451926</c:v>
                </c:pt>
                <c:pt idx="110">
                  <c:v>-0.57617621193370128</c:v>
                </c:pt>
                <c:pt idx="111">
                  <c:v>-3.1915065781365399</c:v>
                </c:pt>
                <c:pt idx="112">
                  <c:v>1.5706514892613821</c:v>
                </c:pt>
                <c:pt idx="113">
                  <c:v>-3.3755732494650177</c:v>
                </c:pt>
                <c:pt idx="114">
                  <c:v>-2.4213203032704071</c:v>
                </c:pt>
                <c:pt idx="115">
                  <c:v>-1.6063861865278639</c:v>
                </c:pt>
                <c:pt idx="116">
                  <c:v>-3.3463146940153927</c:v>
                </c:pt>
                <c:pt idx="117">
                  <c:v>-1.133753879477208</c:v>
                </c:pt>
                <c:pt idx="118">
                  <c:v>5.2612189668251657E-3</c:v>
                </c:pt>
                <c:pt idx="119">
                  <c:v>0.20122320423141221</c:v>
                </c:pt>
                <c:pt idx="120">
                  <c:v>-6.7357833197082178</c:v>
                </c:pt>
                <c:pt idx="121">
                  <c:v>-3.1535668560851726</c:v>
                </c:pt>
                <c:pt idx="122">
                  <c:v>-2.02469585323463</c:v>
                </c:pt>
                <c:pt idx="123">
                  <c:v>-5.3260443380929594</c:v>
                </c:pt>
                <c:pt idx="124">
                  <c:v>-4.9636527459847386</c:v>
                </c:pt>
                <c:pt idx="125">
                  <c:v>-1.4527960091139358</c:v>
                </c:pt>
                <c:pt idx="126">
                  <c:v>-2.6922199103671849</c:v>
                </c:pt>
                <c:pt idx="127">
                  <c:v>-3.8875732126781837</c:v>
                </c:pt>
                <c:pt idx="128">
                  <c:v>-2.7360429310234751</c:v>
                </c:pt>
                <c:pt idx="129">
                  <c:v>-0.7751489916703096</c:v>
                </c:pt>
                <c:pt idx="130">
                  <c:v>-3.0501652460445245</c:v>
                </c:pt>
                <c:pt idx="131">
                  <c:v>-4.3989343440432576</c:v>
                </c:pt>
                <c:pt idx="132">
                  <c:v>-1.5425787827436366</c:v>
                </c:pt>
                <c:pt idx="133">
                  <c:v>-0.68520360053192431</c:v>
                </c:pt>
                <c:pt idx="134">
                  <c:v>1.4725943196249072</c:v>
                </c:pt>
                <c:pt idx="135">
                  <c:v>-1.163427451910106</c:v>
                </c:pt>
                <c:pt idx="136">
                  <c:v>-1.4663568584481461</c:v>
                </c:pt>
                <c:pt idx="137">
                  <c:v>-3.5252778209319788</c:v>
                </c:pt>
                <c:pt idx="138">
                  <c:v>-0.25022428285972775</c:v>
                </c:pt>
                <c:pt idx="139">
                  <c:v>-6.7665684386450237E-2</c:v>
                </c:pt>
                <c:pt idx="140">
                  <c:v>-0.17244986737234688</c:v>
                </c:pt>
                <c:pt idx="141">
                  <c:v>-0.66698310333009825</c:v>
                </c:pt>
                <c:pt idx="142">
                  <c:v>-2.6839731676619145</c:v>
                </c:pt>
                <c:pt idx="143">
                  <c:v>-0.47613044283888095</c:v>
                </c:pt>
                <c:pt idx="144">
                  <c:v>0.51676040521011379</c:v>
                </c:pt>
                <c:pt idx="145">
                  <c:v>-0.23254382338582857</c:v>
                </c:pt>
                <c:pt idx="146">
                  <c:v>0.52261716107468037</c:v>
                </c:pt>
                <c:pt idx="147">
                  <c:v>1.3043269875251247</c:v>
                </c:pt>
                <c:pt idx="148">
                  <c:v>-0.22766511659759114</c:v>
                </c:pt>
                <c:pt idx="149">
                  <c:v>-1.1684912225595478</c:v>
                </c:pt>
                <c:pt idx="150">
                  <c:v>9.2472671108201676E-2</c:v>
                </c:pt>
                <c:pt idx="151">
                  <c:v>0.68850208380460787</c:v>
                </c:pt>
                <c:pt idx="152">
                  <c:v>1.3272228839654776</c:v>
                </c:pt>
                <c:pt idx="153">
                  <c:v>-0.61005564388391309</c:v>
                </c:pt>
                <c:pt idx="154">
                  <c:v>-0.48399293996810172</c:v>
                </c:pt>
                <c:pt idx="155">
                  <c:v>-2.959403639250843E-3</c:v>
                </c:pt>
                <c:pt idx="156">
                  <c:v>-1.6679055614260598</c:v>
                </c:pt>
                <c:pt idx="157">
                  <c:v>1.4040187340255035</c:v>
                </c:pt>
                <c:pt idx="158">
                  <c:v>-0.42130190090476538</c:v>
                </c:pt>
                <c:pt idx="159">
                  <c:v>-0.42196384274593085</c:v>
                </c:pt>
                <c:pt idx="160">
                  <c:v>-2.2495817124659414</c:v>
                </c:pt>
                <c:pt idx="161">
                  <c:v>-0.15618378242936451</c:v>
                </c:pt>
                <c:pt idx="162">
                  <c:v>-1.7300872542788612</c:v>
                </c:pt>
                <c:pt idx="163">
                  <c:v>-4.7391889673032876</c:v>
                </c:pt>
                <c:pt idx="164">
                  <c:v>1.2508313136904026</c:v>
                </c:pt>
                <c:pt idx="165">
                  <c:v>-7.2786899689213438E-3</c:v>
                </c:pt>
                <c:pt idx="166">
                  <c:v>0.72124450674752882</c:v>
                </c:pt>
                <c:pt idx="167">
                  <c:v>0.80830310726271815</c:v>
                </c:pt>
                <c:pt idx="168">
                  <c:v>-0.39815691108574724</c:v>
                </c:pt>
                <c:pt idx="169">
                  <c:v>1.2667499044202586</c:v>
                </c:pt>
                <c:pt idx="170">
                  <c:v>1.5211864238620061</c:v>
                </c:pt>
                <c:pt idx="171">
                  <c:v>1.0619849891520432</c:v>
                </c:pt>
                <c:pt idx="172">
                  <c:v>1.2620140597434737</c:v>
                </c:pt>
                <c:pt idx="173">
                  <c:v>1.2342102513976054</c:v>
                </c:pt>
                <c:pt idx="174">
                  <c:v>0.96784034641730687</c:v>
                </c:pt>
                <c:pt idx="175">
                  <c:v>-1.1582107362266656</c:v>
                </c:pt>
                <c:pt idx="176">
                  <c:v>1.1608410166186138</c:v>
                </c:pt>
                <c:pt idx="177">
                  <c:v>-2.5483394654232732</c:v>
                </c:pt>
                <c:pt idx="178">
                  <c:v>0.68985638963911777</c:v>
                </c:pt>
                <c:pt idx="179">
                  <c:v>0.59492895065642182</c:v>
                </c:pt>
                <c:pt idx="180">
                  <c:v>-0.49648183906627652</c:v>
                </c:pt>
                <c:pt idx="181">
                  <c:v>-0.6130234293424065</c:v>
                </c:pt>
                <c:pt idx="182">
                  <c:v>-1.3173848535991857</c:v>
                </c:pt>
                <c:pt idx="183">
                  <c:v>-2.5896586934213559</c:v>
                </c:pt>
                <c:pt idx="184">
                  <c:v>2.3219352922388938</c:v>
                </c:pt>
                <c:pt idx="185">
                  <c:v>7.6335838116890356E-3</c:v>
                </c:pt>
                <c:pt idx="186">
                  <c:v>-2.3323677305195316</c:v>
                </c:pt>
                <c:pt idx="187">
                  <c:v>-4.1021136652774377</c:v>
                </c:pt>
                <c:pt idx="188">
                  <c:v>-1.1450808273233908</c:v>
                </c:pt>
                <c:pt idx="189">
                  <c:v>-0.15585855075705063</c:v>
                </c:pt>
                <c:pt idx="190">
                  <c:v>-3.3282222485113739</c:v>
                </c:pt>
                <c:pt idx="191">
                  <c:v>-0.50528644886274243</c:v>
                </c:pt>
                <c:pt idx="192">
                  <c:v>-1.4097363337976243</c:v>
                </c:pt>
                <c:pt idx="193">
                  <c:v>0.74757745743985482</c:v>
                </c:pt>
                <c:pt idx="194">
                  <c:v>-0.90842367095413246</c:v>
                </c:pt>
                <c:pt idx="195">
                  <c:v>-0.80898016732112277</c:v>
                </c:pt>
                <c:pt idx="196">
                  <c:v>1.494910660772456</c:v>
                </c:pt>
                <c:pt idx="197">
                  <c:v>-6.3613086251519864</c:v>
                </c:pt>
                <c:pt idx="198">
                  <c:v>-0.93253216965518293</c:v>
                </c:pt>
                <c:pt idx="199">
                  <c:v>-0.16087671577568152</c:v>
                </c:pt>
                <c:pt idx="200">
                  <c:v>0.4812514764243857</c:v>
                </c:pt>
                <c:pt idx="201">
                  <c:v>-0.76832868856362357</c:v>
                </c:pt>
                <c:pt idx="202">
                  <c:v>1.5604087776269284</c:v>
                </c:pt>
                <c:pt idx="203">
                  <c:v>0.2570901874889468</c:v>
                </c:pt>
                <c:pt idx="204">
                  <c:v>-0.95412366647048086</c:v>
                </c:pt>
                <c:pt idx="205">
                  <c:v>-0.68385582528639022</c:v>
                </c:pt>
                <c:pt idx="206">
                  <c:v>-1.2779290555400744</c:v>
                </c:pt>
                <c:pt idx="207">
                  <c:v>-1.2277757883049305</c:v>
                </c:pt>
                <c:pt idx="208">
                  <c:v>0.90695065908953376</c:v>
                </c:pt>
                <c:pt idx="209">
                  <c:v>-1.8995059628577602</c:v>
                </c:pt>
                <c:pt idx="210">
                  <c:v>-0.38936163818407538</c:v>
                </c:pt>
                <c:pt idx="211">
                  <c:v>0.28218489326326657</c:v>
                </c:pt>
                <c:pt idx="212">
                  <c:v>0.99506955953688891</c:v>
                </c:pt>
                <c:pt idx="213">
                  <c:v>-0.70845360261341739</c:v>
                </c:pt>
                <c:pt idx="214">
                  <c:v>-1.4910296105038408</c:v>
                </c:pt>
                <c:pt idx="215">
                  <c:v>-0.78030134657745032</c:v>
                </c:pt>
                <c:pt idx="216">
                  <c:v>-1.9200755282504667</c:v>
                </c:pt>
                <c:pt idx="217">
                  <c:v>-0.70916790084800074</c:v>
                </c:pt>
                <c:pt idx="218">
                  <c:v>-0.80321702690505425</c:v>
                </c:pt>
                <c:pt idx="219">
                  <c:v>0.57930505272038779</c:v>
                </c:pt>
                <c:pt idx="220">
                  <c:v>0.75506505096097376</c:v>
                </c:pt>
                <c:pt idx="221">
                  <c:v>0.48822855141143778</c:v>
                </c:pt>
                <c:pt idx="222">
                  <c:v>0.98770741656357797</c:v>
                </c:pt>
                <c:pt idx="223">
                  <c:v>-1.9174881403671127</c:v>
                </c:pt>
                <c:pt idx="224">
                  <c:v>-0.84643813603660079</c:v>
                </c:pt>
                <c:pt idx="225">
                  <c:v>-4.7365541253277916</c:v>
                </c:pt>
                <c:pt idx="226">
                  <c:v>1.5215156775349306</c:v>
                </c:pt>
                <c:pt idx="227">
                  <c:v>-0.38732306061082244</c:v>
                </c:pt>
                <c:pt idx="228">
                  <c:v>-0.37747389582806429</c:v>
                </c:pt>
                <c:pt idx="229">
                  <c:v>-0.94570030262901261</c:v>
                </c:pt>
                <c:pt idx="230">
                  <c:v>-1.9464780989007107</c:v>
                </c:pt>
                <c:pt idx="231">
                  <c:v>1.0509705942732899</c:v>
                </c:pt>
                <c:pt idx="232">
                  <c:v>0.99206934083722331</c:v>
                </c:pt>
                <c:pt idx="233">
                  <c:v>-1.0066392622953373</c:v>
                </c:pt>
                <c:pt idx="234">
                  <c:v>-1.5614341497402011</c:v>
                </c:pt>
                <c:pt idx="235">
                  <c:v>3.6791067726738036</c:v>
                </c:pt>
                <c:pt idx="236">
                  <c:v>-1.3169469751054681</c:v>
                </c:pt>
                <c:pt idx="237">
                  <c:v>3.4490481434056197</c:v>
                </c:pt>
                <c:pt idx="238">
                  <c:v>-3.518492273442726</c:v>
                </c:pt>
                <c:pt idx="239">
                  <c:v>0.6807830495979823</c:v>
                </c:pt>
                <c:pt idx="240">
                  <c:v>-2.4228686903293921</c:v>
                </c:pt>
                <c:pt idx="241">
                  <c:v>0.77303385978215755</c:v>
                </c:pt>
                <c:pt idx="242">
                  <c:v>-0.5089828327463144</c:v>
                </c:pt>
                <c:pt idx="243">
                  <c:v>-1.225125130891018</c:v>
                </c:pt>
                <c:pt idx="244">
                  <c:v>-0.86772071803986939</c:v>
                </c:pt>
                <c:pt idx="245">
                  <c:v>1.3470273577826366</c:v>
                </c:pt>
                <c:pt idx="246">
                  <c:v>0.5027427402471264</c:v>
                </c:pt>
                <c:pt idx="247">
                  <c:v>-0.24719290937283228</c:v>
                </c:pt>
                <c:pt idx="248">
                  <c:v>-0.81551979902821892</c:v>
                </c:pt>
                <c:pt idx="249">
                  <c:v>-1.2426398614899647</c:v>
                </c:pt>
                <c:pt idx="250">
                  <c:v>0.22694401212821957</c:v>
                </c:pt>
                <c:pt idx="251">
                  <c:v>1.1643292133441883</c:v>
                </c:pt>
                <c:pt idx="252">
                  <c:v>-1.2260264051314271</c:v>
                </c:pt>
                <c:pt idx="253">
                  <c:v>-0.86946980666818419</c:v>
                </c:pt>
                <c:pt idx="254">
                  <c:v>-0.12290822324565219</c:v>
                </c:pt>
                <c:pt idx="255">
                  <c:v>0.76502594256829159</c:v>
                </c:pt>
                <c:pt idx="256">
                  <c:v>-0.59362012033328304</c:v>
                </c:pt>
                <c:pt idx="257">
                  <c:v>2.3805372163888228</c:v>
                </c:pt>
                <c:pt idx="258">
                  <c:v>-1.9149591212512451</c:v>
                </c:pt>
                <c:pt idx="259">
                  <c:v>2.7728820388108475</c:v>
                </c:pt>
                <c:pt idx="260">
                  <c:v>0.87662380716064514</c:v>
                </c:pt>
                <c:pt idx="261">
                  <c:v>0.27396670757370895</c:v>
                </c:pt>
                <c:pt idx="262">
                  <c:v>1.8327219617383372</c:v>
                </c:pt>
                <c:pt idx="263">
                  <c:v>-2.2409315721907337</c:v>
                </c:pt>
                <c:pt idx="264">
                  <c:v>-4.94120809824022</c:v>
                </c:pt>
                <c:pt idx="265">
                  <c:v>0.17890367507967384</c:v>
                </c:pt>
                <c:pt idx="266">
                  <c:v>-0.22555135920883634</c:v>
                </c:pt>
                <c:pt idx="267">
                  <c:v>-2.265432565635598</c:v>
                </c:pt>
                <c:pt idx="268">
                  <c:v>-0.94737016611796199</c:v>
                </c:pt>
                <c:pt idx="269">
                  <c:v>0.99085922738628085</c:v>
                </c:pt>
                <c:pt idx="270">
                  <c:v>-0.44366302915599798</c:v>
                </c:pt>
                <c:pt idx="271">
                  <c:v>2.7777039539439188</c:v>
                </c:pt>
                <c:pt idx="272">
                  <c:v>-0.77864299366736678</c:v>
                </c:pt>
                <c:pt idx="273">
                  <c:v>2.1087521817341828</c:v>
                </c:pt>
                <c:pt idx="274">
                  <c:v>-3.3278126276637292</c:v>
                </c:pt>
                <c:pt idx="275">
                  <c:v>4.4718591790358364E-2</c:v>
                </c:pt>
                <c:pt idx="276">
                  <c:v>-0.65093011225419151</c:v>
                </c:pt>
                <c:pt idx="277">
                  <c:v>-1.2426510635717845</c:v>
                </c:pt>
                <c:pt idx="278">
                  <c:v>2.3977164168847782</c:v>
                </c:pt>
                <c:pt idx="279">
                  <c:v>-1.0526707394178383</c:v>
                </c:pt>
                <c:pt idx="280">
                  <c:v>0.93841699387391975</c:v>
                </c:pt>
                <c:pt idx="281">
                  <c:v>-1.63483858105236</c:v>
                </c:pt>
                <c:pt idx="282">
                  <c:v>1.1656181485488344</c:v>
                </c:pt>
                <c:pt idx="283">
                  <c:v>-0.22808089647626317</c:v>
                </c:pt>
                <c:pt idx="284">
                  <c:v>-0.56476759479152183</c:v>
                </c:pt>
                <c:pt idx="285">
                  <c:v>-0.75221297014132582</c:v>
                </c:pt>
                <c:pt idx="286">
                  <c:v>2.8384219403448956</c:v>
                </c:pt>
                <c:pt idx="287">
                  <c:v>0.95363694483503558</c:v>
                </c:pt>
                <c:pt idx="288">
                  <c:v>-0.38417584138079097</c:v>
                </c:pt>
                <c:pt idx="289">
                  <c:v>-1.9971958437472972</c:v>
                </c:pt>
                <c:pt idx="290">
                  <c:v>3.7208779108247754</c:v>
                </c:pt>
                <c:pt idx="291">
                  <c:v>-2.7962106284275854</c:v>
                </c:pt>
                <c:pt idx="292">
                  <c:v>0.12406682764054161</c:v>
                </c:pt>
                <c:pt idx="293">
                  <c:v>1.1780747968512189</c:v>
                </c:pt>
                <c:pt idx="294">
                  <c:v>-0.11193959676851775</c:v>
                </c:pt>
                <c:pt idx="295">
                  <c:v>-1.1520001040689447</c:v>
                </c:pt>
                <c:pt idx="296">
                  <c:v>-0.13150465207600603</c:v>
                </c:pt>
                <c:pt idx="297">
                  <c:v>0.48304445130833895</c:v>
                </c:pt>
                <c:pt idx="298">
                  <c:v>4.2332167199851707</c:v>
                </c:pt>
                <c:pt idx="299">
                  <c:v>0.62342379421874339</c:v>
                </c:pt>
                <c:pt idx="300">
                  <c:v>-2.3650497554453311</c:v>
                </c:pt>
                <c:pt idx="301">
                  <c:v>-1.8453853361618009</c:v>
                </c:pt>
                <c:pt idx="302">
                  <c:v>1.3753491270248588</c:v>
                </c:pt>
                <c:pt idx="303">
                  <c:v>2.7534935266391773</c:v>
                </c:pt>
                <c:pt idx="304">
                  <c:v>-0.12194177774128774</c:v>
                </c:pt>
                <c:pt idx="305">
                  <c:v>-1.9177483676278191</c:v>
                </c:pt>
                <c:pt idx="306">
                  <c:v>0.25640454789403838</c:v>
                </c:pt>
                <c:pt idx="307">
                  <c:v>7.4878742709871132E-2</c:v>
                </c:pt>
                <c:pt idx="308">
                  <c:v>-1.5450509839628581</c:v>
                </c:pt>
                <c:pt idx="309">
                  <c:v>-0.22507789271798681</c:v>
                </c:pt>
                <c:pt idx="310">
                  <c:v>0.17276223192868631</c:v>
                </c:pt>
                <c:pt idx="311">
                  <c:v>1.262717067458923</c:v>
                </c:pt>
                <c:pt idx="312">
                  <c:v>1.8188498541292384</c:v>
                </c:pt>
                <c:pt idx="313">
                  <c:v>-0.98217619416213231</c:v>
                </c:pt>
                <c:pt idx="314">
                  <c:v>2.544583142721744</c:v>
                </c:pt>
                <c:pt idx="315">
                  <c:v>-2.8695520419135612</c:v>
                </c:pt>
                <c:pt idx="316">
                  <c:v>-1.7083431796898769</c:v>
                </c:pt>
                <c:pt idx="317">
                  <c:v>-0.72584868957260795</c:v>
                </c:pt>
                <c:pt idx="318">
                  <c:v>1.0455626516821588</c:v>
                </c:pt>
                <c:pt idx="319">
                  <c:v>0.7132610708084961</c:v>
                </c:pt>
                <c:pt idx="320">
                  <c:v>-0.47332209218321408</c:v>
                </c:pt>
                <c:pt idx="321">
                  <c:v>0.28865905723256963</c:v>
                </c:pt>
                <c:pt idx="322">
                  <c:v>0.52161875055175055</c:v>
                </c:pt>
                <c:pt idx="323">
                  <c:v>-0.49925863752431865</c:v>
                </c:pt>
                <c:pt idx="324">
                  <c:v>0.81855196480719705</c:v>
                </c:pt>
                <c:pt idx="325">
                  <c:v>-2.7546863826733023</c:v>
                </c:pt>
                <c:pt idx="326">
                  <c:v>-1.5084726502302095</c:v>
                </c:pt>
                <c:pt idx="327">
                  <c:v>1.4216237082547249</c:v>
                </c:pt>
                <c:pt idx="328">
                  <c:v>3.640154981510157</c:v>
                </c:pt>
                <c:pt idx="329">
                  <c:v>1.760351542839953</c:v>
                </c:pt>
                <c:pt idx="330">
                  <c:v>-0.56736697881221221</c:v>
                </c:pt>
                <c:pt idx="331">
                  <c:v>-2.9162760953631111</c:v>
                </c:pt>
                <c:pt idx="332">
                  <c:v>0.43262156890097586</c:v>
                </c:pt>
                <c:pt idx="333">
                  <c:v>-1.0673937033949503</c:v>
                </c:pt>
                <c:pt idx="334">
                  <c:v>3.7050061538318246</c:v>
                </c:pt>
                <c:pt idx="335">
                  <c:v>-0.67256583115881774</c:v>
                </c:pt>
                <c:pt idx="336">
                  <c:v>-3.0287707782574156</c:v>
                </c:pt>
                <c:pt idx="337">
                  <c:v>-2.6558794309247755</c:v>
                </c:pt>
                <c:pt idx="338">
                  <c:v>1.1127447434591426</c:v>
                </c:pt>
                <c:pt idx="339">
                  <c:v>-0.81632517696751805</c:v>
                </c:pt>
                <c:pt idx="340">
                  <c:v>-1.3854961586728216</c:v>
                </c:pt>
                <c:pt idx="341">
                  <c:v>-1.1027945135891164</c:v>
                </c:pt>
                <c:pt idx="342">
                  <c:v>-1.0073710632252708</c:v>
                </c:pt>
                <c:pt idx="343">
                  <c:v>2.0583535757154596</c:v>
                </c:pt>
                <c:pt idx="344">
                  <c:v>-0.98305068055438216</c:v>
                </c:pt>
                <c:pt idx="345">
                  <c:v>2.6175167268770765</c:v>
                </c:pt>
                <c:pt idx="346">
                  <c:v>0.81773863886431108</c:v>
                </c:pt>
                <c:pt idx="347">
                  <c:v>0.15247622643029082</c:v>
                </c:pt>
                <c:pt idx="348">
                  <c:v>2.8009306011075017</c:v>
                </c:pt>
                <c:pt idx="349">
                  <c:v>0.14151857194274145</c:v>
                </c:pt>
                <c:pt idx="350">
                  <c:v>-1.9178483236202113</c:v>
                </c:pt>
                <c:pt idx="351">
                  <c:v>-0.41878159697199363</c:v>
                </c:pt>
                <c:pt idx="352">
                  <c:v>-0.6287167798029043</c:v>
                </c:pt>
                <c:pt idx="353">
                  <c:v>1.2643260291131215</c:v>
                </c:pt>
                <c:pt idx="354">
                  <c:v>-1.2707059939514758</c:v>
                </c:pt>
                <c:pt idx="355">
                  <c:v>-0.48131180909986054</c:v>
                </c:pt>
                <c:pt idx="356">
                  <c:v>2.3993918377966814</c:v>
                </c:pt>
                <c:pt idx="357">
                  <c:v>4.6044660939936772</c:v>
                </c:pt>
                <c:pt idx="358">
                  <c:v>-1.4543839437152248</c:v>
                </c:pt>
                <c:pt idx="359">
                  <c:v>0.7024164687209592</c:v>
                </c:pt>
                <c:pt idx="360">
                  <c:v>-2.2704995721632475</c:v>
                </c:pt>
                <c:pt idx="361">
                  <c:v>-2.9899742862785623</c:v>
                </c:pt>
                <c:pt idx="362">
                  <c:v>1.0308501594456019</c:v>
                </c:pt>
                <c:pt idx="363">
                  <c:v>2.2419380722832427</c:v>
                </c:pt>
                <c:pt idx="364">
                  <c:v>2.5542865357939881</c:v>
                </c:pt>
                <c:pt idx="365">
                  <c:v>1.0962991946126908E-2</c:v>
                </c:pt>
                <c:pt idx="366">
                  <c:v>0.94100292401073116</c:v>
                </c:pt>
                <c:pt idx="367">
                  <c:v>0.41033094457869329</c:v>
                </c:pt>
                <c:pt idx="368">
                  <c:v>4.5764532988753069E-2</c:v>
                </c:pt>
                <c:pt idx="369">
                  <c:v>1.1156007008489457</c:v>
                </c:pt>
                <c:pt idx="370">
                  <c:v>1.5043626956272915</c:v>
                </c:pt>
                <c:pt idx="371">
                  <c:v>1.6898404855268305</c:v>
                </c:pt>
                <c:pt idx="372">
                  <c:v>-3.2178938727176642E-2</c:v>
                </c:pt>
                <c:pt idx="373">
                  <c:v>1.5342162813043498</c:v>
                </c:pt>
                <c:pt idx="374">
                  <c:v>1.3498867996859898</c:v>
                </c:pt>
                <c:pt idx="375">
                  <c:v>0.36956484018585151</c:v>
                </c:pt>
                <c:pt idx="376">
                  <c:v>1.0504899446494267</c:v>
                </c:pt>
                <c:pt idx="377">
                  <c:v>-3.2576794355636678</c:v>
                </c:pt>
                <c:pt idx="378">
                  <c:v>-1.543716818985218</c:v>
                </c:pt>
                <c:pt idx="379">
                  <c:v>1.3974114156861661</c:v>
                </c:pt>
                <c:pt idx="380">
                  <c:v>-1.6537505267464434</c:v>
                </c:pt>
                <c:pt idx="381">
                  <c:v>-0.34408055605166965</c:v>
                </c:pt>
                <c:pt idx="382">
                  <c:v>0.87804809211610302</c:v>
                </c:pt>
                <c:pt idx="383">
                  <c:v>-4.3754805133232155</c:v>
                </c:pt>
                <c:pt idx="384">
                  <c:v>-1.0751323785051929</c:v>
                </c:pt>
                <c:pt idx="385">
                  <c:v>3.7391628117485411</c:v>
                </c:pt>
                <c:pt idx="386">
                  <c:v>-1.9017334622203772</c:v>
                </c:pt>
                <c:pt idx="387">
                  <c:v>1.2389259049677119</c:v>
                </c:pt>
                <c:pt idx="388">
                  <c:v>-4.0733345413614428</c:v>
                </c:pt>
                <c:pt idx="389">
                  <c:v>1.9592382254201859</c:v>
                </c:pt>
                <c:pt idx="390">
                  <c:v>-0.17703538155383497</c:v>
                </c:pt>
                <c:pt idx="391">
                  <c:v>-3.2931992412156545</c:v>
                </c:pt>
                <c:pt idx="392">
                  <c:v>-3.5063983745245038</c:v>
                </c:pt>
                <c:pt idx="393">
                  <c:v>0.41440890634306188</c:v>
                </c:pt>
                <c:pt idx="394">
                  <c:v>0.41550143234229991</c:v>
                </c:pt>
                <c:pt idx="395">
                  <c:v>-0.12298438690760063</c:v>
                </c:pt>
                <c:pt idx="396">
                  <c:v>-1.3760666921052833</c:v>
                </c:pt>
                <c:pt idx="397">
                  <c:v>0.1527846761598671</c:v>
                </c:pt>
                <c:pt idx="398">
                  <c:v>-0.68536665961493648</c:v>
                </c:pt>
                <c:pt idx="399">
                  <c:v>0.52353773926548897</c:v>
                </c:pt>
                <c:pt idx="400">
                  <c:v>-2.2519946054180577</c:v>
                </c:pt>
                <c:pt idx="401">
                  <c:v>2.5214836795316762</c:v>
                </c:pt>
                <c:pt idx="402">
                  <c:v>-3.0117990748868317</c:v>
                </c:pt>
                <c:pt idx="403">
                  <c:v>-0.64447810710199294</c:v>
                </c:pt>
                <c:pt idx="404">
                  <c:v>1.5816181526590918</c:v>
                </c:pt>
                <c:pt idx="405">
                  <c:v>-1.6488646526445032</c:v>
                </c:pt>
                <c:pt idx="406">
                  <c:v>-0.6879673574538242</c:v>
                </c:pt>
                <c:pt idx="407">
                  <c:v>0.72485469889198806</c:v>
                </c:pt>
                <c:pt idx="408">
                  <c:v>-0.92687982360658139</c:v>
                </c:pt>
                <c:pt idx="409">
                  <c:v>1.7699645443375895</c:v>
                </c:pt>
                <c:pt idx="410">
                  <c:v>-0.52140141678697727</c:v>
                </c:pt>
                <c:pt idx="411">
                  <c:v>-0.27512727072635212</c:v>
                </c:pt>
                <c:pt idx="412">
                  <c:v>0.57746202611738218</c:v>
                </c:pt>
                <c:pt idx="413">
                  <c:v>-6.889115332315793</c:v>
                </c:pt>
                <c:pt idx="414">
                  <c:v>1.7739048496584073</c:v>
                </c:pt>
                <c:pt idx="415">
                  <c:v>0.47530598150048597</c:v>
                </c:pt>
                <c:pt idx="416">
                  <c:v>-1.198947024218721</c:v>
                </c:pt>
                <c:pt idx="417">
                  <c:v>1.0293186055340311</c:v>
                </c:pt>
                <c:pt idx="418">
                  <c:v>1.068326099077183</c:v>
                </c:pt>
                <c:pt idx="419">
                  <c:v>-4.0343944232390996</c:v>
                </c:pt>
                <c:pt idx="420">
                  <c:v>0.36638470588099803</c:v>
                </c:pt>
                <c:pt idx="421">
                  <c:v>-0.34333099339921885</c:v>
                </c:pt>
                <c:pt idx="422">
                  <c:v>2.8448960137896897</c:v>
                </c:pt>
                <c:pt idx="423">
                  <c:v>0.5771816248843612</c:v>
                </c:pt>
                <c:pt idx="424">
                  <c:v>2.1579098440065443</c:v>
                </c:pt>
                <c:pt idx="425">
                  <c:v>-0.51086816334623886</c:v>
                </c:pt>
                <c:pt idx="426">
                  <c:v>-1.6547134585544074</c:v>
                </c:pt>
                <c:pt idx="427">
                  <c:v>1.0741486740900792</c:v>
                </c:pt>
                <c:pt idx="428">
                  <c:v>2.6158541343073822</c:v>
                </c:pt>
                <c:pt idx="429">
                  <c:v>2.9073339377800251</c:v>
                </c:pt>
                <c:pt idx="430">
                  <c:v>0.18652330020904803</c:v>
                </c:pt>
                <c:pt idx="431">
                  <c:v>2.1082001161642738</c:v>
                </c:pt>
                <c:pt idx="432">
                  <c:v>-1.1434483970225475</c:v>
                </c:pt>
                <c:pt idx="433">
                  <c:v>0.96976671588441432</c:v>
                </c:pt>
                <c:pt idx="434">
                  <c:v>-0.13777807046505827</c:v>
                </c:pt>
                <c:pt idx="435">
                  <c:v>-0.55644682188391281</c:v>
                </c:pt>
                <c:pt idx="436">
                  <c:v>3.837097674694697</c:v>
                </c:pt>
                <c:pt idx="437">
                  <c:v>0.42931513496151774</c:v>
                </c:pt>
                <c:pt idx="438">
                  <c:v>-3.3390655302770629</c:v>
                </c:pt>
                <c:pt idx="439">
                  <c:v>1.777187937468429</c:v>
                </c:pt>
                <c:pt idx="440">
                  <c:v>-0.94871032262073318</c:v>
                </c:pt>
                <c:pt idx="441">
                  <c:v>-0.68519561948415786</c:v>
                </c:pt>
                <c:pt idx="442">
                  <c:v>-1.1242462654589755</c:v>
                </c:pt>
                <c:pt idx="443">
                  <c:v>1.1721990505168332</c:v>
                </c:pt>
                <c:pt idx="444">
                  <c:v>0.91151384794622703</c:v>
                </c:pt>
                <c:pt idx="445">
                  <c:v>-0.54068949268406175</c:v>
                </c:pt>
                <c:pt idx="446">
                  <c:v>-1.3306427145178736</c:v>
                </c:pt>
                <c:pt idx="447">
                  <c:v>2.6760784219141476</c:v>
                </c:pt>
                <c:pt idx="448">
                  <c:v>0.80842245412946512</c:v>
                </c:pt>
                <c:pt idx="449">
                  <c:v>0.71441127368959201</c:v>
                </c:pt>
                <c:pt idx="450">
                  <c:v>-1.5271639986819479</c:v>
                </c:pt>
                <c:pt idx="451">
                  <c:v>9.6729007080040105E-2</c:v>
                </c:pt>
                <c:pt idx="452">
                  <c:v>2.7901653276498593</c:v>
                </c:pt>
                <c:pt idx="453">
                  <c:v>-3.3796330026299315</c:v>
                </c:pt>
                <c:pt idx="454">
                  <c:v>1.3434716389023522</c:v>
                </c:pt>
                <c:pt idx="455">
                  <c:v>2.8694812430093228</c:v>
                </c:pt>
                <c:pt idx="456">
                  <c:v>2.2483113468584635</c:v>
                </c:pt>
                <c:pt idx="457">
                  <c:v>-1.2052885677489606</c:v>
                </c:pt>
                <c:pt idx="458">
                  <c:v>-0.62421429569899578</c:v>
                </c:pt>
                <c:pt idx="459">
                  <c:v>1.1892724107426027</c:v>
                </c:pt>
                <c:pt idx="460">
                  <c:v>1.4601029506291483</c:v>
                </c:pt>
                <c:pt idx="461">
                  <c:v>-2.8427972126123899</c:v>
                </c:pt>
                <c:pt idx="462">
                  <c:v>-3.3497771122303952</c:v>
                </c:pt>
                <c:pt idx="463">
                  <c:v>-3.0332025683794459</c:v>
                </c:pt>
                <c:pt idx="464">
                  <c:v>1.2797363810621749</c:v>
                </c:pt>
                <c:pt idx="465">
                  <c:v>1.0517814268788876</c:v>
                </c:pt>
                <c:pt idx="466">
                  <c:v>-1.425636166338528</c:v>
                </c:pt>
                <c:pt idx="467">
                  <c:v>1.4963793353065391</c:v>
                </c:pt>
                <c:pt idx="468">
                  <c:v>1.3629180188948427</c:v>
                </c:pt>
                <c:pt idx="469">
                  <c:v>2.196303548661378</c:v>
                </c:pt>
                <c:pt idx="470">
                  <c:v>-0.15854478157674193</c:v>
                </c:pt>
                <c:pt idx="471">
                  <c:v>-0.65537457639348617</c:v>
                </c:pt>
                <c:pt idx="472">
                  <c:v>2.1204612722126717</c:v>
                </c:pt>
                <c:pt idx="473">
                  <c:v>0.63589139097655822</c:v>
                </c:pt>
                <c:pt idx="474">
                  <c:v>-2.8926860651576587</c:v>
                </c:pt>
                <c:pt idx="475">
                  <c:v>0.56068860116143626</c:v>
                </c:pt>
                <c:pt idx="476">
                  <c:v>1.7970571489080762</c:v>
                </c:pt>
                <c:pt idx="477">
                  <c:v>0.21914673675620977</c:v>
                </c:pt>
                <c:pt idx="478">
                  <c:v>0.32495645824700514</c:v>
                </c:pt>
                <c:pt idx="479">
                  <c:v>-1.0243454266628413</c:v>
                </c:pt>
                <c:pt idx="480">
                  <c:v>-1.1886753986101506</c:v>
                </c:pt>
                <c:pt idx="481">
                  <c:v>-0.83332123528402602</c:v>
                </c:pt>
                <c:pt idx="482">
                  <c:v>-1.3791543102099129</c:v>
                </c:pt>
                <c:pt idx="483">
                  <c:v>0.65197116530612553</c:v>
                </c:pt>
                <c:pt idx="484">
                  <c:v>-7.2187893338768854</c:v>
                </c:pt>
                <c:pt idx="485">
                  <c:v>-1.7458518314243401</c:v>
                </c:pt>
                <c:pt idx="486">
                  <c:v>-1.7387936968266029</c:v>
                </c:pt>
                <c:pt idx="487">
                  <c:v>2.0254562245133698</c:v>
                </c:pt>
                <c:pt idx="488">
                  <c:v>1.0627351644990635</c:v>
                </c:pt>
                <c:pt idx="489">
                  <c:v>3.4485666034812561</c:v>
                </c:pt>
                <c:pt idx="490">
                  <c:v>1.8530224931523067</c:v>
                </c:pt>
                <c:pt idx="491">
                  <c:v>0.91674499136512744</c:v>
                </c:pt>
                <c:pt idx="492">
                  <c:v>1.4958826950046669</c:v>
                </c:pt>
                <c:pt idx="493">
                  <c:v>1.3614128607147384</c:v>
                </c:pt>
                <c:pt idx="494">
                  <c:v>1.2488389128084543</c:v>
                </c:pt>
                <c:pt idx="495">
                  <c:v>-0.10238969110420133</c:v>
                </c:pt>
                <c:pt idx="496">
                  <c:v>-0.59862544060254197</c:v>
                </c:pt>
                <c:pt idx="497">
                  <c:v>2.3686595666889203</c:v>
                </c:pt>
                <c:pt idx="498">
                  <c:v>-3.4800812619154904</c:v>
                </c:pt>
                <c:pt idx="499">
                  <c:v>0.80242411829278004</c:v>
                </c:pt>
                <c:pt idx="500">
                  <c:v>-2.1298169790574608</c:v>
                </c:pt>
                <c:pt idx="501">
                  <c:v>-2.4671126990739274</c:v>
                </c:pt>
                <c:pt idx="502">
                  <c:v>2.6783684009324045</c:v>
                </c:pt>
                <c:pt idx="503">
                  <c:v>0.65150471068067695</c:v>
                </c:pt>
                <c:pt idx="504">
                  <c:v>0.26334023763054443</c:v>
                </c:pt>
                <c:pt idx="505">
                  <c:v>2.4540089434342391</c:v>
                </c:pt>
                <c:pt idx="506">
                  <c:v>-1.4242980184794971</c:v>
                </c:pt>
                <c:pt idx="507">
                  <c:v>-0.63976280251162798</c:v>
                </c:pt>
                <c:pt idx="508">
                  <c:v>-2.7346857711920176</c:v>
                </c:pt>
                <c:pt idx="509">
                  <c:v>1.6412890319517648</c:v>
                </c:pt>
                <c:pt idx="510">
                  <c:v>1.5501100076255605</c:v>
                </c:pt>
                <c:pt idx="511">
                  <c:v>0.44851903886564326</c:v>
                </c:pt>
                <c:pt idx="512">
                  <c:v>0.8902671902618976</c:v>
                </c:pt>
                <c:pt idx="513">
                  <c:v>1.2385955208815698</c:v>
                </c:pt>
                <c:pt idx="514">
                  <c:v>0.29050887955535304</c:v>
                </c:pt>
                <c:pt idx="515">
                  <c:v>-0.48262507769296065</c:v>
                </c:pt>
                <c:pt idx="516">
                  <c:v>2.66448593252766</c:v>
                </c:pt>
                <c:pt idx="517">
                  <c:v>3.2581806152168813</c:v>
                </c:pt>
                <c:pt idx="518">
                  <c:v>-1.048818758280716</c:v>
                </c:pt>
                <c:pt idx="519">
                  <c:v>-0.47422477756370718</c:v>
                </c:pt>
                <c:pt idx="520">
                  <c:v>-1.6955559996951381</c:v>
                </c:pt>
                <c:pt idx="521">
                  <c:v>-2.1780944968175877</c:v>
                </c:pt>
                <c:pt idx="522">
                  <c:v>0.87094984980666945</c:v>
                </c:pt>
                <c:pt idx="523">
                  <c:v>-6.9129419650210536E-2</c:v>
                </c:pt>
                <c:pt idx="524">
                  <c:v>-2.0829602937637333</c:v>
                </c:pt>
                <c:pt idx="525">
                  <c:v>0.64851121140672874</c:v>
                </c:pt>
                <c:pt idx="526">
                  <c:v>0.37617369885764973</c:v>
                </c:pt>
                <c:pt idx="527">
                  <c:v>2.4072729172828708</c:v>
                </c:pt>
                <c:pt idx="528">
                  <c:v>0.89685589240825225</c:v>
                </c:pt>
                <c:pt idx="529">
                  <c:v>-3.2798717925451557</c:v>
                </c:pt>
                <c:pt idx="530">
                  <c:v>2.7159287567852246</c:v>
                </c:pt>
                <c:pt idx="531">
                  <c:v>0.33679469619579788</c:v>
                </c:pt>
                <c:pt idx="532">
                  <c:v>1.8666176901657645</c:v>
                </c:pt>
                <c:pt idx="533">
                  <c:v>-0.8490478740962154</c:v>
                </c:pt>
                <c:pt idx="534">
                  <c:v>-1.1099792578516301</c:v>
                </c:pt>
                <c:pt idx="535">
                  <c:v>0.12337717913834606</c:v>
                </c:pt>
                <c:pt idx="536">
                  <c:v>-1.4620095675866418</c:v>
                </c:pt>
                <c:pt idx="537">
                  <c:v>0.20536035764371263</c:v>
                </c:pt>
                <c:pt idx="538">
                  <c:v>1.1925565197058503</c:v>
                </c:pt>
                <c:pt idx="539">
                  <c:v>-2.6009500967867747</c:v>
                </c:pt>
                <c:pt idx="540">
                  <c:v>-0.57629675052742058</c:v>
                </c:pt>
                <c:pt idx="541">
                  <c:v>0.34557043922305658</c:v>
                </c:pt>
                <c:pt idx="542">
                  <c:v>0.83723986875720502</c:v>
                </c:pt>
                <c:pt idx="543">
                  <c:v>0.2287702806493325</c:v>
                </c:pt>
                <c:pt idx="544">
                  <c:v>-0.42439591396101178</c:v>
                </c:pt>
                <c:pt idx="545">
                  <c:v>-0.19819999743817071</c:v>
                </c:pt>
                <c:pt idx="546">
                  <c:v>1.9006106758752956</c:v>
                </c:pt>
                <c:pt idx="547">
                  <c:v>-0.89627917797784373</c:v>
                </c:pt>
                <c:pt idx="548">
                  <c:v>-3.2887264597035979</c:v>
                </c:pt>
                <c:pt idx="549">
                  <c:v>-0.92233032098580137</c:v>
                </c:pt>
                <c:pt idx="550">
                  <c:v>-0.27106303084303235</c:v>
                </c:pt>
                <c:pt idx="551">
                  <c:v>2.5718377999093054</c:v>
                </c:pt>
                <c:pt idx="552">
                  <c:v>-3.6991550424249322</c:v>
                </c:pt>
                <c:pt idx="553">
                  <c:v>-0.36719244722132843</c:v>
                </c:pt>
                <c:pt idx="554">
                  <c:v>-0.61146766029562449</c:v>
                </c:pt>
                <c:pt idx="555">
                  <c:v>0.87860595594240243</c:v>
                </c:pt>
                <c:pt idx="556">
                  <c:v>0.67991562593314858</c:v>
                </c:pt>
                <c:pt idx="557">
                  <c:v>0.9963744850059908</c:v>
                </c:pt>
                <c:pt idx="558">
                  <c:v>0.78367597266518274</c:v>
                </c:pt>
                <c:pt idx="559">
                  <c:v>-0.12588058281236134</c:v>
                </c:pt>
                <c:pt idx="560">
                  <c:v>-2.1252687822145533</c:v>
                </c:pt>
                <c:pt idx="561">
                  <c:v>0.44709601160651158</c:v>
                </c:pt>
                <c:pt idx="562">
                  <c:v>1.2435446292091317</c:v>
                </c:pt>
                <c:pt idx="563">
                  <c:v>0.50236242812468956</c:v>
                </c:pt>
                <c:pt idx="564">
                  <c:v>-5.2263088915905004E-2</c:v>
                </c:pt>
                <c:pt idx="565">
                  <c:v>2.9276262923464675</c:v>
                </c:pt>
                <c:pt idx="566">
                  <c:v>-0.9768558557002317</c:v>
                </c:pt>
                <c:pt idx="567">
                  <c:v>1.3539279634157337</c:v>
                </c:pt>
                <c:pt idx="568">
                  <c:v>0.35225879525157466</c:v>
                </c:pt>
                <c:pt idx="569">
                  <c:v>1.3737971823195854</c:v>
                </c:pt>
                <c:pt idx="570">
                  <c:v>1.853069025037323</c:v>
                </c:pt>
                <c:pt idx="571">
                  <c:v>-9.2665868667145379E-2</c:v>
                </c:pt>
                <c:pt idx="572">
                  <c:v>0.28411319171029198</c:v>
                </c:pt>
                <c:pt idx="573">
                  <c:v>2.600296924281174</c:v>
                </c:pt>
                <c:pt idx="574">
                  <c:v>1.5927591029833463</c:v>
                </c:pt>
                <c:pt idx="575">
                  <c:v>2.4017193538803636</c:v>
                </c:pt>
                <c:pt idx="576">
                  <c:v>2.1582185683993962</c:v>
                </c:pt>
                <c:pt idx="577">
                  <c:v>-0.18100005513622511</c:v>
                </c:pt>
                <c:pt idx="578">
                  <c:v>-1.2706576101344749</c:v>
                </c:pt>
                <c:pt idx="579">
                  <c:v>1.2506025706281692</c:v>
                </c:pt>
                <c:pt idx="580">
                  <c:v>-0.88210937722268401</c:v>
                </c:pt>
                <c:pt idx="581">
                  <c:v>-2.2832259576298322</c:v>
                </c:pt>
                <c:pt idx="582">
                  <c:v>1.6513076659823789</c:v>
                </c:pt>
                <c:pt idx="583">
                  <c:v>1.0600051142267668</c:v>
                </c:pt>
                <c:pt idx="584">
                  <c:v>-0.98579014865964742</c:v>
                </c:pt>
                <c:pt idx="585">
                  <c:v>-0.81462881335765569</c:v>
                </c:pt>
                <c:pt idx="586">
                  <c:v>1.0294243129492509</c:v>
                </c:pt>
                <c:pt idx="587">
                  <c:v>-0.52003145307309562</c:v>
                </c:pt>
                <c:pt idx="588">
                  <c:v>1.2571595163482669</c:v>
                </c:pt>
                <c:pt idx="589">
                  <c:v>0.32795438811076344</c:v>
                </c:pt>
                <c:pt idx="590">
                  <c:v>-0.13680193752533459</c:v>
                </c:pt>
                <c:pt idx="591">
                  <c:v>-1.6925617623886349</c:v>
                </c:pt>
                <c:pt idx="592">
                  <c:v>-9.6198398891777587E-2</c:v>
                </c:pt>
                <c:pt idx="593">
                  <c:v>-1.7490422027696038</c:v>
                </c:pt>
                <c:pt idx="594">
                  <c:v>1.2938244946675235</c:v>
                </c:pt>
                <c:pt idx="595">
                  <c:v>-1.8152733173466022</c:v>
                </c:pt>
                <c:pt idx="596">
                  <c:v>2.6321819100628967</c:v>
                </c:pt>
                <c:pt idx="597">
                  <c:v>1.5954298833415479</c:v>
                </c:pt>
                <c:pt idx="598">
                  <c:v>-4.3823343472321223</c:v>
                </c:pt>
                <c:pt idx="599">
                  <c:v>-0.106849015667648</c:v>
                </c:pt>
                <c:pt idx="600">
                  <c:v>-0.43539990426437108</c:v>
                </c:pt>
                <c:pt idx="601">
                  <c:v>0.42756716041898984</c:v>
                </c:pt>
                <c:pt idx="602">
                  <c:v>-1.4345847632051261</c:v>
                </c:pt>
                <c:pt idx="603">
                  <c:v>-0.44850850082690574</c:v>
                </c:pt>
                <c:pt idx="604">
                  <c:v>7.1106706775026077E-2</c:v>
                </c:pt>
                <c:pt idx="605">
                  <c:v>1.2932082274185492</c:v>
                </c:pt>
                <c:pt idx="606">
                  <c:v>-2.0244628967406366</c:v>
                </c:pt>
                <c:pt idx="607">
                  <c:v>-3.2107068180700868</c:v>
                </c:pt>
                <c:pt idx="608">
                  <c:v>-5.0315078746897154E-2</c:v>
                </c:pt>
                <c:pt idx="609">
                  <c:v>-1.3548903312258258</c:v>
                </c:pt>
                <c:pt idx="610">
                  <c:v>1.3007059491441819</c:v>
                </c:pt>
                <c:pt idx="611">
                  <c:v>-0.59083762616005364</c:v>
                </c:pt>
                <c:pt idx="612">
                  <c:v>1.1506395534701443</c:v>
                </c:pt>
                <c:pt idx="613">
                  <c:v>-0.54545319240989099</c:v>
                </c:pt>
                <c:pt idx="614">
                  <c:v>2.3009230212676579</c:v>
                </c:pt>
                <c:pt idx="615">
                  <c:v>0.25302080443989733</c:v>
                </c:pt>
                <c:pt idx="616">
                  <c:v>-0.25607623214634806</c:v>
                </c:pt>
                <c:pt idx="617">
                  <c:v>0.2595414269425404</c:v>
                </c:pt>
                <c:pt idx="618">
                  <c:v>1.7128950035201453</c:v>
                </c:pt>
                <c:pt idx="619">
                  <c:v>-3.0780494412672126</c:v>
                </c:pt>
                <c:pt idx="620">
                  <c:v>0.78014716896191205</c:v>
                </c:pt>
                <c:pt idx="621">
                  <c:v>-4.9419802379071136</c:v>
                </c:pt>
                <c:pt idx="622">
                  <c:v>-1.5527702579338596</c:v>
                </c:pt>
                <c:pt idx="623">
                  <c:v>-9.8389907823781361E-2</c:v>
                </c:pt>
                <c:pt idx="624">
                  <c:v>0.9992681291112181</c:v>
                </c:pt>
                <c:pt idx="625">
                  <c:v>2.6220696075605057</c:v>
                </c:pt>
                <c:pt idx="626">
                  <c:v>0.78384102292621616</c:v>
                </c:pt>
                <c:pt idx="627">
                  <c:v>1.5633533777064641</c:v>
                </c:pt>
                <c:pt idx="628">
                  <c:v>1.2104224429099251</c:v>
                </c:pt>
                <c:pt idx="629">
                  <c:v>0.68156101565968263</c:v>
                </c:pt>
                <c:pt idx="630">
                  <c:v>-0.30968943767022772</c:v>
                </c:pt>
                <c:pt idx="631">
                  <c:v>-3.39714884644627</c:v>
                </c:pt>
                <c:pt idx="632">
                  <c:v>-1.0663751341791265</c:v>
                </c:pt>
                <c:pt idx="633">
                  <c:v>-2.3186680052466091</c:v>
                </c:pt>
                <c:pt idx="634">
                  <c:v>-1.2027181936875708</c:v>
                </c:pt>
                <c:pt idx="635">
                  <c:v>1.3933932889800149</c:v>
                </c:pt>
                <c:pt idx="636">
                  <c:v>0.69821922094348154</c:v>
                </c:pt>
                <c:pt idx="637">
                  <c:v>2.6299963660145647</c:v>
                </c:pt>
                <c:pt idx="638">
                  <c:v>-0.68519561948415786</c:v>
                </c:pt>
                <c:pt idx="639">
                  <c:v>2.3923677526314315</c:v>
                </c:pt>
                <c:pt idx="640">
                  <c:v>1.4960070045868166</c:v>
                </c:pt>
                <c:pt idx="641">
                  <c:v>0.57919878042715989</c:v>
                </c:pt>
                <c:pt idx="642">
                  <c:v>-0.80768377073363107</c:v>
                </c:pt>
                <c:pt idx="643">
                  <c:v>-0.80323712626545729</c:v>
                </c:pt>
                <c:pt idx="644">
                  <c:v>0.5163876760723155</c:v>
                </c:pt>
                <c:pt idx="645">
                  <c:v>-2.0012078772475039</c:v>
                </c:pt>
                <c:pt idx="646">
                  <c:v>0.22432391541906496</c:v>
                </c:pt>
                <c:pt idx="647">
                  <c:v>1.1745937037600558</c:v>
                </c:pt>
                <c:pt idx="648">
                  <c:v>1.1983376831364001</c:v>
                </c:pt>
                <c:pt idx="649">
                  <c:v>1.1443307923927815</c:v>
                </c:pt>
                <c:pt idx="650">
                  <c:v>1.64721035062998</c:v>
                </c:pt>
                <c:pt idx="651">
                  <c:v>0.98914371861217298</c:v>
                </c:pt>
                <c:pt idx="652">
                  <c:v>1.1452181994429573</c:v>
                </c:pt>
                <c:pt idx="653">
                  <c:v>0.30108841521727903</c:v>
                </c:pt>
                <c:pt idx="654">
                  <c:v>0.9394852911873971</c:v>
                </c:pt>
                <c:pt idx="655">
                  <c:v>-0.34217821910041024</c:v>
                </c:pt>
                <c:pt idx="656">
                  <c:v>2.6413649629672404</c:v>
                </c:pt>
                <c:pt idx="657">
                  <c:v>0.39344190955676017</c:v>
                </c:pt>
                <c:pt idx="658">
                  <c:v>2.2735321253598397</c:v>
                </c:pt>
                <c:pt idx="659">
                  <c:v>0.44428639099663358</c:v>
                </c:pt>
                <c:pt idx="660">
                  <c:v>-2.0816645333301969</c:v>
                </c:pt>
                <c:pt idx="661">
                  <c:v>-0.4531594714957965</c:v>
                </c:pt>
                <c:pt idx="662">
                  <c:v>3.7294344251239941</c:v>
                </c:pt>
                <c:pt idx="663">
                  <c:v>1.4966462081458456</c:v>
                </c:pt>
                <c:pt idx="664">
                  <c:v>1.9511642141904271</c:v>
                </c:pt>
                <c:pt idx="665">
                  <c:v>2.0618920809497667</c:v>
                </c:pt>
                <c:pt idx="666">
                  <c:v>-3.2670976335528383</c:v>
                </c:pt>
                <c:pt idx="667">
                  <c:v>2.0343750225694315</c:v>
                </c:pt>
                <c:pt idx="668">
                  <c:v>1.6645694543206686</c:v>
                </c:pt>
                <c:pt idx="669">
                  <c:v>0.89389947669342484</c:v>
                </c:pt>
                <c:pt idx="670">
                  <c:v>-1.2271939017361566</c:v>
                </c:pt>
                <c:pt idx="671">
                  <c:v>-1.6988403508058156</c:v>
                </c:pt>
                <c:pt idx="672">
                  <c:v>0.16146788018545521</c:v>
                </c:pt>
                <c:pt idx="673">
                  <c:v>1.5555914949380534</c:v>
                </c:pt>
                <c:pt idx="674">
                  <c:v>-0.67458677066230888</c:v>
                </c:pt>
                <c:pt idx="675">
                  <c:v>1.1185878356105219</c:v>
                </c:pt>
                <c:pt idx="676">
                  <c:v>-5.8800716516646562E-2</c:v>
                </c:pt>
                <c:pt idx="677">
                  <c:v>2.5833917886647009</c:v>
                </c:pt>
                <c:pt idx="678">
                  <c:v>1.8655252896177414</c:v>
                </c:pt>
                <c:pt idx="679">
                  <c:v>1.2927711815525564</c:v>
                </c:pt>
                <c:pt idx="680">
                  <c:v>2.2860640260088183</c:v>
                </c:pt>
                <c:pt idx="681">
                  <c:v>0.36424362895593804</c:v>
                </c:pt>
                <c:pt idx="682">
                  <c:v>1.5204825038669176</c:v>
                </c:pt>
                <c:pt idx="683">
                  <c:v>-1.3406521796381687</c:v>
                </c:pt>
                <c:pt idx="684">
                  <c:v>1.6906523646995255</c:v>
                </c:pt>
                <c:pt idx="685">
                  <c:v>-0.65003856982058394</c:v>
                </c:pt>
                <c:pt idx="686">
                  <c:v>1.6324055515491429</c:v>
                </c:pt>
                <c:pt idx="687">
                  <c:v>1.1368780993633492</c:v>
                </c:pt>
                <c:pt idx="688">
                  <c:v>0.41260608571782886</c:v>
                </c:pt>
                <c:pt idx="689">
                  <c:v>-1.107319916420576</c:v>
                </c:pt>
                <c:pt idx="690">
                  <c:v>0.75571891659229662</c:v>
                </c:pt>
                <c:pt idx="691">
                  <c:v>1.2239216170423222</c:v>
                </c:pt>
                <c:pt idx="692">
                  <c:v>-1.5013532416514617</c:v>
                </c:pt>
                <c:pt idx="693">
                  <c:v>0.73305786466200551</c:v>
                </c:pt>
                <c:pt idx="694">
                  <c:v>1.1193521547032488</c:v>
                </c:pt>
                <c:pt idx="695">
                  <c:v>0.61708557761885952</c:v>
                </c:pt>
                <c:pt idx="696">
                  <c:v>-3.4581057593000613</c:v>
                </c:pt>
                <c:pt idx="697">
                  <c:v>-1.0725890997913357</c:v>
                </c:pt>
                <c:pt idx="698">
                  <c:v>1.3868623307331311</c:v>
                </c:pt>
                <c:pt idx="699">
                  <c:v>-0.61607496161501063</c:v>
                </c:pt>
                <c:pt idx="700">
                  <c:v>0.65732881977762891</c:v>
                </c:pt>
                <c:pt idx="701">
                  <c:v>0.96933476080748382</c:v>
                </c:pt>
                <c:pt idx="702">
                  <c:v>1.3042699117805696</c:v>
                </c:pt>
                <c:pt idx="703">
                  <c:v>1.0265003128081025</c:v>
                </c:pt>
                <c:pt idx="704">
                  <c:v>0.54701859081017412</c:v>
                </c:pt>
                <c:pt idx="705">
                  <c:v>-0.11730104971485779</c:v>
                </c:pt>
                <c:pt idx="706">
                  <c:v>1.8368273727399329</c:v>
                </c:pt>
                <c:pt idx="707">
                  <c:v>0.47737904865771713</c:v>
                </c:pt>
                <c:pt idx="708">
                  <c:v>2.1881218014185504</c:v>
                </c:pt>
                <c:pt idx="709">
                  <c:v>0.75230904002641097</c:v>
                </c:pt>
                <c:pt idx="710">
                  <c:v>-2.4620826926048607</c:v>
                </c:pt>
                <c:pt idx="711">
                  <c:v>1.621273733818317</c:v>
                </c:pt>
                <c:pt idx="712">
                  <c:v>-2.083359683136794</c:v>
                </c:pt>
                <c:pt idx="713">
                  <c:v>0.57074033769489252</c:v>
                </c:pt>
                <c:pt idx="714">
                  <c:v>-1.0153575762993068</c:v>
                </c:pt>
                <c:pt idx="715">
                  <c:v>1.3197448802681719</c:v>
                </c:pt>
                <c:pt idx="716">
                  <c:v>-0.53466262568283007</c:v>
                </c:pt>
                <c:pt idx="717">
                  <c:v>-3.7791295730419387E-2</c:v>
                </c:pt>
                <c:pt idx="718">
                  <c:v>1.3625241041696798</c:v>
                </c:pt>
                <c:pt idx="719">
                  <c:v>0.98254853477102622</c:v>
                </c:pt>
                <c:pt idx="720">
                  <c:v>0.61620797895423762</c:v>
                </c:pt>
                <c:pt idx="721">
                  <c:v>0.92868368761002273</c:v>
                </c:pt>
                <c:pt idx="722">
                  <c:v>-0.14127737117661046</c:v>
                </c:pt>
                <c:pt idx="723">
                  <c:v>1.769045245057645</c:v>
                </c:pt>
                <c:pt idx="724">
                  <c:v>2.474245164287356</c:v>
                </c:pt>
                <c:pt idx="725">
                  <c:v>0.53819414096286144</c:v>
                </c:pt>
                <c:pt idx="726">
                  <c:v>2.476620878601886</c:v>
                </c:pt>
                <c:pt idx="727">
                  <c:v>-1.7536538849413781</c:v>
                </c:pt>
                <c:pt idx="728">
                  <c:v>9.7205324683966393E-2</c:v>
                </c:pt>
                <c:pt idx="729">
                  <c:v>1.6037967800724515</c:v>
                </c:pt>
                <c:pt idx="730">
                  <c:v>0.38124923469432564</c:v>
                </c:pt>
                <c:pt idx="731">
                  <c:v>-0.51461118758653623</c:v>
                </c:pt>
                <c:pt idx="732">
                  <c:v>0.69227633914808295</c:v>
                </c:pt>
                <c:pt idx="733">
                  <c:v>0.77136048208402097</c:v>
                </c:pt>
                <c:pt idx="734">
                  <c:v>0.58292395316287826</c:v>
                </c:pt>
                <c:pt idx="735">
                  <c:v>-0.68539157973654596</c:v>
                </c:pt>
                <c:pt idx="736">
                  <c:v>1.2872224042386959</c:v>
                </c:pt>
                <c:pt idx="737">
                  <c:v>-2.1102852370793674</c:v>
                </c:pt>
                <c:pt idx="738">
                  <c:v>2.1627171055890595</c:v>
                </c:pt>
                <c:pt idx="739">
                  <c:v>-0.82204740953670252</c:v>
                </c:pt>
                <c:pt idx="740">
                  <c:v>1.9287733335585353</c:v>
                </c:pt>
                <c:pt idx="741">
                  <c:v>-0.68098609913432206</c:v>
                </c:pt>
                <c:pt idx="742">
                  <c:v>2.2580948502620126</c:v>
                </c:pt>
                <c:pt idx="743">
                  <c:v>-1.4463619110919783</c:v>
                </c:pt>
                <c:pt idx="744">
                  <c:v>0.801608309277416</c:v>
                </c:pt>
                <c:pt idx="745">
                  <c:v>1.4665318305659698</c:v>
                </c:pt>
                <c:pt idx="746">
                  <c:v>0.64796048879165435</c:v>
                </c:pt>
                <c:pt idx="747">
                  <c:v>-0.86199565384079113</c:v>
                </c:pt>
                <c:pt idx="748">
                  <c:v>-1.0466122348565048</c:v>
                </c:pt>
                <c:pt idx="749">
                  <c:v>2.622869624384891</c:v>
                </c:pt>
                <c:pt idx="750">
                  <c:v>0.87430040440672485</c:v>
                </c:pt>
                <c:pt idx="751">
                  <c:v>-1.2670505990962173</c:v>
                </c:pt>
                <c:pt idx="752">
                  <c:v>-1.5072350504255199</c:v>
                </c:pt>
                <c:pt idx="753">
                  <c:v>0.16217077796703167</c:v>
                </c:pt>
                <c:pt idx="754">
                  <c:v>1.131361732010618</c:v>
                </c:pt>
                <c:pt idx="755">
                  <c:v>-0.16930495467098547</c:v>
                </c:pt>
                <c:pt idx="756">
                  <c:v>0.37002825610183082</c:v>
                </c:pt>
                <c:pt idx="757">
                  <c:v>-0.29023629552540497</c:v>
                </c:pt>
                <c:pt idx="758">
                  <c:v>1.1988432705416645</c:v>
                </c:pt>
                <c:pt idx="759">
                  <c:v>2.613279655575163</c:v>
                </c:pt>
                <c:pt idx="760">
                  <c:v>-0.41223891765131992</c:v>
                </c:pt>
                <c:pt idx="761">
                  <c:v>0.83808459419111847</c:v>
                </c:pt>
                <c:pt idx="762">
                  <c:v>4.3602106519668196</c:v>
                </c:pt>
                <c:pt idx="763">
                  <c:v>-7.6659347077074429</c:v>
                </c:pt>
                <c:pt idx="764">
                  <c:v>-0.86191586460713299</c:v>
                </c:pt>
                <c:pt idx="765">
                  <c:v>1.6625955507012973</c:v>
                </c:pt>
                <c:pt idx="766">
                  <c:v>0.59589876637949601</c:v>
                </c:pt>
                <c:pt idx="767">
                  <c:v>-2.4786613227133878</c:v>
                </c:pt>
                <c:pt idx="768">
                  <c:v>0.63476307719775282</c:v>
                </c:pt>
                <c:pt idx="769">
                  <c:v>1.1226313334226901</c:v>
                </c:pt>
                <c:pt idx="770">
                  <c:v>0.70165445628100609</c:v>
                </c:pt>
                <c:pt idx="771">
                  <c:v>1.1452802571827314</c:v>
                </c:pt>
                <c:pt idx="772">
                  <c:v>1.5347615856612109</c:v>
                </c:pt>
                <c:pt idx="773">
                  <c:v>2.0709810815461096</c:v>
                </c:pt>
                <c:pt idx="774">
                  <c:v>-0.43254309919958994</c:v>
                </c:pt>
                <c:pt idx="775">
                  <c:v>0.22726540361900763</c:v>
                </c:pt>
                <c:pt idx="776">
                  <c:v>2.1330067960486585</c:v>
                </c:pt>
                <c:pt idx="777">
                  <c:v>-1.9742637813734654</c:v>
                </c:pt>
                <c:pt idx="778">
                  <c:v>-2.7673384451015717</c:v>
                </c:pt>
                <c:pt idx="779">
                  <c:v>0.66557040709277571</c:v>
                </c:pt>
                <c:pt idx="780">
                  <c:v>1.5004929470808921</c:v>
                </c:pt>
                <c:pt idx="781">
                  <c:v>-1.2487217875207535</c:v>
                </c:pt>
                <c:pt idx="782">
                  <c:v>1.0899756651279029</c:v>
                </c:pt>
                <c:pt idx="783">
                  <c:v>3.0436066790767446</c:v>
                </c:pt>
                <c:pt idx="784">
                  <c:v>0.23153839586410346</c:v>
                </c:pt>
                <c:pt idx="785">
                  <c:v>1.1259450185067612</c:v>
                </c:pt>
                <c:pt idx="786">
                  <c:v>1.4482026681729128</c:v>
                </c:pt>
                <c:pt idx="787">
                  <c:v>-1.1468304431503609</c:v>
                </c:pt>
                <c:pt idx="788">
                  <c:v>-0.85082824449002126</c:v>
                </c:pt>
                <c:pt idx="789">
                  <c:v>0.654650947510101</c:v>
                </c:pt>
                <c:pt idx="790">
                  <c:v>-1.4196665027790807</c:v>
                </c:pt>
                <c:pt idx="791">
                  <c:v>0.80406171173494279</c:v>
                </c:pt>
                <c:pt idx="792">
                  <c:v>-2.3957383742503797</c:v>
                </c:pt>
                <c:pt idx="793">
                  <c:v>-1.4275673890532459</c:v>
                </c:pt>
                <c:pt idx="794">
                  <c:v>2.7176370930508469</c:v>
                </c:pt>
                <c:pt idx="795">
                  <c:v>-0.97664620529465695</c:v>
                </c:pt>
                <c:pt idx="796">
                  <c:v>2.2638775767519435</c:v>
                </c:pt>
                <c:pt idx="797">
                  <c:v>-1.0630635772045773</c:v>
                </c:pt>
                <c:pt idx="798">
                  <c:v>1.635706361453493</c:v>
                </c:pt>
                <c:pt idx="799">
                  <c:v>1.9223354932874577</c:v>
                </c:pt>
                <c:pt idx="800">
                  <c:v>2.0242888822327143</c:v>
                </c:pt>
                <c:pt idx="801">
                  <c:v>-3.1531894211050138</c:v>
                </c:pt>
                <c:pt idx="802">
                  <c:v>-1.3380201678741197</c:v>
                </c:pt>
                <c:pt idx="803">
                  <c:v>-1.2391668157720119</c:v>
                </c:pt>
                <c:pt idx="804">
                  <c:v>2.4178199786048991</c:v>
                </c:pt>
                <c:pt idx="805">
                  <c:v>0.11879778291285681</c:v>
                </c:pt>
                <c:pt idx="806">
                  <c:v>1.2315123802974264</c:v>
                </c:pt>
                <c:pt idx="807">
                  <c:v>2.6111087363738266</c:v>
                </c:pt>
                <c:pt idx="808">
                  <c:v>2.8297374471956598</c:v>
                </c:pt>
                <c:pt idx="809">
                  <c:v>2.479439490618141</c:v>
                </c:pt>
                <c:pt idx="810">
                  <c:v>1.572394089532384</c:v>
                </c:pt>
                <c:pt idx="811">
                  <c:v>3.3428317826686285</c:v>
                </c:pt>
                <c:pt idx="812">
                  <c:v>2.855030923117726</c:v>
                </c:pt>
                <c:pt idx="813">
                  <c:v>2.1460910941937335</c:v>
                </c:pt>
                <c:pt idx="814">
                  <c:v>2.4115829530438426</c:v>
                </c:pt>
                <c:pt idx="815">
                  <c:v>1.7849181304423802</c:v>
                </c:pt>
                <c:pt idx="816">
                  <c:v>2.7165226797351925</c:v>
                </c:pt>
                <c:pt idx="817">
                  <c:v>2.9461445599130709</c:v>
                </c:pt>
                <c:pt idx="818">
                  <c:v>0.68740104819376657</c:v>
                </c:pt>
                <c:pt idx="819">
                  <c:v>3.1016603316567029</c:v>
                </c:pt>
                <c:pt idx="820">
                  <c:v>2.6906672210717972</c:v>
                </c:pt>
                <c:pt idx="821">
                  <c:v>1.09571228785729</c:v>
                </c:pt>
                <c:pt idx="822">
                  <c:v>1.46735868364015</c:v>
                </c:pt>
                <c:pt idx="823">
                  <c:v>-0.38266594078548499</c:v>
                </c:pt>
                <c:pt idx="824">
                  <c:v>1.8818737007964046</c:v>
                </c:pt>
                <c:pt idx="825">
                  <c:v>2.091474465095895</c:v>
                </c:pt>
                <c:pt idx="826">
                  <c:v>0.79563226056980241</c:v>
                </c:pt>
                <c:pt idx="827">
                  <c:v>-3.5477791691392406</c:v>
                </c:pt>
                <c:pt idx="828">
                  <c:v>1.1755773895865262</c:v>
                </c:pt>
                <c:pt idx="829">
                  <c:v>2.7778949470401444</c:v>
                </c:pt>
                <c:pt idx="830">
                  <c:v>2.1540574162916371</c:v>
                </c:pt>
                <c:pt idx="831">
                  <c:v>-0.44028794567414475</c:v>
                </c:pt>
                <c:pt idx="832">
                  <c:v>-0.31112848670730714</c:v>
                </c:pt>
                <c:pt idx="833">
                  <c:v>-9.4955742019568717E-2</c:v>
                </c:pt>
                <c:pt idx="834">
                  <c:v>3.5353549228061243</c:v>
                </c:pt>
                <c:pt idx="835">
                  <c:v>-1.222207723951092</c:v>
                </c:pt>
                <c:pt idx="836">
                  <c:v>-0.39404745755484011</c:v>
                </c:pt>
                <c:pt idx="837">
                  <c:v>3.5949335473160517</c:v>
                </c:pt>
                <c:pt idx="838">
                  <c:v>2.3987668123228292</c:v>
                </c:pt>
                <c:pt idx="839">
                  <c:v>1.4300904409891129</c:v>
                </c:pt>
                <c:pt idx="840">
                  <c:v>2.1383124739819155</c:v>
                </c:pt>
                <c:pt idx="841">
                  <c:v>-0.92920580904707262</c:v>
                </c:pt>
                <c:pt idx="842">
                  <c:v>2.681237503463513</c:v>
                </c:pt>
                <c:pt idx="843">
                  <c:v>1.9395875534147295</c:v>
                </c:pt>
                <c:pt idx="844">
                  <c:v>6.6526225963907809E-2</c:v>
                </c:pt>
                <c:pt idx="845">
                  <c:v>2.3933547819222447</c:v>
                </c:pt>
                <c:pt idx="846">
                  <c:v>0.42733730418247978</c:v>
                </c:pt>
                <c:pt idx="847">
                  <c:v>0.33077713259771502</c:v>
                </c:pt>
                <c:pt idx="848">
                  <c:v>1.5813469448579649</c:v>
                </c:pt>
                <c:pt idx="849">
                  <c:v>-0.19181782144600765</c:v>
                </c:pt>
                <c:pt idx="850">
                  <c:v>1.2756768148434088</c:v>
                </c:pt>
                <c:pt idx="851">
                  <c:v>2.378572205562278</c:v>
                </c:pt>
                <c:pt idx="852">
                  <c:v>-0.44942656800510616</c:v>
                </c:pt>
                <c:pt idx="853">
                  <c:v>-1.270347046454632</c:v>
                </c:pt>
                <c:pt idx="854">
                  <c:v>3.1915059980734686</c:v>
                </c:pt>
                <c:pt idx="855">
                  <c:v>1.3507309024352017</c:v>
                </c:pt>
                <c:pt idx="856">
                  <c:v>1.9942614360940631</c:v>
                </c:pt>
                <c:pt idx="857">
                  <c:v>3.1359028846722228</c:v>
                </c:pt>
                <c:pt idx="858">
                  <c:v>2.0138849664094085</c:v>
                </c:pt>
                <c:pt idx="859">
                  <c:v>2.319729013508216</c:v>
                </c:pt>
                <c:pt idx="860">
                  <c:v>0.36942081147547051</c:v>
                </c:pt>
                <c:pt idx="861">
                  <c:v>2.9835159945917882</c:v>
                </c:pt>
                <c:pt idx="862">
                  <c:v>-2.1815862086383149</c:v>
                </c:pt>
                <c:pt idx="863">
                  <c:v>2.0568980728730701</c:v>
                </c:pt>
                <c:pt idx="864">
                  <c:v>0.13532172238859969</c:v>
                </c:pt>
                <c:pt idx="865">
                  <c:v>1.1835921119273423</c:v>
                </c:pt>
                <c:pt idx="866">
                  <c:v>-0.64896403901957134</c:v>
                </c:pt>
                <c:pt idx="867">
                  <c:v>1.7589973431396866</c:v>
                </c:pt>
                <c:pt idx="868">
                  <c:v>-0.85726819995842984</c:v>
                </c:pt>
                <c:pt idx="869">
                  <c:v>3.3509912096352594</c:v>
                </c:pt>
                <c:pt idx="870">
                  <c:v>1.8671511052659291</c:v>
                </c:pt>
                <c:pt idx="871">
                  <c:v>-1.040651479205462</c:v>
                </c:pt>
                <c:pt idx="872">
                  <c:v>-1.1924957613156482</c:v>
                </c:pt>
                <c:pt idx="873">
                  <c:v>0.43876449131537743</c:v>
                </c:pt>
                <c:pt idx="874">
                  <c:v>3.9009327724659557</c:v>
                </c:pt>
                <c:pt idx="875">
                  <c:v>1.5380057314458682</c:v>
                </c:pt>
                <c:pt idx="876">
                  <c:v>3.9955128833750795</c:v>
                </c:pt>
                <c:pt idx="877">
                  <c:v>-1.3062657418180341</c:v>
                </c:pt>
                <c:pt idx="878">
                  <c:v>8.8278444202683493E-2</c:v>
                </c:pt>
                <c:pt idx="879">
                  <c:v>0.32975635840907574</c:v>
                </c:pt>
                <c:pt idx="880">
                  <c:v>2.9788472144788223</c:v>
                </c:pt>
                <c:pt idx="881">
                  <c:v>-2.0243018214822595</c:v>
                </c:pt>
                <c:pt idx="882">
                  <c:v>3.0516191188405766</c:v>
                </c:pt>
                <c:pt idx="883">
                  <c:v>0.3453896637754913</c:v>
                </c:pt>
                <c:pt idx="884">
                  <c:v>5.7050203788782881</c:v>
                </c:pt>
                <c:pt idx="885">
                  <c:v>3.6540297099859509</c:v>
                </c:pt>
                <c:pt idx="886">
                  <c:v>2.8727495938587224</c:v>
                </c:pt>
                <c:pt idx="887">
                  <c:v>0.44170233741221671</c:v>
                </c:pt>
                <c:pt idx="888">
                  <c:v>3.2872639396099057</c:v>
                </c:pt>
                <c:pt idx="889">
                  <c:v>4.0655623615675722</c:v>
                </c:pt>
                <c:pt idx="890">
                  <c:v>3.1191104055739141</c:v>
                </c:pt>
                <c:pt idx="891">
                  <c:v>4.0064023320259563E-3</c:v>
                </c:pt>
                <c:pt idx="892">
                  <c:v>4.4663784704673777</c:v>
                </c:pt>
                <c:pt idx="893">
                  <c:v>0.80854413289037241</c:v>
                </c:pt>
                <c:pt idx="894">
                  <c:v>-0.46802605519883195</c:v>
                </c:pt>
                <c:pt idx="895">
                  <c:v>0.99553668432439602</c:v>
                </c:pt>
                <c:pt idx="896">
                  <c:v>3.2714833512496817</c:v>
                </c:pt>
                <c:pt idx="897">
                  <c:v>3.5739192502133066</c:v>
                </c:pt>
                <c:pt idx="898">
                  <c:v>-0.26094779896229076</c:v>
                </c:pt>
                <c:pt idx="899">
                  <c:v>2.2614175254286271</c:v>
                </c:pt>
                <c:pt idx="900">
                  <c:v>2.8038138082964159</c:v>
                </c:pt>
                <c:pt idx="901">
                  <c:v>3.8445393867115012</c:v>
                </c:pt>
                <c:pt idx="902">
                  <c:v>4.7966977843255458</c:v>
                </c:pt>
                <c:pt idx="903">
                  <c:v>-1.791729852609427</c:v>
                </c:pt>
                <c:pt idx="904">
                  <c:v>2.4511156013838087</c:v>
                </c:pt>
                <c:pt idx="905">
                  <c:v>2.0924533209125844</c:v>
                </c:pt>
                <c:pt idx="906">
                  <c:v>4.3486507355537878</c:v>
                </c:pt>
                <c:pt idx="907">
                  <c:v>5.0031899243882849</c:v>
                </c:pt>
                <c:pt idx="908">
                  <c:v>-8.012008751485622</c:v>
                </c:pt>
                <c:pt idx="909">
                  <c:v>-7.8150222256958131</c:v>
                </c:pt>
                <c:pt idx="910">
                  <c:v>-7.6621995810142618</c:v>
                </c:pt>
                <c:pt idx="911">
                  <c:v>-7.5355124099544124</c:v>
                </c:pt>
                <c:pt idx="912">
                  <c:v>-7.3104847756296296</c:v>
                </c:pt>
                <c:pt idx="913">
                  <c:v>-7.0835075317749725</c:v>
                </c:pt>
                <c:pt idx="914">
                  <c:v>-6.9543987414145061</c:v>
                </c:pt>
                <c:pt idx="915">
                  <c:v>-6.8889446144922868</c:v>
                </c:pt>
                <c:pt idx="916">
                  <c:v>-6.8419160834732544</c:v>
                </c:pt>
                <c:pt idx="917">
                  <c:v>-6.8294497450382723</c:v>
                </c:pt>
                <c:pt idx="918">
                  <c:v>-6.5784223998229781</c:v>
                </c:pt>
                <c:pt idx="919">
                  <c:v>-6.5703479259152759</c:v>
                </c:pt>
                <c:pt idx="920">
                  <c:v>-6.4353452757954699</c:v>
                </c:pt>
                <c:pt idx="921">
                  <c:v>-6.3916328681377408</c:v>
                </c:pt>
                <c:pt idx="922">
                  <c:v>-6.3296723473386303</c:v>
                </c:pt>
                <c:pt idx="923">
                  <c:v>-6.3125903563704382</c:v>
                </c:pt>
                <c:pt idx="924">
                  <c:v>-6.1805504588547695</c:v>
                </c:pt>
                <c:pt idx="925">
                  <c:v>-5.7265082784213153</c:v>
                </c:pt>
                <c:pt idx="926">
                  <c:v>-5.6531504463985769</c:v>
                </c:pt>
                <c:pt idx="927">
                  <c:v>-5.6169687847928884</c:v>
                </c:pt>
                <c:pt idx="928">
                  <c:v>-5.6072886632812367</c:v>
                </c:pt>
                <c:pt idx="929">
                  <c:v>-5.5301033831377993</c:v>
                </c:pt>
                <c:pt idx="930">
                  <c:v>-5.4774095548351918</c:v>
                </c:pt>
                <c:pt idx="931">
                  <c:v>-5.4137850151382638</c:v>
                </c:pt>
                <c:pt idx="932">
                  <c:v>-5.3033927901010811</c:v>
                </c:pt>
                <c:pt idx="933">
                  <c:v>-5.2759935130695723</c:v>
                </c:pt>
                <c:pt idx="934">
                  <c:v>-5.2143340006913084</c:v>
                </c:pt>
                <c:pt idx="935">
                  <c:v>-5.1848178957459599</c:v>
                </c:pt>
                <c:pt idx="936">
                  <c:v>-5.1558118982150578</c:v>
                </c:pt>
                <c:pt idx="937">
                  <c:v>-5.1234167980425545</c:v>
                </c:pt>
                <c:pt idx="938">
                  <c:v>-5.0389419768078447</c:v>
                </c:pt>
                <c:pt idx="939">
                  <c:v>-4.9372900925693441</c:v>
                </c:pt>
                <c:pt idx="940">
                  <c:v>-4.8764659503184662</c:v>
                </c:pt>
                <c:pt idx="941">
                  <c:v>-4.7398935312577768</c:v>
                </c:pt>
                <c:pt idx="942">
                  <c:v>-4.6010540757868723</c:v>
                </c:pt>
                <c:pt idx="943">
                  <c:v>-4.5767845888165661</c:v>
                </c:pt>
                <c:pt idx="944">
                  <c:v>-4.5182380763421888</c:v>
                </c:pt>
                <c:pt idx="945">
                  <c:v>-4.2246599433619094</c:v>
                </c:pt>
                <c:pt idx="946">
                  <c:v>-4.0035741450395381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AE3-46D1-8043-3FFCCB9AF7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55445600"/>
        <c:axId val="855443632"/>
      </c:scatterChart>
      <c:valAx>
        <c:axId val="8554456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Log2 fold change - Control</a:t>
                </a:r>
              </a:p>
            </c:rich>
          </c:tx>
          <c:layout>
            <c:manualLayout>
              <c:xMode val="edge"/>
              <c:yMode val="edge"/>
              <c:x val="0.27973017391517652"/>
              <c:y val="0.9180712410948631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5443632"/>
        <c:crosses val="autoZero"/>
        <c:crossBetween val="midCat"/>
      </c:valAx>
      <c:valAx>
        <c:axId val="8554436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Log 2 fold change - BDE-47 exposed</a:t>
                </a:r>
              </a:p>
            </c:rich>
          </c:tx>
          <c:layout>
            <c:manualLayout>
              <c:xMode val="edge"/>
              <c:yMode val="edge"/>
              <c:x val="2.0768431983385256E-2"/>
              <c:y val="0.200857142857142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54456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baseline="0">
                <a:effectLst/>
              </a:rPr>
              <a:t>Differential expression of piRNA - overlapping list</a:t>
            </a:r>
            <a:endParaRPr lang="en-US"/>
          </a:p>
        </c:rich>
      </c:tx>
      <c:layout>
        <c:manualLayout>
          <c:xMode val="edge"/>
          <c:yMode val="edge"/>
          <c:x val="0.1090946968286057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482991304714718"/>
          <c:y val="0.19658403123637819"/>
          <c:w val="0.81366826723556251"/>
          <c:h val="0.7071615518024911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'Merged age dependent'!$O$3:$O$7</c:f>
              <c:numCache>
                <c:formatCode>General</c:formatCode>
                <c:ptCount val="5"/>
                <c:pt idx="0">
                  <c:v>-7.1548045541706458</c:v>
                </c:pt>
                <c:pt idx="1">
                  <c:v>-3.6635714163425068</c:v>
                </c:pt>
                <c:pt idx="2">
                  <c:v>-3.3831285301637672</c:v>
                </c:pt>
                <c:pt idx="3">
                  <c:v>-2.5322347218805166</c:v>
                </c:pt>
                <c:pt idx="4">
                  <c:v>6.6200164290906693</c:v>
                </c:pt>
              </c:numCache>
            </c:numRef>
          </c:xVal>
          <c:yVal>
            <c:numRef>
              <c:f>'Merged age dependent'!$P$3:$P$7</c:f>
              <c:numCache>
                <c:formatCode>General</c:formatCode>
                <c:ptCount val="5"/>
                <c:pt idx="0">
                  <c:v>-7.3937004523092478</c:v>
                </c:pt>
                <c:pt idx="1">
                  <c:v>-5.8560233342232877</c:v>
                </c:pt>
                <c:pt idx="2">
                  <c:v>-5.5057998158739423</c:v>
                </c:pt>
                <c:pt idx="3">
                  <c:v>-6.7357833197082178</c:v>
                </c:pt>
                <c:pt idx="4">
                  <c:v>4.7966977843255458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4E7-43D6-9199-8D576D06F3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9085760"/>
        <c:axId val="449087728"/>
      </c:scatterChart>
      <c:valAx>
        <c:axId val="4490857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Log2 fold change - Control</a:t>
                </a:r>
              </a:p>
            </c:rich>
          </c:tx>
          <c:layout>
            <c:manualLayout>
              <c:xMode val="edge"/>
              <c:yMode val="edge"/>
              <c:x val="0.24551564370129936"/>
              <c:y val="0.918939743839440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9087728"/>
        <c:crosses val="autoZero"/>
        <c:crossBetween val="midCat"/>
      </c:valAx>
      <c:valAx>
        <c:axId val="44908772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Log2 fold change - BDE-47 bexposed</a:t>
                </a:r>
              </a:p>
            </c:rich>
          </c:tx>
          <c:layout>
            <c:manualLayout>
              <c:xMode val="edge"/>
              <c:yMode val="edge"/>
              <c:x val="2.0931446053070939E-2"/>
              <c:y val="0.210718306854752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90857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>
                <a:solidFill>
                  <a:schemeClr val="tx1"/>
                </a:solidFill>
                <a:effectLst/>
              </a:rPr>
              <a:t>Expression on PND120 </a:t>
            </a: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of miRNA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undergoing age-dependent </a:t>
            </a: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up-regulation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in control animals</a:t>
            </a:r>
            <a:endParaRPr lang="en-US" sz="1400" dirty="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6580927384076991E-2"/>
          <c:y val="0.18601851851851853"/>
          <c:w val="0.88386351706036748"/>
          <c:h val="0.72973024205307668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Sheet15!$D$1</c:f>
              <c:strCache>
                <c:ptCount val="1"/>
                <c:pt idx="0">
                  <c:v>Control PND120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Sheet15!$D$2:$D$118</c:f>
              <c:numCache>
                <c:formatCode>General</c:formatCode>
                <c:ptCount val="117"/>
                <c:pt idx="0">
                  <c:v>2.8847145924407767</c:v>
                </c:pt>
                <c:pt idx="1">
                  <c:v>2.9379235050917702</c:v>
                </c:pt>
                <c:pt idx="2">
                  <c:v>2.9536686905177647</c:v>
                </c:pt>
                <c:pt idx="3">
                  <c:v>3.0195233108587676</c:v>
                </c:pt>
                <c:pt idx="4">
                  <c:v>3.0578780352322035</c:v>
                </c:pt>
                <c:pt idx="5">
                  <c:v>3.1118044838494985</c:v>
                </c:pt>
                <c:pt idx="6">
                  <c:v>3.1903840903657894</c:v>
                </c:pt>
                <c:pt idx="7">
                  <c:v>3.2146851194789328</c:v>
                </c:pt>
                <c:pt idx="8">
                  <c:v>3.2775997334798697</c:v>
                </c:pt>
                <c:pt idx="9">
                  <c:v>3.2833667919421869</c:v>
                </c:pt>
                <c:pt idx="10">
                  <c:v>3.3329533969701042</c:v>
                </c:pt>
                <c:pt idx="11">
                  <c:v>3.3856522682310088</c:v>
                </c:pt>
                <c:pt idx="12">
                  <c:v>3.4102038390388061</c:v>
                </c:pt>
                <c:pt idx="13">
                  <c:v>3.470229407235141</c:v>
                </c:pt>
                <c:pt idx="14">
                  <c:v>3.4984836028728581</c:v>
                </c:pt>
                <c:pt idx="15">
                  <c:v>3.5672584528522386</c:v>
                </c:pt>
                <c:pt idx="16">
                  <c:v>3.5781008446663272</c:v>
                </c:pt>
                <c:pt idx="17">
                  <c:v>3.6402224566791048</c:v>
                </c:pt>
                <c:pt idx="18">
                  <c:v>3.8196737329374937</c:v>
                </c:pt>
                <c:pt idx="19">
                  <c:v>3.8363127932765173</c:v>
                </c:pt>
                <c:pt idx="20">
                  <c:v>3.9195127097951836</c:v>
                </c:pt>
                <c:pt idx="21">
                  <c:v>4.0546708040079116</c:v>
                </c:pt>
                <c:pt idx="22">
                  <c:v>4.2080434828475584</c:v>
                </c:pt>
                <c:pt idx="23">
                  <c:v>4.3042781752104196</c:v>
                </c:pt>
                <c:pt idx="24">
                  <c:v>4.3108344055209296</c:v>
                </c:pt>
                <c:pt idx="25">
                  <c:v>4.3997429689649827</c:v>
                </c:pt>
                <c:pt idx="26">
                  <c:v>4.5507452036459322</c:v>
                </c:pt>
                <c:pt idx="27">
                  <c:v>4.6042886075153691</c:v>
                </c:pt>
                <c:pt idx="28">
                  <c:v>4.6451951314426436</c:v>
                </c:pt>
                <c:pt idx="29">
                  <c:v>4.7129039540314999</c:v>
                </c:pt>
                <c:pt idx="30">
                  <c:v>4.7728015052310822</c:v>
                </c:pt>
                <c:pt idx="31">
                  <c:v>4.7785957906964267</c:v>
                </c:pt>
                <c:pt idx="32">
                  <c:v>4.8410623871206617</c:v>
                </c:pt>
                <c:pt idx="33">
                  <c:v>4.8627622212039094</c:v>
                </c:pt>
                <c:pt idx="34">
                  <c:v>4.8703796027795336</c:v>
                </c:pt>
                <c:pt idx="35">
                  <c:v>4.9353813941448301</c:v>
                </c:pt>
                <c:pt idx="36">
                  <c:v>4.9674805383973117</c:v>
                </c:pt>
                <c:pt idx="37">
                  <c:v>5.5072948100350603</c:v>
                </c:pt>
                <c:pt idx="38">
                  <c:v>5.5114004028195458</c:v>
                </c:pt>
                <c:pt idx="39">
                  <c:v>5.5509950976510867</c:v>
                </c:pt>
                <c:pt idx="40">
                  <c:v>5.5884303260327526</c:v>
                </c:pt>
                <c:pt idx="41">
                  <c:v>5.6611315078471174</c:v>
                </c:pt>
                <c:pt idx="42">
                  <c:v>5.7705858453824206</c:v>
                </c:pt>
                <c:pt idx="43">
                  <c:v>5.9017382447733384</c:v>
                </c:pt>
                <c:pt idx="44">
                  <c:v>6.0009613797844752</c:v>
                </c:pt>
                <c:pt idx="45">
                  <c:v>6.0731673681144356</c:v>
                </c:pt>
                <c:pt idx="46">
                  <c:v>6.1566849925663618</c:v>
                </c:pt>
                <c:pt idx="47">
                  <c:v>6.2278789402354029</c:v>
                </c:pt>
                <c:pt idx="48">
                  <c:v>6.2359211983679792</c:v>
                </c:pt>
                <c:pt idx="49">
                  <c:v>6.2688495190179774</c:v>
                </c:pt>
                <c:pt idx="50">
                  <c:v>6.3100548564946957</c:v>
                </c:pt>
                <c:pt idx="51">
                  <c:v>6.3753306078765783</c:v>
                </c:pt>
                <c:pt idx="52">
                  <c:v>6.5331672901617095</c:v>
                </c:pt>
                <c:pt idx="53">
                  <c:v>6.5409697008995442</c:v>
                </c:pt>
                <c:pt idx="54">
                  <c:v>6.5878530969379332</c:v>
                </c:pt>
                <c:pt idx="55">
                  <c:v>6.6417222593556646</c:v>
                </c:pt>
                <c:pt idx="56">
                  <c:v>6.6763387077154581</c:v>
                </c:pt>
                <c:pt idx="57">
                  <c:v>6.7039552089042012</c:v>
                </c:pt>
                <c:pt idx="58">
                  <c:v>6.7793876320701569</c:v>
                </c:pt>
                <c:pt idx="59">
                  <c:v>6.8556202276394629</c:v>
                </c:pt>
                <c:pt idx="60">
                  <c:v>6.9286442487986193</c:v>
                </c:pt>
                <c:pt idx="61">
                  <c:v>7.0513205555643728</c:v>
                </c:pt>
                <c:pt idx="62">
                  <c:v>7.0582315372911921</c:v>
                </c:pt>
                <c:pt idx="63">
                  <c:v>7.0865857889681578</c:v>
                </c:pt>
                <c:pt idx="64">
                  <c:v>7.1184314274645741</c:v>
                </c:pt>
                <c:pt idx="65">
                  <c:v>7.1247028471463523</c:v>
                </c:pt>
                <c:pt idx="66">
                  <c:v>7.1564587750996376</c:v>
                </c:pt>
                <c:pt idx="67">
                  <c:v>7.1968539537733029</c:v>
                </c:pt>
                <c:pt idx="68">
                  <c:v>7.3018531743323791</c:v>
                </c:pt>
                <c:pt idx="69">
                  <c:v>7.335882563439089</c:v>
                </c:pt>
                <c:pt idx="70">
                  <c:v>7.3386177495186971</c:v>
                </c:pt>
                <c:pt idx="71">
                  <c:v>7.3390304688483168</c:v>
                </c:pt>
                <c:pt idx="72">
                  <c:v>7.3873657512466275</c:v>
                </c:pt>
                <c:pt idx="73">
                  <c:v>7.4292070785416513</c:v>
                </c:pt>
                <c:pt idx="74">
                  <c:v>7.5511295839887111</c:v>
                </c:pt>
                <c:pt idx="75">
                  <c:v>7.6124077606723359</c:v>
                </c:pt>
                <c:pt idx="76">
                  <c:v>7.6354560443370767</c:v>
                </c:pt>
                <c:pt idx="77">
                  <c:v>7.6889541461622279</c:v>
                </c:pt>
                <c:pt idx="78">
                  <c:v>7.7721844847662309</c:v>
                </c:pt>
                <c:pt idx="79">
                  <c:v>7.8526915609003813</c:v>
                </c:pt>
                <c:pt idx="80">
                  <c:v>8.0397156617472305</c:v>
                </c:pt>
                <c:pt idx="81">
                  <c:v>8.1465926920314491</c:v>
                </c:pt>
                <c:pt idx="82">
                  <c:v>8.2489518037526626</c:v>
                </c:pt>
                <c:pt idx="83">
                  <c:v>8.2865081908754696</c:v>
                </c:pt>
                <c:pt idx="84">
                  <c:v>8.4748876747915656</c:v>
                </c:pt>
                <c:pt idx="85">
                  <c:v>8.5114490259469004</c:v>
                </c:pt>
                <c:pt idx="86">
                  <c:v>8.7394188915773032</c:v>
                </c:pt>
                <c:pt idx="87">
                  <c:v>8.755788523847464</c:v>
                </c:pt>
                <c:pt idx="88">
                  <c:v>8.8243908228288142</c:v>
                </c:pt>
                <c:pt idx="89">
                  <c:v>9.0350376604184532</c:v>
                </c:pt>
                <c:pt idx="90">
                  <c:v>9.0754929548923418</c:v>
                </c:pt>
                <c:pt idx="91">
                  <c:v>9.0886520821148249</c:v>
                </c:pt>
                <c:pt idx="92">
                  <c:v>9.1771147893327853</c:v>
                </c:pt>
                <c:pt idx="93">
                  <c:v>9.227945919337504</c:v>
                </c:pt>
                <c:pt idx="94">
                  <c:v>9.3372011074242867</c:v>
                </c:pt>
                <c:pt idx="95">
                  <c:v>9.7065657215662888</c:v>
                </c:pt>
                <c:pt idx="96">
                  <c:v>10.324353550707698</c:v>
                </c:pt>
                <c:pt idx="97">
                  <c:v>10.51586424220911</c:v>
                </c:pt>
                <c:pt idx="98">
                  <c:v>10.592670991290971</c:v>
                </c:pt>
                <c:pt idx="99">
                  <c:v>10.626511061753732</c:v>
                </c:pt>
                <c:pt idx="100">
                  <c:v>10.726662335179748</c:v>
                </c:pt>
                <c:pt idx="101">
                  <c:v>10.766786996959006</c:v>
                </c:pt>
                <c:pt idx="102">
                  <c:v>10.931348042157495</c:v>
                </c:pt>
                <c:pt idx="103">
                  <c:v>11.042702871331452</c:v>
                </c:pt>
                <c:pt idx="104">
                  <c:v>11.057245842510396</c:v>
                </c:pt>
                <c:pt idx="105">
                  <c:v>11.266145320103753</c:v>
                </c:pt>
                <c:pt idx="106">
                  <c:v>11.344326328228144</c:v>
                </c:pt>
                <c:pt idx="107">
                  <c:v>11.581243028833109</c:v>
                </c:pt>
                <c:pt idx="108">
                  <c:v>11.936570241446136</c:v>
                </c:pt>
                <c:pt idx="109">
                  <c:v>12.250884680571664</c:v>
                </c:pt>
                <c:pt idx="110">
                  <c:v>12.269691705061843</c:v>
                </c:pt>
                <c:pt idx="111">
                  <c:v>13.077984682986495</c:v>
                </c:pt>
                <c:pt idx="112">
                  <c:v>13.166160859718232</c:v>
                </c:pt>
                <c:pt idx="113">
                  <c:v>13.358393560053768</c:v>
                </c:pt>
                <c:pt idx="114">
                  <c:v>13.501296473828079</c:v>
                </c:pt>
                <c:pt idx="115">
                  <c:v>15.003021656074566</c:v>
                </c:pt>
                <c:pt idx="116">
                  <c:v>15.103372314219586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7FC-4C62-B630-B7D8FF878AA2}"/>
            </c:ext>
          </c:extLst>
        </c:ser>
        <c:ser>
          <c:idx val="1"/>
          <c:order val="1"/>
          <c:tx>
            <c:strRef>
              <c:f>Sheet15!$E$1</c:f>
              <c:strCache>
                <c:ptCount val="1"/>
                <c:pt idx="0">
                  <c:v>BDE-47 PND120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2"/>
            <c:dispRSqr val="0"/>
            <c:dispEq val="0"/>
          </c:trendline>
          <c:yVal>
            <c:numRef>
              <c:f>Sheet15!$E$2:$E$118</c:f>
              <c:numCache>
                <c:formatCode>General</c:formatCode>
                <c:ptCount val="117"/>
                <c:pt idx="0">
                  <c:v>3.1742518142111749</c:v>
                </c:pt>
                <c:pt idx="1">
                  <c:v>2.4256487317958446</c:v>
                </c:pt>
                <c:pt idx="2">
                  <c:v>2.8148830207811284</c:v>
                </c:pt>
                <c:pt idx="3">
                  <c:v>2.0662691144395899</c:v>
                </c:pt>
                <c:pt idx="4">
                  <c:v>3.020573753361361</c:v>
                </c:pt>
                <c:pt idx="5">
                  <c:v>2.2447480249539669</c:v>
                </c:pt>
                <c:pt idx="6">
                  <c:v>2.6253758589568945</c:v>
                </c:pt>
                <c:pt idx="7">
                  <c:v>2.7984587268165577</c:v>
                </c:pt>
                <c:pt idx="8">
                  <c:v>3.3386933400169583</c:v>
                </c:pt>
                <c:pt idx="9">
                  <c:v>3.1575612370375126</c:v>
                </c:pt>
                <c:pt idx="10">
                  <c:v>2.2251221223123863</c:v>
                </c:pt>
                <c:pt idx="11">
                  <c:v>2.3900714907977165</c:v>
                </c:pt>
                <c:pt idx="12">
                  <c:v>2.4500373263214068</c:v>
                </c:pt>
                <c:pt idx="13">
                  <c:v>3.5251672700440566</c:v>
                </c:pt>
                <c:pt idx="14">
                  <c:v>3.360976579537271</c:v>
                </c:pt>
                <c:pt idx="15">
                  <c:v>2.7347715157996375</c:v>
                </c:pt>
                <c:pt idx="16">
                  <c:v>2.9820687262443162</c:v>
                </c:pt>
                <c:pt idx="17">
                  <c:v>3.3346741469888133</c:v>
                </c:pt>
                <c:pt idx="18">
                  <c:v>3.6730526558611083</c:v>
                </c:pt>
                <c:pt idx="19">
                  <c:v>4.0423908676175841</c:v>
                </c:pt>
                <c:pt idx="20">
                  <c:v>4.2072838309029006</c:v>
                </c:pt>
                <c:pt idx="21">
                  <c:v>3.6098739651158969</c:v>
                </c:pt>
                <c:pt idx="22">
                  <c:v>3.6348286882485277</c:v>
                </c:pt>
                <c:pt idx="23">
                  <c:v>4.3810535445971546</c:v>
                </c:pt>
                <c:pt idx="24">
                  <c:v>3.6001494502399498</c:v>
                </c:pt>
                <c:pt idx="25">
                  <c:v>3.4503223530718699</c:v>
                </c:pt>
                <c:pt idx="26">
                  <c:v>4.3384644021496577</c:v>
                </c:pt>
                <c:pt idx="27">
                  <c:v>3.2744456492958793</c:v>
                </c:pt>
                <c:pt idx="28">
                  <c:v>4.5477794961285838</c:v>
                </c:pt>
                <c:pt idx="29">
                  <c:v>5.0304747859148353</c:v>
                </c:pt>
                <c:pt idx="30">
                  <c:v>3.7731635855515298</c:v>
                </c:pt>
                <c:pt idx="31">
                  <c:v>4.6417255926770009</c:v>
                </c:pt>
                <c:pt idx="32">
                  <c:v>3.9877120206804562</c:v>
                </c:pt>
                <c:pt idx="33">
                  <c:v>4.4226956977131939</c:v>
                </c:pt>
                <c:pt idx="34">
                  <c:v>4.6743552134355957</c:v>
                </c:pt>
                <c:pt idx="35">
                  <c:v>4.6004940094317712</c:v>
                </c:pt>
                <c:pt idx="36">
                  <c:v>4.7699120846137228</c:v>
                </c:pt>
                <c:pt idx="37">
                  <c:v>6.8280330318962283</c:v>
                </c:pt>
                <c:pt idx="38">
                  <c:v>5.4706638805122987</c:v>
                </c:pt>
                <c:pt idx="39">
                  <c:v>6.7034154541026112</c:v>
                </c:pt>
                <c:pt idx="40">
                  <c:v>6.6545897647115799</c:v>
                </c:pt>
                <c:pt idx="41">
                  <c:v>6.7227324903428824</c:v>
                </c:pt>
                <c:pt idx="42">
                  <c:v>4.3519936980291209</c:v>
                </c:pt>
                <c:pt idx="43">
                  <c:v>4.4034029689736185</c:v>
                </c:pt>
                <c:pt idx="44">
                  <c:v>6.1140502344656404</c:v>
                </c:pt>
                <c:pt idx="45">
                  <c:v>4.9377756169288531</c:v>
                </c:pt>
                <c:pt idx="46">
                  <c:v>6.0262058890337507</c:v>
                </c:pt>
                <c:pt idx="47">
                  <c:v>5.2796389528849454</c:v>
                </c:pt>
                <c:pt idx="48">
                  <c:v>4.786719429484104</c:v>
                </c:pt>
                <c:pt idx="49">
                  <c:v>5.065390361140893</c:v>
                </c:pt>
                <c:pt idx="50">
                  <c:v>6.3505423637915994</c:v>
                </c:pt>
                <c:pt idx="51">
                  <c:v>5.3776238215723309</c:v>
                </c:pt>
                <c:pt idx="52">
                  <c:v>5.8789826035756567</c:v>
                </c:pt>
                <c:pt idx="53">
                  <c:v>5.4438356990094858</c:v>
                </c:pt>
                <c:pt idx="54">
                  <c:v>6.1256182579304665</c:v>
                </c:pt>
                <c:pt idx="55">
                  <c:v>4.9528272236788391</c:v>
                </c:pt>
                <c:pt idx="56">
                  <c:v>6.1088863601018497</c:v>
                </c:pt>
                <c:pt idx="57">
                  <c:v>4.4186043816348652</c:v>
                </c:pt>
                <c:pt idx="58">
                  <c:v>5.6753385361211519</c:v>
                </c:pt>
                <c:pt idx="59">
                  <c:v>6.2460759704631874</c:v>
                </c:pt>
                <c:pt idx="60">
                  <c:v>7.3747550923397069</c:v>
                </c:pt>
                <c:pt idx="61">
                  <c:v>6.6627921985443344</c:v>
                </c:pt>
                <c:pt idx="62">
                  <c:v>5.6445941329188942</c:v>
                </c:pt>
                <c:pt idx="63">
                  <c:v>5.8475999872574675</c:v>
                </c:pt>
                <c:pt idx="64">
                  <c:v>5.9455821719899324</c:v>
                </c:pt>
                <c:pt idx="65">
                  <c:v>5.7656462189757738</c:v>
                </c:pt>
                <c:pt idx="66">
                  <c:v>5.5224833437112189</c:v>
                </c:pt>
                <c:pt idx="67">
                  <c:v>6.1454575812327663</c:v>
                </c:pt>
                <c:pt idx="68">
                  <c:v>6.3259580683210395</c:v>
                </c:pt>
                <c:pt idx="69">
                  <c:v>6.0012294740905761</c:v>
                </c:pt>
                <c:pt idx="70">
                  <c:v>6.3092750976926801</c:v>
                </c:pt>
                <c:pt idx="71">
                  <c:v>7.4303576563347171</c:v>
                </c:pt>
                <c:pt idx="72">
                  <c:v>7.9204480758563092</c:v>
                </c:pt>
                <c:pt idx="73">
                  <c:v>6.3975477095848587</c:v>
                </c:pt>
                <c:pt idx="74">
                  <c:v>7.4401087202535159</c:v>
                </c:pt>
                <c:pt idx="75">
                  <c:v>7.8222865449557775</c:v>
                </c:pt>
                <c:pt idx="76">
                  <c:v>6.0050253078580802</c:v>
                </c:pt>
                <c:pt idx="77">
                  <c:v>7.6698652205779991</c:v>
                </c:pt>
                <c:pt idx="78">
                  <c:v>7.3048331587106974</c:v>
                </c:pt>
                <c:pt idx="79">
                  <c:v>7.3890984682472807</c:v>
                </c:pt>
                <c:pt idx="80">
                  <c:v>7.7799477601824547</c:v>
                </c:pt>
                <c:pt idx="81">
                  <c:v>6.0537641526741099</c:v>
                </c:pt>
                <c:pt idx="82">
                  <c:v>7.8118854294173508</c:v>
                </c:pt>
                <c:pt idx="83">
                  <c:v>6.8946195818476719</c:v>
                </c:pt>
                <c:pt idx="84">
                  <c:v>8.2682306609737051</c:v>
                </c:pt>
                <c:pt idx="85">
                  <c:v>6.911955416356359</c:v>
                </c:pt>
                <c:pt idx="86">
                  <c:v>7.7678623544449437</c:v>
                </c:pt>
                <c:pt idx="87">
                  <c:v>9.6783908221658752</c:v>
                </c:pt>
                <c:pt idx="88">
                  <c:v>8.2582068540269464</c:v>
                </c:pt>
                <c:pt idx="89">
                  <c:v>8.3752403956742807</c:v>
                </c:pt>
                <c:pt idx="90">
                  <c:v>8.7441883924074837</c:v>
                </c:pt>
                <c:pt idx="91">
                  <c:v>6.889281230647252</c:v>
                </c:pt>
                <c:pt idx="92">
                  <c:v>8.8727902059545301</c:v>
                </c:pt>
                <c:pt idx="93">
                  <c:v>8.8659521958695535</c:v>
                </c:pt>
                <c:pt idx="94">
                  <c:v>7.6181073178193826</c:v>
                </c:pt>
                <c:pt idx="95">
                  <c:v>8.1804237708556595</c:v>
                </c:pt>
                <c:pt idx="96">
                  <c:v>9.877935196837436</c:v>
                </c:pt>
                <c:pt idx="97">
                  <c:v>9.5499975009541611</c:v>
                </c:pt>
                <c:pt idx="98">
                  <c:v>9.6313817407542501</c:v>
                </c:pt>
                <c:pt idx="99">
                  <c:v>10.073272732487217</c:v>
                </c:pt>
                <c:pt idx="100">
                  <c:v>10.408656750408257</c:v>
                </c:pt>
                <c:pt idx="101">
                  <c:v>9.2665582509506468</c:v>
                </c:pt>
                <c:pt idx="102">
                  <c:v>10.84300798750464</c:v>
                </c:pt>
                <c:pt idx="103">
                  <c:v>10.997312415445897</c:v>
                </c:pt>
                <c:pt idx="104">
                  <c:v>11.070959790921224</c:v>
                </c:pt>
                <c:pt idx="105">
                  <c:v>10.074828100381358</c:v>
                </c:pt>
                <c:pt idx="106">
                  <c:v>11.003419580508327</c:v>
                </c:pt>
                <c:pt idx="107">
                  <c:v>10.323600248981977</c:v>
                </c:pt>
                <c:pt idx="108">
                  <c:v>10.544579618117739</c:v>
                </c:pt>
                <c:pt idx="109">
                  <c:v>11.826006986375612</c:v>
                </c:pt>
                <c:pt idx="110">
                  <c:v>11.82472229831261</c:v>
                </c:pt>
                <c:pt idx="111">
                  <c:v>12.16148045726988</c:v>
                </c:pt>
                <c:pt idx="112">
                  <c:v>11.694060119019779</c:v>
                </c:pt>
                <c:pt idx="113">
                  <c:v>12.490688869806695</c:v>
                </c:pt>
                <c:pt idx="114">
                  <c:v>12.716034368402285</c:v>
                </c:pt>
                <c:pt idx="115">
                  <c:v>14.739715424844599</c:v>
                </c:pt>
                <c:pt idx="116">
                  <c:v>14.81009755309119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57FC-4C62-B630-B7D8FF878A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37308504"/>
        <c:axId val="1037308832"/>
      </c:scatterChart>
      <c:valAx>
        <c:axId val="1037308504"/>
        <c:scaling>
          <c:orientation val="minMax"/>
          <c:max val="120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7308832"/>
        <c:crosses val="autoZero"/>
        <c:crossBetween val="midCat"/>
      </c:valAx>
      <c:valAx>
        <c:axId val="10373088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chemeClr val="tx1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1111111111111112E-2"/>
              <c:y val="4.891185476815398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73085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ysClr val="windowText" lastClr="000000"/>
                </a:solidFill>
              </a:rPr>
              <a:t>Expression on PND65 </a:t>
            </a:r>
            <a:r>
              <a:rPr lang="en-US" dirty="0" smtClean="0">
                <a:solidFill>
                  <a:sysClr val="windowText" lastClr="000000"/>
                </a:solidFill>
              </a:rPr>
              <a:t>of miRNA </a:t>
            </a:r>
            <a:r>
              <a:rPr lang="en-US" dirty="0">
                <a:solidFill>
                  <a:sysClr val="windowText" lastClr="000000"/>
                </a:solidFill>
              </a:rPr>
              <a:t>undergoing age-dependent </a:t>
            </a:r>
            <a:r>
              <a:rPr lang="en-US" dirty="0" smtClean="0">
                <a:solidFill>
                  <a:sysClr val="windowText" lastClr="000000"/>
                </a:solidFill>
              </a:rPr>
              <a:t>up-regulation </a:t>
            </a:r>
            <a:r>
              <a:rPr lang="en-US" dirty="0">
                <a:solidFill>
                  <a:sysClr val="windowText" lastClr="000000"/>
                </a:solidFill>
              </a:rPr>
              <a:t>in control animals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6580927384076991E-2"/>
          <c:y val="0.19527777777777777"/>
          <c:w val="0.88386351706036748"/>
          <c:h val="0.72047098279381727"/>
        </c:manualLayout>
      </c:layout>
      <c:scatterChart>
        <c:scatterStyle val="lineMarker"/>
        <c:varyColors val="0"/>
        <c:ser>
          <c:idx val="0"/>
          <c:order val="0"/>
          <c:tx>
            <c:v>Control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Sheet15!$B$2:$B$118</c:f>
              <c:numCache>
                <c:formatCode>General</c:formatCode>
                <c:ptCount val="117"/>
                <c:pt idx="0">
                  <c:v>1.4323782887967604</c:v>
                </c:pt>
                <c:pt idx="1">
                  <c:v>1.4323782887967604</c:v>
                </c:pt>
                <c:pt idx="2">
                  <c:v>1.4323782887967604</c:v>
                </c:pt>
                <c:pt idx="3">
                  <c:v>1.4323782887967604</c:v>
                </c:pt>
                <c:pt idx="4">
                  <c:v>1.4323782887967604</c:v>
                </c:pt>
                <c:pt idx="5">
                  <c:v>1.4323782887967604</c:v>
                </c:pt>
                <c:pt idx="6">
                  <c:v>1.4323782887967604</c:v>
                </c:pt>
                <c:pt idx="7">
                  <c:v>1.4323782887967604</c:v>
                </c:pt>
                <c:pt idx="8">
                  <c:v>1.4323782887967604</c:v>
                </c:pt>
                <c:pt idx="9">
                  <c:v>1.4323782887967604</c:v>
                </c:pt>
                <c:pt idx="10">
                  <c:v>1.4323782887967604</c:v>
                </c:pt>
                <c:pt idx="11">
                  <c:v>1.4323782887967604</c:v>
                </c:pt>
                <c:pt idx="12">
                  <c:v>1.4323782887967604</c:v>
                </c:pt>
                <c:pt idx="13">
                  <c:v>1.4323782887967604</c:v>
                </c:pt>
                <c:pt idx="14">
                  <c:v>1.5781991470167831</c:v>
                </c:pt>
                <c:pt idx="15">
                  <c:v>1.5781991470167831</c:v>
                </c:pt>
                <c:pt idx="16">
                  <c:v>1.6356660985885221</c:v>
                </c:pt>
                <c:pt idx="17">
                  <c:v>1.6356660985885221</c:v>
                </c:pt>
                <c:pt idx="18">
                  <c:v>1.6919611932492462</c:v>
                </c:pt>
                <c:pt idx="19">
                  <c:v>1.6919611932492462</c:v>
                </c:pt>
                <c:pt idx="20">
                  <c:v>1.7124130554533752</c:v>
                </c:pt>
                <c:pt idx="21">
                  <c:v>1.7221363306664195</c:v>
                </c:pt>
                <c:pt idx="22">
                  <c:v>1.7358776833436689</c:v>
                </c:pt>
                <c:pt idx="23">
                  <c:v>1.7530095631471596</c:v>
                </c:pt>
                <c:pt idx="24">
                  <c:v>1.8988304213671825</c:v>
                </c:pt>
                <c:pt idx="25">
                  <c:v>1.9236250498770648</c:v>
                </c:pt>
                <c:pt idx="26">
                  <c:v>2.0231329152006916</c:v>
                </c:pt>
                <c:pt idx="27">
                  <c:v>2.2279771123971206</c:v>
                </c:pt>
                <c:pt idx="28">
                  <c:v>2.2338890246212948</c:v>
                </c:pt>
                <c:pt idx="29">
                  <c:v>2.2630943598679036</c:v>
                </c:pt>
                <c:pt idx="30">
                  <c:v>2.268870706576481</c:v>
                </c:pt>
                <c:pt idx="31">
                  <c:v>2.3368330585106398</c:v>
                </c:pt>
                <c:pt idx="32">
                  <c:v>2.4154704642982137</c:v>
                </c:pt>
                <c:pt idx="33">
                  <c:v>2.4161624728709192</c:v>
                </c:pt>
                <c:pt idx="34">
                  <c:v>2.5367433014802323</c:v>
                </c:pt>
                <c:pt idx="35">
                  <c:v>2.658810708273696</c:v>
                </c:pt>
                <c:pt idx="36">
                  <c:v>2.7011208933054776</c:v>
                </c:pt>
                <c:pt idx="37">
                  <c:v>2.8127544206511277</c:v>
                </c:pt>
                <c:pt idx="38">
                  <c:v>2.8192097819392896</c:v>
                </c:pt>
                <c:pt idx="39">
                  <c:v>2.9951823070743822</c:v>
                </c:pt>
                <c:pt idx="40">
                  <c:v>3.1051980156960401</c:v>
                </c:pt>
                <c:pt idx="41">
                  <c:v>3.1239977681682003</c:v>
                </c:pt>
                <c:pt idx="42">
                  <c:v>3.1256750821190935</c:v>
                </c:pt>
                <c:pt idx="43">
                  <c:v>3.1330686874037905</c:v>
                </c:pt>
                <c:pt idx="44">
                  <c:v>3.245097914811613</c:v>
                </c:pt>
                <c:pt idx="45">
                  <c:v>3.2567082685263085</c:v>
                </c:pt>
                <c:pt idx="46">
                  <c:v>3.2571430453340806</c:v>
                </c:pt>
                <c:pt idx="47">
                  <c:v>3.2921951454210494</c:v>
                </c:pt>
                <c:pt idx="48">
                  <c:v>3.3516665722462773</c:v>
                </c:pt>
                <c:pt idx="49">
                  <c:v>3.4787590068869605</c:v>
                </c:pt>
                <c:pt idx="50">
                  <c:v>3.4812639205828959</c:v>
                </c:pt>
                <c:pt idx="51">
                  <c:v>3.4997902253237361</c:v>
                </c:pt>
                <c:pt idx="52">
                  <c:v>3.7582926953875391</c:v>
                </c:pt>
                <c:pt idx="53">
                  <c:v>3.7869873604216191</c:v>
                </c:pt>
                <c:pt idx="54">
                  <c:v>3.8204632426646232</c:v>
                </c:pt>
                <c:pt idx="55">
                  <c:v>3.9031820791360485</c:v>
                </c:pt>
                <c:pt idx="56">
                  <c:v>3.9702361471732286</c:v>
                </c:pt>
                <c:pt idx="57">
                  <c:v>3.9811951869001407</c:v>
                </c:pt>
                <c:pt idx="58">
                  <c:v>3.9839170684673206</c:v>
                </c:pt>
                <c:pt idx="59">
                  <c:v>4.0877363023666016</c:v>
                </c:pt>
                <c:pt idx="60">
                  <c:v>4.1036999921407906</c:v>
                </c:pt>
                <c:pt idx="61">
                  <c:v>4.107090786634517</c:v>
                </c:pt>
                <c:pt idx="62">
                  <c:v>4.1154723442249344</c:v>
                </c:pt>
                <c:pt idx="63">
                  <c:v>4.1841677903553816</c:v>
                </c:pt>
                <c:pt idx="64">
                  <c:v>4.2104441413257385</c:v>
                </c:pt>
                <c:pt idx="65">
                  <c:v>4.3072116911857643</c:v>
                </c:pt>
                <c:pt idx="66">
                  <c:v>4.3728219205825978</c:v>
                </c:pt>
                <c:pt idx="67">
                  <c:v>4.4020782110091004</c:v>
                </c:pt>
                <c:pt idx="68">
                  <c:v>4.5131739901344661</c:v>
                </c:pt>
                <c:pt idx="69">
                  <c:v>4.576117404769219</c:v>
                </c:pt>
                <c:pt idx="70">
                  <c:v>4.6402649226811503</c:v>
                </c:pt>
                <c:pt idx="71">
                  <c:v>4.6488244468046016</c:v>
                </c:pt>
                <c:pt idx="72">
                  <c:v>4.6651205529694044</c:v>
                </c:pt>
                <c:pt idx="73">
                  <c:v>4.7429757557289882</c:v>
                </c:pt>
                <c:pt idx="74">
                  <c:v>4.7580736472058858</c:v>
                </c:pt>
                <c:pt idx="75">
                  <c:v>4.7797034679998456</c:v>
                </c:pt>
                <c:pt idx="76">
                  <c:v>4.9914354984294489</c:v>
                </c:pt>
                <c:pt idx="77">
                  <c:v>5.2505980574965294</c:v>
                </c:pt>
                <c:pt idx="78">
                  <c:v>5.2920812677541988</c:v>
                </c:pt>
                <c:pt idx="79">
                  <c:v>5.2987213982216161</c:v>
                </c:pt>
                <c:pt idx="80">
                  <c:v>5.3551702218138297</c:v>
                </c:pt>
                <c:pt idx="81">
                  <c:v>5.3935075599642284</c:v>
                </c:pt>
                <c:pt idx="82">
                  <c:v>5.4079523292772471</c:v>
                </c:pt>
                <c:pt idx="83">
                  <c:v>5.5903859924616404</c:v>
                </c:pt>
                <c:pt idx="84">
                  <c:v>5.7247115021203783</c:v>
                </c:pt>
                <c:pt idx="85">
                  <c:v>5.9735714847698835</c:v>
                </c:pt>
                <c:pt idx="86">
                  <c:v>5.9891281013843232</c:v>
                </c:pt>
                <c:pt idx="87">
                  <c:v>6.1500527204773663</c:v>
                </c:pt>
                <c:pt idx="88">
                  <c:v>6.1567928951558706</c:v>
                </c:pt>
                <c:pt idx="89">
                  <c:v>6.3044970455230134</c:v>
                </c:pt>
                <c:pt idx="90">
                  <c:v>6.4980355652252442</c:v>
                </c:pt>
                <c:pt idx="91">
                  <c:v>6.8103215991867714</c:v>
                </c:pt>
                <c:pt idx="92">
                  <c:v>6.8665753355561607</c:v>
                </c:pt>
                <c:pt idx="93">
                  <c:v>6.8859359781310401</c:v>
                </c:pt>
                <c:pt idx="94">
                  <c:v>6.9346763800899289</c:v>
                </c:pt>
                <c:pt idx="95">
                  <c:v>7.4045409767080406</c:v>
                </c:pt>
                <c:pt idx="96">
                  <c:v>7.4307608620749939</c:v>
                </c:pt>
                <c:pt idx="97">
                  <c:v>7.4520045066150011</c:v>
                </c:pt>
                <c:pt idx="98">
                  <c:v>7.6575668491533095</c:v>
                </c:pt>
                <c:pt idx="99">
                  <c:v>7.893982825404005</c:v>
                </c:pt>
                <c:pt idx="100">
                  <c:v>7.8977835778703431</c:v>
                </c:pt>
                <c:pt idx="101">
                  <c:v>8.3435378760496004</c:v>
                </c:pt>
                <c:pt idx="102">
                  <c:v>8.3963625580835686</c:v>
                </c:pt>
                <c:pt idx="103">
                  <c:v>8.7155502914872187</c:v>
                </c:pt>
                <c:pt idx="104">
                  <c:v>8.9565415513549862</c:v>
                </c:pt>
                <c:pt idx="105">
                  <c:v>9.214618925308347</c:v>
                </c:pt>
                <c:pt idx="106">
                  <c:v>9.3141497167499328</c:v>
                </c:pt>
                <c:pt idx="107">
                  <c:v>9.3519516174133823</c:v>
                </c:pt>
                <c:pt idx="108">
                  <c:v>9.5810540854624318</c:v>
                </c:pt>
                <c:pt idx="109">
                  <c:v>9.7327003313651286</c:v>
                </c:pt>
                <c:pt idx="110">
                  <c:v>10.333512307468419</c:v>
                </c:pt>
                <c:pt idx="111">
                  <c:v>10.432603095012723</c:v>
                </c:pt>
                <c:pt idx="112">
                  <c:v>10.532018420762846</c:v>
                </c:pt>
                <c:pt idx="113">
                  <c:v>10.622409141278935</c:v>
                </c:pt>
                <c:pt idx="114">
                  <c:v>10.916138802985339</c:v>
                </c:pt>
                <c:pt idx="115">
                  <c:v>11.261724096404299</c:v>
                </c:pt>
                <c:pt idx="116">
                  <c:v>11.344337427400587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87A-4F56-B833-B80E0E29359D}"/>
            </c:ext>
          </c:extLst>
        </c:ser>
        <c:ser>
          <c:idx val="1"/>
          <c:order val="1"/>
          <c:tx>
            <c:v>BDE-47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name>Trendline for BDE-47</c:nam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3"/>
            <c:dispRSqr val="0"/>
            <c:dispEq val="0"/>
          </c:trendline>
          <c:yVal>
            <c:numRef>
              <c:f>Sheet15!$C$2:$C$118</c:f>
              <c:numCache>
                <c:formatCode>General</c:formatCode>
                <c:ptCount val="117"/>
                <c:pt idx="0">
                  <c:v>2.0867700602706263</c:v>
                </c:pt>
                <c:pt idx="1">
                  <c:v>1.6234359446776578</c:v>
                </c:pt>
                <c:pt idx="2">
                  <c:v>1.5692050454721216</c:v>
                </c:pt>
                <c:pt idx="3">
                  <c:v>1.5692050454721216</c:v>
                </c:pt>
                <c:pt idx="4">
                  <c:v>1.592713274837835</c:v>
                </c:pt>
                <c:pt idx="5">
                  <c:v>1.6234359446776578</c:v>
                </c:pt>
                <c:pt idx="6">
                  <c:v>1.5692050454721216</c:v>
                </c:pt>
                <c:pt idx="7">
                  <c:v>1.830027141087476</c:v>
                </c:pt>
                <c:pt idx="8">
                  <c:v>1.6962909015708931</c:v>
                </c:pt>
                <c:pt idx="9">
                  <c:v>1.8164081923541193</c:v>
                </c:pt>
                <c:pt idx="10">
                  <c:v>1.4323782887967604</c:v>
                </c:pt>
                <c:pt idx="11">
                  <c:v>1.7629132468217599</c:v>
                </c:pt>
                <c:pt idx="12">
                  <c:v>1.5692050454721216</c:v>
                </c:pt>
                <c:pt idx="13">
                  <c:v>2.4341906513364866</c:v>
                </c:pt>
                <c:pt idx="14">
                  <c:v>1.4323782887967604</c:v>
                </c:pt>
                <c:pt idx="15">
                  <c:v>1.9652318242944273</c:v>
                </c:pt>
                <c:pt idx="16">
                  <c:v>1.4323782887967604</c:v>
                </c:pt>
                <c:pt idx="17">
                  <c:v>1.6962909015708931</c:v>
                </c:pt>
                <c:pt idx="18">
                  <c:v>1.7542585262746098</c:v>
                </c:pt>
                <c:pt idx="19">
                  <c:v>2.3067396097643083</c:v>
                </c:pt>
                <c:pt idx="20">
                  <c:v>2.0420612469221324</c:v>
                </c:pt>
                <c:pt idx="21">
                  <c:v>1.6234359446776578</c:v>
                </c:pt>
                <c:pt idx="22">
                  <c:v>2.0179793455352724</c:v>
                </c:pt>
                <c:pt idx="23">
                  <c:v>1.6962909015708931</c:v>
                </c:pt>
                <c:pt idx="24">
                  <c:v>2.4336718515963636</c:v>
                </c:pt>
                <c:pt idx="25">
                  <c:v>1.7487535749081928</c:v>
                </c:pt>
                <c:pt idx="26">
                  <c:v>1.5692050454721216</c:v>
                </c:pt>
                <c:pt idx="27">
                  <c:v>1.8256128890548533</c:v>
                </c:pt>
                <c:pt idx="28">
                  <c:v>2.698829936512587</c:v>
                </c:pt>
                <c:pt idx="29">
                  <c:v>2.8362565680346958</c:v>
                </c:pt>
                <c:pt idx="30">
                  <c:v>2.3379515975911169</c:v>
                </c:pt>
                <c:pt idx="31">
                  <c:v>3.6763969338784386</c:v>
                </c:pt>
                <c:pt idx="32">
                  <c:v>3.1328940197602826</c:v>
                </c:pt>
                <c:pt idx="33">
                  <c:v>2.0802729865304239</c:v>
                </c:pt>
                <c:pt idx="34">
                  <c:v>3.0507050176600923</c:v>
                </c:pt>
                <c:pt idx="35">
                  <c:v>2.7451519085252039</c:v>
                </c:pt>
                <c:pt idx="36">
                  <c:v>2.9611459831518885</c:v>
                </c:pt>
                <c:pt idx="37">
                  <c:v>2.6940159755602799</c:v>
                </c:pt>
                <c:pt idx="38">
                  <c:v>2.9273299413589449</c:v>
                </c:pt>
                <c:pt idx="39">
                  <c:v>2.2102424316683789</c:v>
                </c:pt>
                <c:pt idx="40">
                  <c:v>3.0824364954230901</c:v>
                </c:pt>
                <c:pt idx="41">
                  <c:v>2.5710348187245367</c:v>
                </c:pt>
                <c:pt idx="42">
                  <c:v>3.7581227326090016</c:v>
                </c:pt>
                <c:pt idx="43">
                  <c:v>2.8571657810489786</c:v>
                </c:pt>
                <c:pt idx="44">
                  <c:v>2.9459275279503703</c:v>
                </c:pt>
                <c:pt idx="45">
                  <c:v>3.9979890697551661</c:v>
                </c:pt>
                <c:pt idx="46">
                  <c:v>3.1729542328425251</c:v>
                </c:pt>
                <c:pt idx="47">
                  <c:v>2.5299750849621283</c:v>
                </c:pt>
                <c:pt idx="48">
                  <c:v>2.8247441800962805</c:v>
                </c:pt>
                <c:pt idx="49">
                  <c:v>3.1303028212830442</c:v>
                </c:pt>
                <c:pt idx="50">
                  <c:v>2.6355162093125899</c:v>
                </c:pt>
                <c:pt idx="51">
                  <c:v>3.6577565372189618</c:v>
                </c:pt>
                <c:pt idx="52">
                  <c:v>4.291273982455424</c:v>
                </c:pt>
                <c:pt idx="53">
                  <c:v>4.6379084928464795</c:v>
                </c:pt>
                <c:pt idx="54">
                  <c:v>3.3154168784127283</c:v>
                </c:pt>
                <c:pt idx="55">
                  <c:v>4.2350714140768178</c:v>
                </c:pt>
                <c:pt idx="56">
                  <c:v>2.2260898370562736</c:v>
                </c:pt>
                <c:pt idx="57">
                  <c:v>2.7888009511729623</c:v>
                </c:pt>
                <c:pt idx="58">
                  <c:v>3.3059738071876343</c:v>
                </c:pt>
                <c:pt idx="59">
                  <c:v>3.6216857741373834</c:v>
                </c:pt>
                <c:pt idx="60">
                  <c:v>4.2855652214159408</c:v>
                </c:pt>
                <c:pt idx="61">
                  <c:v>5.0929754396666125</c:v>
                </c:pt>
                <c:pt idx="62">
                  <c:v>2.6065132414906467</c:v>
                </c:pt>
                <c:pt idx="63">
                  <c:v>3.61802273954053</c:v>
                </c:pt>
                <c:pt idx="64">
                  <c:v>4.2509485167899745</c:v>
                </c:pt>
                <c:pt idx="65">
                  <c:v>3.3616418912512653</c:v>
                </c:pt>
                <c:pt idx="66">
                  <c:v>4.3533159511097494</c:v>
                </c:pt>
                <c:pt idx="67">
                  <c:v>3.5868710427391473</c:v>
                </c:pt>
                <c:pt idx="68">
                  <c:v>3.5668822493032</c:v>
                </c:pt>
                <c:pt idx="69">
                  <c:v>4.9083606440616423</c:v>
                </c:pt>
                <c:pt idx="70">
                  <c:v>3.5937181130100693</c:v>
                </c:pt>
                <c:pt idx="71">
                  <c:v>4.172366617493295</c:v>
                </c:pt>
                <c:pt idx="72">
                  <c:v>3.8578390953993456</c:v>
                </c:pt>
                <c:pt idx="73">
                  <c:v>4.3831514779663436</c:v>
                </c:pt>
                <c:pt idx="74">
                  <c:v>4.3912247777480475</c:v>
                </c:pt>
                <c:pt idx="75">
                  <c:v>4.3551716696609661</c:v>
                </c:pt>
                <c:pt idx="76">
                  <c:v>4.6061578302510107</c:v>
                </c:pt>
                <c:pt idx="77">
                  <c:v>4.952781824868679</c:v>
                </c:pt>
                <c:pt idx="78">
                  <c:v>4.4970634545541559</c:v>
                </c:pt>
                <c:pt idx="79">
                  <c:v>5.4220766835464724</c:v>
                </c:pt>
                <c:pt idx="80">
                  <c:v>5.1269365405988365</c:v>
                </c:pt>
                <c:pt idx="81">
                  <c:v>4.8536446759635892</c:v>
                </c:pt>
                <c:pt idx="82">
                  <c:v>5.6446676512729033</c:v>
                </c:pt>
                <c:pt idx="83">
                  <c:v>4.9358388196357401</c:v>
                </c:pt>
                <c:pt idx="84">
                  <c:v>5.609798058567411</c:v>
                </c:pt>
                <c:pt idx="85">
                  <c:v>5.9270720687168383</c:v>
                </c:pt>
                <c:pt idx="86">
                  <c:v>4.6482778922482835</c:v>
                </c:pt>
                <c:pt idx="87">
                  <c:v>7.1539475358804339</c:v>
                </c:pt>
                <c:pt idx="88">
                  <c:v>6.848416052031375</c:v>
                </c:pt>
                <c:pt idx="89">
                  <c:v>5.0145727463007717</c:v>
                </c:pt>
                <c:pt idx="90">
                  <c:v>4.8209313636301365</c:v>
                </c:pt>
                <c:pt idx="91">
                  <c:v>5.9099940724089102</c:v>
                </c:pt>
                <c:pt idx="92">
                  <c:v>7.1009784646967349</c:v>
                </c:pt>
                <c:pt idx="93">
                  <c:v>4.8121531247723963</c:v>
                </c:pt>
                <c:pt idx="94">
                  <c:v>8.1252347345623335</c:v>
                </c:pt>
                <c:pt idx="95">
                  <c:v>6.3571459534364214</c:v>
                </c:pt>
                <c:pt idx="96">
                  <c:v>6.0032058562876207</c:v>
                </c:pt>
                <c:pt idx="97">
                  <c:v>6.8687792377118546</c:v>
                </c:pt>
                <c:pt idx="98">
                  <c:v>6.7143517966024362</c:v>
                </c:pt>
                <c:pt idx="99">
                  <c:v>8.3736116760979069</c:v>
                </c:pt>
                <c:pt idx="100">
                  <c:v>8.4676349432402347</c:v>
                </c:pt>
                <c:pt idx="101">
                  <c:v>8.9000659702147704</c:v>
                </c:pt>
                <c:pt idx="102">
                  <c:v>9.1312747197172275</c:v>
                </c:pt>
                <c:pt idx="103">
                  <c:v>6.8838051743829718</c:v>
                </c:pt>
                <c:pt idx="104">
                  <c:v>7.9954313734658626</c:v>
                </c:pt>
                <c:pt idx="105">
                  <c:v>10.106208104144175</c:v>
                </c:pt>
                <c:pt idx="106">
                  <c:v>9.324427036880035</c:v>
                </c:pt>
                <c:pt idx="107">
                  <c:v>9.789151764436042</c:v>
                </c:pt>
                <c:pt idx="108">
                  <c:v>8.5135782945246579</c:v>
                </c:pt>
                <c:pt idx="109">
                  <c:v>9.5662027699536853</c:v>
                </c:pt>
                <c:pt idx="110">
                  <c:v>10.918944804938221</c:v>
                </c:pt>
                <c:pt idx="111">
                  <c:v>8.506870313508875</c:v>
                </c:pt>
                <c:pt idx="112">
                  <c:v>11.061242572827359</c:v>
                </c:pt>
                <c:pt idx="113">
                  <c:v>11.100805428749261</c:v>
                </c:pt>
                <c:pt idx="114">
                  <c:v>11.548410146565947</c:v>
                </c:pt>
                <c:pt idx="115">
                  <c:v>9.6009576666106451</c:v>
                </c:pt>
                <c:pt idx="116">
                  <c:v>9.9224631640991792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87A-4F56-B833-B80E0E2935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87404000"/>
        <c:axId val="987402688"/>
      </c:scatterChart>
      <c:valAx>
        <c:axId val="987404000"/>
        <c:scaling>
          <c:orientation val="minMax"/>
          <c:max val="120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7402688"/>
        <c:crosses val="autoZero"/>
        <c:crossBetween val="midCat"/>
      </c:valAx>
      <c:valAx>
        <c:axId val="987402688"/>
        <c:scaling>
          <c:orientation val="minMax"/>
          <c:max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ysClr val="windowText" lastClr="000000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6666666666666666E-2"/>
              <c:y val="6.6751603966170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7404000"/>
        <c:crosses val="autoZero"/>
        <c:crossBetween val="midCat"/>
        <c:majorUnit val="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997737431607955"/>
          <c:y val="0.32002260134149896"/>
          <c:w val="0.61692131031083619"/>
          <c:h val="0.263310731991834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Average expression values for miRNA</a:t>
            </a:r>
            <a:r>
              <a:rPr lang="en-US" baseline="0" dirty="0">
                <a:solidFill>
                  <a:schemeClr val="tx1"/>
                </a:solidFill>
              </a:rPr>
              <a:t> significantly differentially </a:t>
            </a:r>
            <a:r>
              <a:rPr lang="en-US" baseline="0" dirty="0" smtClean="0">
                <a:solidFill>
                  <a:schemeClr val="tx1"/>
                </a:solidFill>
              </a:rPr>
              <a:t>expressed </a:t>
            </a:r>
            <a:r>
              <a:rPr lang="en-US" baseline="0" dirty="0">
                <a:solidFill>
                  <a:schemeClr val="tx1"/>
                </a:solidFill>
              </a:rPr>
              <a:t>in control animals</a:t>
            </a:r>
            <a:endParaRPr lang="en-US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6066859934343644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5316674553875863E-2"/>
          <c:y val="0.24199074074074073"/>
          <c:w val="0.94295908215242563"/>
          <c:h val="0.5072524788568095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293-4D6C-8233-3528976C36D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293-4D6C-8233-3528976C36DE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293-4D6C-8233-3528976C36DE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293-4D6C-8233-3528976C36DE}"/>
              </c:ext>
            </c:extLst>
          </c:dPt>
          <c:errBars>
            <c:errBarType val="plus"/>
            <c:errValType val="cust"/>
            <c:noEndCap val="0"/>
            <c:plus>
              <c:numRef>
                <c:f>'Age-dep miRNA graphs'!$B$267:$J$267</c:f>
                <c:numCache>
                  <c:formatCode>General</c:formatCode>
                  <c:ptCount val="9"/>
                  <c:pt idx="0">
                    <c:v>0.25420327920336178</c:v>
                  </c:pt>
                  <c:pt idx="1">
                    <c:v>0.24492239177641106</c:v>
                  </c:pt>
                  <c:pt idx="2">
                    <c:v>0.27172147907749156</c:v>
                  </c:pt>
                  <c:pt idx="3">
                    <c:v>0.26655614741933875</c:v>
                  </c:pt>
                  <c:pt idx="5">
                    <c:v>0.21170142690234947</c:v>
                  </c:pt>
                  <c:pt idx="6">
                    <c:v>0.2219557647645567</c:v>
                  </c:pt>
                  <c:pt idx="7">
                    <c:v>0.16178474515120664</c:v>
                  </c:pt>
                  <c:pt idx="8">
                    <c:v>0.19568305603689004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'Age-dep miRNA graphs'!$B$265:$J$265</c:f>
              <c:strCache>
                <c:ptCount val="9"/>
                <c:pt idx="0">
                  <c:v>Control</c:v>
                </c:pt>
                <c:pt idx="1">
                  <c:v>BDE-47</c:v>
                </c:pt>
                <c:pt idx="2">
                  <c:v>Control</c:v>
                </c:pt>
                <c:pt idx="3">
                  <c:v>BDE-47</c:v>
                </c:pt>
                <c:pt idx="5">
                  <c:v>Control</c:v>
                </c:pt>
                <c:pt idx="6">
                  <c:v>BDE-47</c:v>
                </c:pt>
                <c:pt idx="7">
                  <c:v>Control</c:v>
                </c:pt>
                <c:pt idx="8">
                  <c:v>BDE-47</c:v>
                </c:pt>
              </c:strCache>
            </c:strRef>
          </c:cat>
          <c:val>
            <c:numRef>
              <c:f>'Age-dep miRNA graphs'!$B$266:$J$266</c:f>
              <c:numCache>
                <c:formatCode>General</c:formatCode>
                <c:ptCount val="9"/>
                <c:pt idx="0">
                  <c:v>4.553418018188272</c:v>
                </c:pt>
                <c:pt idx="1">
                  <c:v>4.3992025046829832</c:v>
                </c:pt>
                <c:pt idx="2">
                  <c:v>7.0491770688874098</c:v>
                </c:pt>
                <c:pt idx="3">
                  <c:v>6.4536460209076649</c:v>
                </c:pt>
                <c:pt idx="5">
                  <c:v>5.1999631661588266</c:v>
                </c:pt>
                <c:pt idx="6">
                  <c:v>4.2513966804738743</c:v>
                </c:pt>
                <c:pt idx="7">
                  <c:v>3.5959758729166893</c:v>
                </c:pt>
                <c:pt idx="8">
                  <c:v>3.9021532820634754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293-4D6C-8233-3528976C36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724668536"/>
        <c:axId val="724667224"/>
      </c:barChart>
      <c:catAx>
        <c:axId val="724668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667224"/>
        <c:crosses val="autoZero"/>
        <c:auto val="1"/>
        <c:lblAlgn val="ctr"/>
        <c:lblOffset val="100"/>
        <c:noMultiLvlLbl val="0"/>
      </c:catAx>
      <c:valAx>
        <c:axId val="7246672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chemeClr val="tx1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4196976528410721E-2"/>
              <c:y val="4.852216389617964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668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Expression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on </a:t>
            </a: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PND65 of </a:t>
            </a:r>
            <a:r>
              <a:rPr lang="en-US" sz="1400" b="0" i="0" baseline="0" dirty="0" err="1">
                <a:solidFill>
                  <a:schemeClr val="tx1"/>
                </a:solidFill>
                <a:effectLst/>
              </a:rPr>
              <a:t>piRNA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 undergoing age-dependent </a:t>
            </a: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up-regulation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in control animals</a:t>
            </a:r>
            <a:endParaRPr lang="en-US" sz="1400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6167381251256638E-2"/>
          <c:y val="0.18175110869761968"/>
          <c:w val="0.88458486167489936"/>
          <c:h val="0.72605738075843973"/>
        </c:manualLayout>
      </c:layout>
      <c:scatterChart>
        <c:scatterStyle val="lineMarker"/>
        <c:varyColors val="0"/>
        <c:ser>
          <c:idx val="0"/>
          <c:order val="0"/>
          <c:tx>
            <c:v>Control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Sheet1!$B$2:$B$765</c:f>
              <c:numCache>
                <c:formatCode>General</c:formatCode>
                <c:ptCount val="764"/>
                <c:pt idx="0">
                  <c:v>-2.8091010230403302</c:v>
                </c:pt>
                <c:pt idx="1">
                  <c:v>-2.8091010230403302</c:v>
                </c:pt>
                <c:pt idx="2">
                  <c:v>-2.8091010230403302</c:v>
                </c:pt>
                <c:pt idx="3">
                  <c:v>-2.8091010230403302</c:v>
                </c:pt>
                <c:pt idx="4">
                  <c:v>-2.8091010230403302</c:v>
                </c:pt>
                <c:pt idx="5">
                  <c:v>-2.8091010230403302</c:v>
                </c:pt>
                <c:pt idx="6">
                  <c:v>-2.8091010230403302</c:v>
                </c:pt>
                <c:pt idx="7">
                  <c:v>-2.8091010230403302</c:v>
                </c:pt>
                <c:pt idx="8">
                  <c:v>-2.8091010230403302</c:v>
                </c:pt>
                <c:pt idx="9">
                  <c:v>-2.8091010230403302</c:v>
                </c:pt>
                <c:pt idx="10">
                  <c:v>-2.8091010230403302</c:v>
                </c:pt>
                <c:pt idx="11">
                  <c:v>-2.8091010230403302</c:v>
                </c:pt>
                <c:pt idx="12">
                  <c:v>-2.8091010230403302</c:v>
                </c:pt>
                <c:pt idx="13">
                  <c:v>-2.8091010230403302</c:v>
                </c:pt>
                <c:pt idx="14">
                  <c:v>-2.8091010230403302</c:v>
                </c:pt>
                <c:pt idx="15">
                  <c:v>-2.8091010230403302</c:v>
                </c:pt>
                <c:pt idx="16">
                  <c:v>-2.8091010230403302</c:v>
                </c:pt>
                <c:pt idx="17">
                  <c:v>-2.8091010230403302</c:v>
                </c:pt>
                <c:pt idx="18">
                  <c:v>-2.8091010230403302</c:v>
                </c:pt>
                <c:pt idx="19">
                  <c:v>-2.8091010230403302</c:v>
                </c:pt>
                <c:pt idx="20">
                  <c:v>-2.8091010230403302</c:v>
                </c:pt>
                <c:pt idx="21">
                  <c:v>-2.8091010230403302</c:v>
                </c:pt>
                <c:pt idx="22">
                  <c:v>-2.8091010230403302</c:v>
                </c:pt>
                <c:pt idx="23">
                  <c:v>-2.8091010230403302</c:v>
                </c:pt>
                <c:pt idx="24">
                  <c:v>-2.8091010230403302</c:v>
                </c:pt>
                <c:pt idx="25">
                  <c:v>-2.8091010230403302</c:v>
                </c:pt>
                <c:pt idx="26">
                  <c:v>-2.8091010230403302</c:v>
                </c:pt>
                <c:pt idx="27">
                  <c:v>-2.8091010230403302</c:v>
                </c:pt>
                <c:pt idx="28">
                  <c:v>-2.8091010230403302</c:v>
                </c:pt>
                <c:pt idx="29">
                  <c:v>-2.8091010000000001</c:v>
                </c:pt>
                <c:pt idx="30">
                  <c:v>-2.8091010000000001</c:v>
                </c:pt>
                <c:pt idx="31">
                  <c:v>-2.8091010000000001</c:v>
                </c:pt>
                <c:pt idx="32">
                  <c:v>-2.8091010000000001</c:v>
                </c:pt>
                <c:pt idx="33">
                  <c:v>-2.8091010000000001</c:v>
                </c:pt>
                <c:pt idx="34">
                  <c:v>-2.8091010000000001</c:v>
                </c:pt>
                <c:pt idx="35">
                  <c:v>-2.8091010000000001</c:v>
                </c:pt>
                <c:pt idx="36">
                  <c:v>-2.8091010000000001</c:v>
                </c:pt>
                <c:pt idx="37">
                  <c:v>-2.8091010000000001</c:v>
                </c:pt>
                <c:pt idx="38">
                  <c:v>-2.8091010000000001</c:v>
                </c:pt>
                <c:pt idx="39">
                  <c:v>-2.8091010000000001</c:v>
                </c:pt>
                <c:pt idx="40">
                  <c:v>-2.8091010000000001</c:v>
                </c:pt>
                <c:pt idx="41">
                  <c:v>-2.8091010000000001</c:v>
                </c:pt>
                <c:pt idx="42">
                  <c:v>-2.8091010000000001</c:v>
                </c:pt>
                <c:pt idx="43">
                  <c:v>-2.8091010000000001</c:v>
                </c:pt>
                <c:pt idx="44">
                  <c:v>-2.8091010000000001</c:v>
                </c:pt>
                <c:pt idx="45">
                  <c:v>-2.8091010000000001</c:v>
                </c:pt>
                <c:pt idx="46">
                  <c:v>-2.8091010000000001</c:v>
                </c:pt>
                <c:pt idx="47">
                  <c:v>-2.8091010000000001</c:v>
                </c:pt>
                <c:pt idx="48">
                  <c:v>-2.8091010000000001</c:v>
                </c:pt>
                <c:pt idx="49">
                  <c:v>-2.8091010000000001</c:v>
                </c:pt>
                <c:pt idx="50">
                  <c:v>-2.8091010000000001</c:v>
                </c:pt>
                <c:pt idx="51">
                  <c:v>-2.8091010000000001</c:v>
                </c:pt>
                <c:pt idx="52">
                  <c:v>-2.8091010000000001</c:v>
                </c:pt>
                <c:pt idx="53">
                  <c:v>-2.8091010000000001</c:v>
                </c:pt>
                <c:pt idx="54">
                  <c:v>-2.8091010000000001</c:v>
                </c:pt>
                <c:pt idx="55">
                  <c:v>-2.8091010000000001</c:v>
                </c:pt>
                <c:pt idx="56">
                  <c:v>-2.8091010000000001</c:v>
                </c:pt>
                <c:pt idx="57">
                  <c:v>-2.8091010000000001</c:v>
                </c:pt>
                <c:pt idx="58">
                  <c:v>-2.8091010000000001</c:v>
                </c:pt>
                <c:pt idx="59">
                  <c:v>-2.8091010000000001</c:v>
                </c:pt>
                <c:pt idx="60">
                  <c:v>-2.8091010000000001</c:v>
                </c:pt>
                <c:pt idx="61">
                  <c:v>-2.8091010000000001</c:v>
                </c:pt>
                <c:pt idx="62">
                  <c:v>-2.8091010000000001</c:v>
                </c:pt>
                <c:pt idx="63">
                  <c:v>-2.8091010000000001</c:v>
                </c:pt>
                <c:pt idx="64">
                  <c:v>-2.8091010000000001</c:v>
                </c:pt>
                <c:pt idx="65">
                  <c:v>-2.8091010000000001</c:v>
                </c:pt>
                <c:pt idx="66">
                  <c:v>-2.8091010000000001</c:v>
                </c:pt>
                <c:pt idx="67">
                  <c:v>-2.8091010000000001</c:v>
                </c:pt>
                <c:pt idx="68">
                  <c:v>-2.8091010000000001</c:v>
                </c:pt>
                <c:pt idx="69">
                  <c:v>-2.8091010000000001</c:v>
                </c:pt>
                <c:pt idx="70">
                  <c:v>-2.8091010000000001</c:v>
                </c:pt>
                <c:pt idx="71">
                  <c:v>-2.8091010000000001</c:v>
                </c:pt>
                <c:pt idx="72">
                  <c:v>-2.8091010000000001</c:v>
                </c:pt>
                <c:pt idx="73">
                  <c:v>-2.8091010000000001</c:v>
                </c:pt>
                <c:pt idx="74">
                  <c:v>-2.8091010000000001</c:v>
                </c:pt>
                <c:pt idx="75">
                  <c:v>-2.8091010000000001</c:v>
                </c:pt>
                <c:pt idx="76">
                  <c:v>-2.8091010000000001</c:v>
                </c:pt>
                <c:pt idx="77">
                  <c:v>-2.8091010000000001</c:v>
                </c:pt>
                <c:pt idx="78">
                  <c:v>-2.8091010000000001</c:v>
                </c:pt>
                <c:pt idx="79">
                  <c:v>-2.8091010000000001</c:v>
                </c:pt>
                <c:pt idx="80">
                  <c:v>-2.8091010000000001</c:v>
                </c:pt>
                <c:pt idx="81">
                  <c:v>-2.8091010000000001</c:v>
                </c:pt>
                <c:pt idx="82">
                  <c:v>-2.8091010000000001</c:v>
                </c:pt>
                <c:pt idx="83">
                  <c:v>-2.8091010000000001</c:v>
                </c:pt>
                <c:pt idx="84">
                  <c:v>-2.8091010000000001</c:v>
                </c:pt>
                <c:pt idx="85">
                  <c:v>-2.8091010000000001</c:v>
                </c:pt>
                <c:pt idx="86">
                  <c:v>-2.8091010000000001</c:v>
                </c:pt>
                <c:pt idx="87">
                  <c:v>-2.8091010000000001</c:v>
                </c:pt>
                <c:pt idx="88">
                  <c:v>-2.8091010000000001</c:v>
                </c:pt>
                <c:pt idx="89">
                  <c:v>-2.8091010000000001</c:v>
                </c:pt>
                <c:pt idx="90">
                  <c:v>-2.8091010000000001</c:v>
                </c:pt>
                <c:pt idx="91">
                  <c:v>-2.8091010000000001</c:v>
                </c:pt>
                <c:pt idx="92">
                  <c:v>-2.8091010000000001</c:v>
                </c:pt>
                <c:pt idx="93">
                  <c:v>-2.8091010000000001</c:v>
                </c:pt>
                <c:pt idx="94">
                  <c:v>-2.8091010000000001</c:v>
                </c:pt>
                <c:pt idx="95">
                  <c:v>-2.8091010000000001</c:v>
                </c:pt>
                <c:pt idx="96">
                  <c:v>-2.8091010000000001</c:v>
                </c:pt>
                <c:pt idx="97">
                  <c:v>-2.8091010000000001</c:v>
                </c:pt>
                <c:pt idx="98">
                  <c:v>-2.8091010000000001</c:v>
                </c:pt>
                <c:pt idx="99">
                  <c:v>-2.8091010000000001</c:v>
                </c:pt>
                <c:pt idx="100">
                  <c:v>-2.8091010000000001</c:v>
                </c:pt>
                <c:pt idx="101">
                  <c:v>-2.8091010000000001</c:v>
                </c:pt>
                <c:pt idx="102">
                  <c:v>-2.8091010000000001</c:v>
                </c:pt>
                <c:pt idx="103">
                  <c:v>-2.8091010000000001</c:v>
                </c:pt>
                <c:pt idx="104">
                  <c:v>-2.8091010000000001</c:v>
                </c:pt>
                <c:pt idx="105">
                  <c:v>-2.8091010000000001</c:v>
                </c:pt>
                <c:pt idx="106">
                  <c:v>-2.8091010000000001</c:v>
                </c:pt>
                <c:pt idx="107">
                  <c:v>-2.8091010000000001</c:v>
                </c:pt>
                <c:pt idx="108">
                  <c:v>-2.8091010000000001</c:v>
                </c:pt>
                <c:pt idx="109">
                  <c:v>-2.8091010000000001</c:v>
                </c:pt>
                <c:pt idx="110">
                  <c:v>-2.8091010000000001</c:v>
                </c:pt>
                <c:pt idx="111">
                  <c:v>-2.8091010000000001</c:v>
                </c:pt>
                <c:pt idx="112">
                  <c:v>-2.8091010000000001</c:v>
                </c:pt>
                <c:pt idx="113">
                  <c:v>-2.8091010000000001</c:v>
                </c:pt>
                <c:pt idx="114">
                  <c:v>-2.8091010000000001</c:v>
                </c:pt>
                <c:pt idx="115">
                  <c:v>-2.8091010000000001</c:v>
                </c:pt>
                <c:pt idx="116">
                  <c:v>-2.8091010000000001</c:v>
                </c:pt>
                <c:pt idx="117">
                  <c:v>-2.8091010000000001</c:v>
                </c:pt>
                <c:pt idx="118">
                  <c:v>-2.8091010000000001</c:v>
                </c:pt>
                <c:pt idx="119">
                  <c:v>-2.8091010000000001</c:v>
                </c:pt>
                <c:pt idx="120">
                  <c:v>-2.8091010000000001</c:v>
                </c:pt>
                <c:pt idx="121">
                  <c:v>-2.8091010000000001</c:v>
                </c:pt>
                <c:pt idx="122">
                  <c:v>-2.8091010000000001</c:v>
                </c:pt>
                <c:pt idx="123">
                  <c:v>-2.8091010000000001</c:v>
                </c:pt>
                <c:pt idx="124">
                  <c:v>-2.8091010000000001</c:v>
                </c:pt>
                <c:pt idx="125">
                  <c:v>-2.8091010000000001</c:v>
                </c:pt>
                <c:pt idx="126">
                  <c:v>-2.8091010000000001</c:v>
                </c:pt>
                <c:pt idx="127">
                  <c:v>-2.8091010000000001</c:v>
                </c:pt>
                <c:pt idx="128">
                  <c:v>-2.8091010000000001</c:v>
                </c:pt>
                <c:pt idx="129">
                  <c:v>-2.8091010000000001</c:v>
                </c:pt>
                <c:pt idx="130">
                  <c:v>-2.8091010000000001</c:v>
                </c:pt>
                <c:pt idx="131">
                  <c:v>-2.8091010000000001</c:v>
                </c:pt>
                <c:pt idx="132">
                  <c:v>-2.8091010000000001</c:v>
                </c:pt>
                <c:pt idx="133">
                  <c:v>-2.8091010000000001</c:v>
                </c:pt>
                <c:pt idx="134">
                  <c:v>-2.8091010000000001</c:v>
                </c:pt>
                <c:pt idx="135">
                  <c:v>-2.8091010000000001</c:v>
                </c:pt>
                <c:pt idx="136">
                  <c:v>-2.8091010000000001</c:v>
                </c:pt>
                <c:pt idx="137">
                  <c:v>-2.8091010000000001</c:v>
                </c:pt>
                <c:pt idx="138">
                  <c:v>-2.8091010000000001</c:v>
                </c:pt>
                <c:pt idx="139">
                  <c:v>-2.8091010000000001</c:v>
                </c:pt>
                <c:pt idx="140">
                  <c:v>-2.8091010000000001</c:v>
                </c:pt>
                <c:pt idx="141">
                  <c:v>-2.8091010000000001</c:v>
                </c:pt>
                <c:pt idx="142">
                  <c:v>-2.8091010000000001</c:v>
                </c:pt>
                <c:pt idx="143">
                  <c:v>-2.8091010000000001</c:v>
                </c:pt>
                <c:pt idx="144">
                  <c:v>-2.8091010000000001</c:v>
                </c:pt>
                <c:pt idx="145">
                  <c:v>-2.8091010000000001</c:v>
                </c:pt>
                <c:pt idx="146">
                  <c:v>-2.8091010000000001</c:v>
                </c:pt>
                <c:pt idx="147">
                  <c:v>-2.8091010000000001</c:v>
                </c:pt>
                <c:pt idx="148">
                  <c:v>-2.8091010000000001</c:v>
                </c:pt>
                <c:pt idx="149">
                  <c:v>-2.8091010000000001</c:v>
                </c:pt>
                <c:pt idx="150">
                  <c:v>-2.8091010000000001</c:v>
                </c:pt>
                <c:pt idx="151">
                  <c:v>-2.8091010000000001</c:v>
                </c:pt>
                <c:pt idx="152">
                  <c:v>-2.8091010000000001</c:v>
                </c:pt>
                <c:pt idx="153">
                  <c:v>-2.8091010000000001</c:v>
                </c:pt>
                <c:pt idx="154">
                  <c:v>-2.8091010000000001</c:v>
                </c:pt>
                <c:pt idx="155">
                  <c:v>-2.8091010000000001</c:v>
                </c:pt>
                <c:pt idx="156">
                  <c:v>-2.8091010000000001</c:v>
                </c:pt>
                <c:pt idx="157">
                  <c:v>-2.8091010000000001</c:v>
                </c:pt>
                <c:pt idx="158">
                  <c:v>-2.8091010000000001</c:v>
                </c:pt>
                <c:pt idx="159">
                  <c:v>-2.8091010000000001</c:v>
                </c:pt>
                <c:pt idx="160">
                  <c:v>-2.8091010000000001</c:v>
                </c:pt>
                <c:pt idx="161">
                  <c:v>-2.8091010000000001</c:v>
                </c:pt>
                <c:pt idx="162">
                  <c:v>-2.8091010000000001</c:v>
                </c:pt>
                <c:pt idx="163">
                  <c:v>-2.8091010000000001</c:v>
                </c:pt>
                <c:pt idx="164">
                  <c:v>-2.8091010000000001</c:v>
                </c:pt>
                <c:pt idx="165">
                  <c:v>-2.8091010000000001</c:v>
                </c:pt>
                <c:pt idx="166">
                  <c:v>-2.8091010000000001</c:v>
                </c:pt>
                <c:pt idx="167">
                  <c:v>-2.8091010000000001</c:v>
                </c:pt>
                <c:pt idx="168">
                  <c:v>-2.8091010000000001</c:v>
                </c:pt>
                <c:pt idx="169">
                  <c:v>-2.8091010000000001</c:v>
                </c:pt>
                <c:pt idx="170">
                  <c:v>-2.8091010000000001</c:v>
                </c:pt>
                <c:pt idx="171">
                  <c:v>-2.8091010000000001</c:v>
                </c:pt>
                <c:pt idx="172">
                  <c:v>-2.8091010000000001</c:v>
                </c:pt>
                <c:pt idx="173">
                  <c:v>-2.8091010000000001</c:v>
                </c:pt>
                <c:pt idx="174">
                  <c:v>-2.8091010000000001</c:v>
                </c:pt>
                <c:pt idx="175">
                  <c:v>-2.8091010000000001</c:v>
                </c:pt>
                <c:pt idx="176">
                  <c:v>-2.8091010000000001</c:v>
                </c:pt>
                <c:pt idx="177">
                  <c:v>-2.8091010000000001</c:v>
                </c:pt>
                <c:pt idx="178">
                  <c:v>-2.8091010000000001</c:v>
                </c:pt>
                <c:pt idx="179">
                  <c:v>-2.8091010000000001</c:v>
                </c:pt>
                <c:pt idx="180">
                  <c:v>-2.8091010000000001</c:v>
                </c:pt>
                <c:pt idx="181">
                  <c:v>-2.8091010000000001</c:v>
                </c:pt>
                <c:pt idx="182">
                  <c:v>-2.8091010000000001</c:v>
                </c:pt>
                <c:pt idx="183">
                  <c:v>-2.8091010000000001</c:v>
                </c:pt>
                <c:pt idx="184">
                  <c:v>-2.8091010000000001</c:v>
                </c:pt>
                <c:pt idx="185">
                  <c:v>-2.8091010000000001</c:v>
                </c:pt>
                <c:pt idx="186">
                  <c:v>-2.8091010000000001</c:v>
                </c:pt>
                <c:pt idx="187">
                  <c:v>-2.8091010000000001</c:v>
                </c:pt>
                <c:pt idx="188">
                  <c:v>-2.8091010000000001</c:v>
                </c:pt>
                <c:pt idx="189">
                  <c:v>-2.8091010000000001</c:v>
                </c:pt>
                <c:pt idx="190">
                  <c:v>-2.8091010000000001</c:v>
                </c:pt>
                <c:pt idx="191">
                  <c:v>-2.8091010000000001</c:v>
                </c:pt>
                <c:pt idx="192">
                  <c:v>-2.8091010000000001</c:v>
                </c:pt>
                <c:pt idx="193">
                  <c:v>-2.8091010000000001</c:v>
                </c:pt>
                <c:pt idx="194">
                  <c:v>-2.8091010000000001</c:v>
                </c:pt>
                <c:pt idx="195">
                  <c:v>-2.8091010000000001</c:v>
                </c:pt>
                <c:pt idx="196">
                  <c:v>-2.8091010000000001</c:v>
                </c:pt>
                <c:pt idx="197">
                  <c:v>-2.8091010000000001</c:v>
                </c:pt>
                <c:pt idx="198">
                  <c:v>-2.8091010000000001</c:v>
                </c:pt>
                <c:pt idx="199">
                  <c:v>-2.8091010000000001</c:v>
                </c:pt>
                <c:pt idx="200">
                  <c:v>-2.8091010000000001</c:v>
                </c:pt>
                <c:pt idx="201">
                  <c:v>-2.8091010000000001</c:v>
                </c:pt>
                <c:pt idx="202">
                  <c:v>-2.8091010000000001</c:v>
                </c:pt>
                <c:pt idx="203">
                  <c:v>-2.8091010000000001</c:v>
                </c:pt>
                <c:pt idx="204">
                  <c:v>-2.8091010000000001</c:v>
                </c:pt>
                <c:pt idx="205">
                  <c:v>-2.8091010000000001</c:v>
                </c:pt>
                <c:pt idx="206">
                  <c:v>-2.8091010000000001</c:v>
                </c:pt>
                <c:pt idx="207">
                  <c:v>-2.8091010000000001</c:v>
                </c:pt>
                <c:pt idx="208">
                  <c:v>-2.8091010000000001</c:v>
                </c:pt>
                <c:pt idx="209">
                  <c:v>-2.8091010000000001</c:v>
                </c:pt>
                <c:pt idx="210">
                  <c:v>-2.8091010000000001</c:v>
                </c:pt>
                <c:pt idx="211">
                  <c:v>-2.8091010000000001</c:v>
                </c:pt>
                <c:pt idx="212">
                  <c:v>-2.8091010000000001</c:v>
                </c:pt>
                <c:pt idx="213">
                  <c:v>-2.8091010000000001</c:v>
                </c:pt>
                <c:pt idx="214">
                  <c:v>-2.8091010000000001</c:v>
                </c:pt>
                <c:pt idx="215">
                  <c:v>-2.8091010000000001</c:v>
                </c:pt>
                <c:pt idx="216">
                  <c:v>-2.8091010000000001</c:v>
                </c:pt>
                <c:pt idx="217">
                  <c:v>-2.8091010000000001</c:v>
                </c:pt>
                <c:pt idx="218">
                  <c:v>-2.8091010000000001</c:v>
                </c:pt>
                <c:pt idx="219">
                  <c:v>-2.8091010000000001</c:v>
                </c:pt>
                <c:pt idx="220">
                  <c:v>-2.8091010000000001</c:v>
                </c:pt>
                <c:pt idx="221">
                  <c:v>-2.8091010000000001</c:v>
                </c:pt>
                <c:pt idx="222">
                  <c:v>-2.8091010000000001</c:v>
                </c:pt>
                <c:pt idx="223">
                  <c:v>-2.8091010000000001</c:v>
                </c:pt>
                <c:pt idx="224">
                  <c:v>-2.8091010000000001</c:v>
                </c:pt>
                <c:pt idx="225">
                  <c:v>-2.8091010000000001</c:v>
                </c:pt>
                <c:pt idx="226">
                  <c:v>-2.8091010000000001</c:v>
                </c:pt>
                <c:pt idx="227">
                  <c:v>-2.8091010000000001</c:v>
                </c:pt>
                <c:pt idx="228">
                  <c:v>-2.8091010000000001</c:v>
                </c:pt>
                <c:pt idx="229">
                  <c:v>-2.8091010000000001</c:v>
                </c:pt>
                <c:pt idx="230">
                  <c:v>-2.8091010000000001</c:v>
                </c:pt>
                <c:pt idx="231">
                  <c:v>-2.8091010000000001</c:v>
                </c:pt>
                <c:pt idx="232">
                  <c:v>-2.8091010000000001</c:v>
                </c:pt>
                <c:pt idx="233">
                  <c:v>-2.8091010000000001</c:v>
                </c:pt>
                <c:pt idx="234">
                  <c:v>-2.8091010000000001</c:v>
                </c:pt>
                <c:pt idx="235">
                  <c:v>-2.8091010000000001</c:v>
                </c:pt>
                <c:pt idx="236">
                  <c:v>-2.8091010000000001</c:v>
                </c:pt>
                <c:pt idx="237">
                  <c:v>-2.8091010000000001</c:v>
                </c:pt>
                <c:pt idx="238">
                  <c:v>-2.8091010000000001</c:v>
                </c:pt>
                <c:pt idx="239">
                  <c:v>-2.8091010000000001</c:v>
                </c:pt>
                <c:pt idx="240">
                  <c:v>-2.8091010000000001</c:v>
                </c:pt>
                <c:pt idx="241">
                  <c:v>-2.8091010000000001</c:v>
                </c:pt>
                <c:pt idx="242">
                  <c:v>-2.8091010000000001</c:v>
                </c:pt>
                <c:pt idx="243">
                  <c:v>-2.8091010000000001</c:v>
                </c:pt>
                <c:pt idx="244">
                  <c:v>-2.8091010000000001</c:v>
                </c:pt>
                <c:pt idx="245">
                  <c:v>-2.8091010000000001</c:v>
                </c:pt>
                <c:pt idx="246">
                  <c:v>-2.8091010000000001</c:v>
                </c:pt>
                <c:pt idx="247">
                  <c:v>-2.8091010000000001</c:v>
                </c:pt>
                <c:pt idx="248">
                  <c:v>-2.8091010000000001</c:v>
                </c:pt>
                <c:pt idx="249">
                  <c:v>-2.8091010000000001</c:v>
                </c:pt>
                <c:pt idx="250">
                  <c:v>-2.8091010000000001</c:v>
                </c:pt>
                <c:pt idx="251">
                  <c:v>-2.8091010000000001</c:v>
                </c:pt>
                <c:pt idx="252">
                  <c:v>-2.8091010000000001</c:v>
                </c:pt>
                <c:pt idx="253">
                  <c:v>-2.8091010000000001</c:v>
                </c:pt>
                <c:pt idx="254">
                  <c:v>-2.8091010000000001</c:v>
                </c:pt>
                <c:pt idx="255">
                  <c:v>-2.8091010000000001</c:v>
                </c:pt>
                <c:pt idx="256">
                  <c:v>-2.8091010000000001</c:v>
                </c:pt>
                <c:pt idx="257">
                  <c:v>-2.8091010000000001</c:v>
                </c:pt>
                <c:pt idx="258">
                  <c:v>-2.8091010000000001</c:v>
                </c:pt>
                <c:pt idx="259">
                  <c:v>-2.8091010000000001</c:v>
                </c:pt>
                <c:pt idx="260">
                  <c:v>-2.8091010000000001</c:v>
                </c:pt>
                <c:pt idx="261">
                  <c:v>-2.8091010000000001</c:v>
                </c:pt>
                <c:pt idx="262">
                  <c:v>-2.8091010000000001</c:v>
                </c:pt>
                <c:pt idx="263">
                  <c:v>-2.8091010000000001</c:v>
                </c:pt>
                <c:pt idx="264">
                  <c:v>-2.8091010000000001</c:v>
                </c:pt>
                <c:pt idx="265">
                  <c:v>-2.8091010000000001</c:v>
                </c:pt>
                <c:pt idx="266">
                  <c:v>-2.8091010000000001</c:v>
                </c:pt>
                <c:pt idx="267">
                  <c:v>-2.8091010000000001</c:v>
                </c:pt>
                <c:pt idx="268">
                  <c:v>-2.8091010000000001</c:v>
                </c:pt>
                <c:pt idx="269">
                  <c:v>-2.8091010000000001</c:v>
                </c:pt>
                <c:pt idx="270">
                  <c:v>-2.8091010000000001</c:v>
                </c:pt>
                <c:pt idx="271">
                  <c:v>-2.8091010000000001</c:v>
                </c:pt>
                <c:pt idx="272">
                  <c:v>-2.8091010000000001</c:v>
                </c:pt>
                <c:pt idx="273">
                  <c:v>-2.8091010000000001</c:v>
                </c:pt>
                <c:pt idx="274">
                  <c:v>-2.8091010000000001</c:v>
                </c:pt>
                <c:pt idx="275">
                  <c:v>-2.8091010000000001</c:v>
                </c:pt>
                <c:pt idx="276">
                  <c:v>-2.8091010000000001</c:v>
                </c:pt>
                <c:pt idx="277">
                  <c:v>-2.8091010000000001</c:v>
                </c:pt>
                <c:pt idx="278">
                  <c:v>-2.8091010000000001</c:v>
                </c:pt>
                <c:pt idx="279">
                  <c:v>-2.8091010000000001</c:v>
                </c:pt>
                <c:pt idx="280">
                  <c:v>-2.8091010000000001</c:v>
                </c:pt>
                <c:pt idx="281">
                  <c:v>-2.8091010000000001</c:v>
                </c:pt>
                <c:pt idx="282">
                  <c:v>-2.8091010000000001</c:v>
                </c:pt>
                <c:pt idx="283">
                  <c:v>-2.8091010000000001</c:v>
                </c:pt>
                <c:pt idx="284">
                  <c:v>-2.8091010000000001</c:v>
                </c:pt>
                <c:pt idx="285">
                  <c:v>-2.3894245491637363</c:v>
                </c:pt>
                <c:pt idx="286">
                  <c:v>-2.3894245491637363</c:v>
                </c:pt>
                <c:pt idx="287">
                  <c:v>-2.3894245491637363</c:v>
                </c:pt>
                <c:pt idx="288">
                  <c:v>-2.3894245491637363</c:v>
                </c:pt>
                <c:pt idx="289">
                  <c:v>-2.3894245491637363</c:v>
                </c:pt>
                <c:pt idx="290">
                  <c:v>-2.3894245491637363</c:v>
                </c:pt>
                <c:pt idx="291">
                  <c:v>-2.3894245491637363</c:v>
                </c:pt>
                <c:pt idx="292">
                  <c:v>-2.3894245491637363</c:v>
                </c:pt>
                <c:pt idx="293">
                  <c:v>-2.3894245333333335</c:v>
                </c:pt>
                <c:pt idx="294">
                  <c:v>-2.3894245333333335</c:v>
                </c:pt>
                <c:pt idx="295">
                  <c:v>-2.3894245333333335</c:v>
                </c:pt>
                <c:pt idx="296">
                  <c:v>-2.3894245333333335</c:v>
                </c:pt>
                <c:pt idx="297">
                  <c:v>-2.3894245333333335</c:v>
                </c:pt>
                <c:pt idx="298">
                  <c:v>-2.3894245333333335</c:v>
                </c:pt>
                <c:pt idx="299">
                  <c:v>-2.3894245333333335</c:v>
                </c:pt>
                <c:pt idx="300">
                  <c:v>-2.3894245333333335</c:v>
                </c:pt>
                <c:pt idx="301">
                  <c:v>-2.3894245333333335</c:v>
                </c:pt>
                <c:pt idx="302">
                  <c:v>-2.3894245333333335</c:v>
                </c:pt>
                <c:pt idx="303">
                  <c:v>-2.3894245333333335</c:v>
                </c:pt>
                <c:pt idx="304">
                  <c:v>-2.3894245333333335</c:v>
                </c:pt>
                <c:pt idx="305">
                  <c:v>-2.3894245333333335</c:v>
                </c:pt>
                <c:pt idx="306">
                  <c:v>-2.3894245333333335</c:v>
                </c:pt>
                <c:pt idx="307">
                  <c:v>-2.3894245333333335</c:v>
                </c:pt>
                <c:pt idx="308">
                  <c:v>-2.3894245333333335</c:v>
                </c:pt>
                <c:pt idx="309">
                  <c:v>-2.3894245333333335</c:v>
                </c:pt>
                <c:pt idx="310">
                  <c:v>-2.3894245333333335</c:v>
                </c:pt>
                <c:pt idx="311">
                  <c:v>-2.3894245333333335</c:v>
                </c:pt>
                <c:pt idx="312">
                  <c:v>-2.3894245333333335</c:v>
                </c:pt>
                <c:pt idx="313">
                  <c:v>-2.3894245333333335</c:v>
                </c:pt>
                <c:pt idx="314">
                  <c:v>-2.3894245333333335</c:v>
                </c:pt>
                <c:pt idx="315">
                  <c:v>-2.3894245333333335</c:v>
                </c:pt>
                <c:pt idx="316">
                  <c:v>-2.3894245333333335</c:v>
                </c:pt>
                <c:pt idx="317">
                  <c:v>-2.3894245333333335</c:v>
                </c:pt>
                <c:pt idx="318">
                  <c:v>-2.3894245333333335</c:v>
                </c:pt>
                <c:pt idx="319">
                  <c:v>-2.3894245333333335</c:v>
                </c:pt>
                <c:pt idx="320">
                  <c:v>-2.3894245333333335</c:v>
                </c:pt>
                <c:pt idx="321">
                  <c:v>-2.3894245333333335</c:v>
                </c:pt>
                <c:pt idx="322">
                  <c:v>-2.3894245333333335</c:v>
                </c:pt>
                <c:pt idx="323">
                  <c:v>-2.3894245333333335</c:v>
                </c:pt>
                <c:pt idx="324">
                  <c:v>-2.3894245333333335</c:v>
                </c:pt>
                <c:pt idx="325">
                  <c:v>-2.3894245333333335</c:v>
                </c:pt>
                <c:pt idx="326">
                  <c:v>-2.3894245333333335</c:v>
                </c:pt>
                <c:pt idx="327">
                  <c:v>-2.3894245333333335</c:v>
                </c:pt>
                <c:pt idx="328">
                  <c:v>-2.3894245333333335</c:v>
                </c:pt>
                <c:pt idx="329">
                  <c:v>-2.3894245333333335</c:v>
                </c:pt>
                <c:pt idx="330">
                  <c:v>-2.3894245333333335</c:v>
                </c:pt>
                <c:pt idx="331">
                  <c:v>-2.3894245333333335</c:v>
                </c:pt>
                <c:pt idx="332">
                  <c:v>-2.3894245333333335</c:v>
                </c:pt>
                <c:pt idx="333">
                  <c:v>-2.3894245333333335</c:v>
                </c:pt>
                <c:pt idx="334">
                  <c:v>-2.3894245333333335</c:v>
                </c:pt>
                <c:pt idx="335">
                  <c:v>-2.3894245333333335</c:v>
                </c:pt>
                <c:pt idx="336">
                  <c:v>-2.3894245333333335</c:v>
                </c:pt>
                <c:pt idx="337">
                  <c:v>-2.3894245333333335</c:v>
                </c:pt>
                <c:pt idx="338">
                  <c:v>-2.3894245333333335</c:v>
                </c:pt>
                <c:pt idx="339">
                  <c:v>-2.3894245333333335</c:v>
                </c:pt>
                <c:pt idx="340">
                  <c:v>-2.3894245333333335</c:v>
                </c:pt>
                <c:pt idx="341">
                  <c:v>-2.3894245333333335</c:v>
                </c:pt>
                <c:pt idx="342">
                  <c:v>-2.3894245333333335</c:v>
                </c:pt>
                <c:pt idx="343">
                  <c:v>-2.3894245333333335</c:v>
                </c:pt>
                <c:pt idx="344">
                  <c:v>-2.3894245333333335</c:v>
                </c:pt>
                <c:pt idx="345">
                  <c:v>-2.3894245333333335</c:v>
                </c:pt>
                <c:pt idx="346">
                  <c:v>-2.2627131</c:v>
                </c:pt>
                <c:pt idx="347">
                  <c:v>-2.2627131</c:v>
                </c:pt>
                <c:pt idx="348">
                  <c:v>-2.2627131</c:v>
                </c:pt>
                <c:pt idx="349">
                  <c:v>-2.2627131</c:v>
                </c:pt>
                <c:pt idx="350">
                  <c:v>-2.2627131</c:v>
                </c:pt>
                <c:pt idx="351">
                  <c:v>-2.2627131</c:v>
                </c:pt>
                <c:pt idx="352">
                  <c:v>-2.2627131</c:v>
                </c:pt>
                <c:pt idx="353">
                  <c:v>-2.2627131</c:v>
                </c:pt>
                <c:pt idx="354">
                  <c:v>-2.2627131</c:v>
                </c:pt>
                <c:pt idx="355">
                  <c:v>-2.2627131</c:v>
                </c:pt>
                <c:pt idx="356">
                  <c:v>-2.2627131</c:v>
                </c:pt>
                <c:pt idx="357">
                  <c:v>-2.2627131</c:v>
                </c:pt>
                <c:pt idx="358">
                  <c:v>-2.2627131</c:v>
                </c:pt>
                <c:pt idx="359">
                  <c:v>-2.2627131</c:v>
                </c:pt>
                <c:pt idx="360">
                  <c:v>-2.2627131</c:v>
                </c:pt>
                <c:pt idx="361">
                  <c:v>-2.2627131</c:v>
                </c:pt>
                <c:pt idx="362">
                  <c:v>-2.2627131</c:v>
                </c:pt>
                <c:pt idx="363">
                  <c:v>-2.2627131</c:v>
                </c:pt>
                <c:pt idx="364">
                  <c:v>-2.2627131</c:v>
                </c:pt>
                <c:pt idx="365">
                  <c:v>-2.2627131</c:v>
                </c:pt>
                <c:pt idx="366">
                  <c:v>-2.2627131</c:v>
                </c:pt>
                <c:pt idx="367">
                  <c:v>-2.2627131</c:v>
                </c:pt>
                <c:pt idx="368">
                  <c:v>-2.2627131</c:v>
                </c:pt>
                <c:pt idx="369">
                  <c:v>-2.2627131</c:v>
                </c:pt>
                <c:pt idx="370">
                  <c:v>-2.2627131</c:v>
                </c:pt>
                <c:pt idx="371">
                  <c:v>-2.2331260166666667</c:v>
                </c:pt>
                <c:pt idx="372">
                  <c:v>-2.2331260166666667</c:v>
                </c:pt>
                <c:pt idx="373">
                  <c:v>-2.2331260166666667</c:v>
                </c:pt>
                <c:pt idx="374">
                  <c:v>-2.2331260166666667</c:v>
                </c:pt>
                <c:pt idx="375">
                  <c:v>-2.2331260166666667</c:v>
                </c:pt>
                <c:pt idx="376">
                  <c:v>-2.2331260166666667</c:v>
                </c:pt>
                <c:pt idx="377">
                  <c:v>-2.2331260166666667</c:v>
                </c:pt>
                <c:pt idx="378">
                  <c:v>-2.2331260166666667</c:v>
                </c:pt>
                <c:pt idx="379">
                  <c:v>-2.2331260166666667</c:v>
                </c:pt>
                <c:pt idx="380">
                  <c:v>-2.2331260166666667</c:v>
                </c:pt>
                <c:pt idx="381">
                  <c:v>-2.2331260166666667</c:v>
                </c:pt>
                <c:pt idx="382">
                  <c:v>-2.1808988869349091</c:v>
                </c:pt>
                <c:pt idx="383">
                  <c:v>-2.1808988666666669</c:v>
                </c:pt>
                <c:pt idx="384">
                  <c:v>-2.1808988666666669</c:v>
                </c:pt>
                <c:pt idx="385">
                  <c:v>-2.1808988666666669</c:v>
                </c:pt>
                <c:pt idx="386">
                  <c:v>-2.1808988666666669</c:v>
                </c:pt>
                <c:pt idx="387">
                  <c:v>-2.1808988666666669</c:v>
                </c:pt>
                <c:pt idx="388">
                  <c:v>-2.1808988666666669</c:v>
                </c:pt>
                <c:pt idx="389">
                  <c:v>-2.1808988666666669</c:v>
                </c:pt>
                <c:pt idx="390">
                  <c:v>-2.1808988666666669</c:v>
                </c:pt>
                <c:pt idx="391">
                  <c:v>-2.1808988666666669</c:v>
                </c:pt>
                <c:pt idx="392">
                  <c:v>-2.1808988666666669</c:v>
                </c:pt>
                <c:pt idx="393">
                  <c:v>-2.1808988666666669</c:v>
                </c:pt>
                <c:pt idx="394">
                  <c:v>-2.1808988666666669</c:v>
                </c:pt>
                <c:pt idx="395">
                  <c:v>-2.1808988666666669</c:v>
                </c:pt>
                <c:pt idx="396">
                  <c:v>-2.1808988666666669</c:v>
                </c:pt>
                <c:pt idx="397">
                  <c:v>-2.1808988666666669</c:v>
                </c:pt>
                <c:pt idx="398">
                  <c:v>-2.1808988666666669</c:v>
                </c:pt>
                <c:pt idx="399">
                  <c:v>-2.1808988666666669</c:v>
                </c:pt>
                <c:pt idx="400">
                  <c:v>-2.1808988666666669</c:v>
                </c:pt>
                <c:pt idx="401">
                  <c:v>-2.1717065</c:v>
                </c:pt>
                <c:pt idx="402">
                  <c:v>-2.1717065</c:v>
                </c:pt>
                <c:pt idx="403">
                  <c:v>-2.1717065</c:v>
                </c:pt>
                <c:pt idx="404">
                  <c:v>-2.1717065</c:v>
                </c:pt>
                <c:pt idx="405">
                  <c:v>-2.1717065</c:v>
                </c:pt>
                <c:pt idx="406">
                  <c:v>-2.1717064628197504</c:v>
                </c:pt>
                <c:pt idx="407">
                  <c:v>-2.15978</c:v>
                </c:pt>
                <c:pt idx="408">
                  <c:v>-2.15978</c:v>
                </c:pt>
                <c:pt idx="409">
                  <c:v>-2.15978</c:v>
                </c:pt>
                <c:pt idx="410">
                  <c:v>-2.15978</c:v>
                </c:pt>
                <c:pt idx="411">
                  <c:v>-2.15978</c:v>
                </c:pt>
                <c:pt idx="412">
                  <c:v>-2.15978</c:v>
                </c:pt>
                <c:pt idx="413">
                  <c:v>-2.15978</c:v>
                </c:pt>
                <c:pt idx="414">
                  <c:v>-2.15978</c:v>
                </c:pt>
                <c:pt idx="415">
                  <c:v>-2.15978</c:v>
                </c:pt>
                <c:pt idx="416">
                  <c:v>-2.15978</c:v>
                </c:pt>
                <c:pt idx="417">
                  <c:v>-2.15978</c:v>
                </c:pt>
                <c:pt idx="418">
                  <c:v>-2.15978</c:v>
                </c:pt>
                <c:pt idx="419">
                  <c:v>-2.15978</c:v>
                </c:pt>
                <c:pt idx="420">
                  <c:v>-2.15978</c:v>
                </c:pt>
                <c:pt idx="421">
                  <c:v>-2.15978</c:v>
                </c:pt>
                <c:pt idx="422">
                  <c:v>-2.15978</c:v>
                </c:pt>
                <c:pt idx="423">
                  <c:v>-2.1597799703852734</c:v>
                </c:pt>
                <c:pt idx="424">
                  <c:v>-2.1597799703852734</c:v>
                </c:pt>
                <c:pt idx="425">
                  <c:v>-2.1201494215096468</c:v>
                </c:pt>
                <c:pt idx="426">
                  <c:v>-2.1201493333333334</c:v>
                </c:pt>
                <c:pt idx="427">
                  <c:v>-2.1201493333333334</c:v>
                </c:pt>
                <c:pt idx="428">
                  <c:v>-2.1201493333333334</c:v>
                </c:pt>
                <c:pt idx="429">
                  <c:v>-2.1201493333333334</c:v>
                </c:pt>
                <c:pt idx="430">
                  <c:v>-2.1201493333333334</c:v>
                </c:pt>
                <c:pt idx="431">
                  <c:v>-2.1201493333333334</c:v>
                </c:pt>
                <c:pt idx="432">
                  <c:v>-2.1201493333333334</c:v>
                </c:pt>
                <c:pt idx="433">
                  <c:v>-2.0878448333333335</c:v>
                </c:pt>
                <c:pt idx="434">
                  <c:v>-2.0878448333333335</c:v>
                </c:pt>
                <c:pt idx="435">
                  <c:v>-2.0878448333333335</c:v>
                </c:pt>
                <c:pt idx="436">
                  <c:v>-2.0878448333333335</c:v>
                </c:pt>
                <c:pt idx="437">
                  <c:v>-2.0878448333333335</c:v>
                </c:pt>
                <c:pt idx="438">
                  <c:v>-2.0878448333333335</c:v>
                </c:pt>
                <c:pt idx="439">
                  <c:v>-2.0878448333333335</c:v>
                </c:pt>
                <c:pt idx="440">
                  <c:v>-2.0878448333333335</c:v>
                </c:pt>
                <c:pt idx="441">
                  <c:v>-2.0878447731838103</c:v>
                </c:pt>
                <c:pt idx="442">
                  <c:v>-2.0717613333333333</c:v>
                </c:pt>
                <c:pt idx="443">
                  <c:v>-2.0717613333333333</c:v>
                </c:pt>
                <c:pt idx="444">
                  <c:v>-2.0717613333333333</c:v>
                </c:pt>
                <c:pt idx="445">
                  <c:v>-2.0717612783399701</c:v>
                </c:pt>
                <c:pt idx="446">
                  <c:v>-2.0315288333333332</c:v>
                </c:pt>
                <c:pt idx="447">
                  <c:v>-2.0089826666666668</c:v>
                </c:pt>
                <c:pt idx="448">
                  <c:v>-2.0089826666666668</c:v>
                </c:pt>
                <c:pt idx="449">
                  <c:v>-2.0089826666666668</c:v>
                </c:pt>
                <c:pt idx="450">
                  <c:v>-2.0089826666666668</c:v>
                </c:pt>
                <c:pt idx="451">
                  <c:v>-2.0089826666666668</c:v>
                </c:pt>
                <c:pt idx="452">
                  <c:v>-2.0089826666666668</c:v>
                </c:pt>
                <c:pt idx="453">
                  <c:v>-2.0089826666666668</c:v>
                </c:pt>
                <c:pt idx="454">
                  <c:v>-2.0089826666666668</c:v>
                </c:pt>
                <c:pt idx="455">
                  <c:v>-2.0089826666666668</c:v>
                </c:pt>
                <c:pt idx="456">
                  <c:v>-2.00898261504704</c:v>
                </c:pt>
                <c:pt idx="457">
                  <c:v>-2.0024331666666666</c:v>
                </c:pt>
                <c:pt idx="458">
                  <c:v>-2.0024331666666666</c:v>
                </c:pt>
                <c:pt idx="459">
                  <c:v>-2.0024331666666666</c:v>
                </c:pt>
                <c:pt idx="460">
                  <c:v>-2.0024331666666666</c:v>
                </c:pt>
                <c:pt idx="461">
                  <c:v>-2.0024331666666666</c:v>
                </c:pt>
                <c:pt idx="462">
                  <c:v>-2.0024331070264685</c:v>
                </c:pt>
                <c:pt idx="463">
                  <c:v>-1.9981370000000001</c:v>
                </c:pt>
                <c:pt idx="464">
                  <c:v>-1.9669783687669369</c:v>
                </c:pt>
                <c:pt idx="465">
                  <c:v>-1.9669783333333335</c:v>
                </c:pt>
                <c:pt idx="466">
                  <c:v>-1.9669783333333335</c:v>
                </c:pt>
                <c:pt idx="467">
                  <c:v>-1.9669783333333335</c:v>
                </c:pt>
                <c:pt idx="468">
                  <c:v>-1.9595680987246105</c:v>
                </c:pt>
                <c:pt idx="469">
                  <c:v>-1.9595680987246105</c:v>
                </c:pt>
                <c:pt idx="470">
                  <c:v>-1.959568</c:v>
                </c:pt>
                <c:pt idx="471">
                  <c:v>-1.959568</c:v>
                </c:pt>
                <c:pt idx="472">
                  <c:v>-1.959568</c:v>
                </c:pt>
                <c:pt idx="473">
                  <c:v>-1.959568</c:v>
                </c:pt>
                <c:pt idx="474">
                  <c:v>-1.959568</c:v>
                </c:pt>
                <c:pt idx="475">
                  <c:v>-1.9402278333333334</c:v>
                </c:pt>
                <c:pt idx="476">
                  <c:v>-1.9330000000000001</c:v>
                </c:pt>
                <c:pt idx="477">
                  <c:v>-1.9330000000000001</c:v>
                </c:pt>
                <c:pt idx="478">
                  <c:v>-1.9171373333333335</c:v>
                </c:pt>
                <c:pt idx="479">
                  <c:v>-1.9171373333333335</c:v>
                </c:pt>
                <c:pt idx="480">
                  <c:v>-1.9171373333333335</c:v>
                </c:pt>
                <c:pt idx="481">
                  <c:v>-1.9161611666666667</c:v>
                </c:pt>
                <c:pt idx="482">
                  <c:v>-1.9161611666666667</c:v>
                </c:pt>
                <c:pt idx="483">
                  <c:v>-1.9161611666666667</c:v>
                </c:pt>
                <c:pt idx="484">
                  <c:v>-1.8640411666666667</c:v>
                </c:pt>
                <c:pt idx="485">
                  <c:v>-1.8508638333333334</c:v>
                </c:pt>
                <c:pt idx="486">
                  <c:v>-1.8508638333333334</c:v>
                </c:pt>
                <c:pt idx="487">
                  <c:v>-1.8225293333333334</c:v>
                </c:pt>
                <c:pt idx="488">
                  <c:v>-1.8134495570002376</c:v>
                </c:pt>
                <c:pt idx="489">
                  <c:v>-1.8134495499999999</c:v>
                </c:pt>
                <c:pt idx="490">
                  <c:v>-1.8134495499999999</c:v>
                </c:pt>
                <c:pt idx="491">
                  <c:v>-1.7998736666666666</c:v>
                </c:pt>
                <c:pt idx="492">
                  <c:v>-1.7989740000000001</c:v>
                </c:pt>
                <c:pt idx="493">
                  <c:v>-1.7933561666666666</c:v>
                </c:pt>
                <c:pt idx="494">
                  <c:v>-1.7563222339523621</c:v>
                </c:pt>
                <c:pt idx="495">
                  <c:v>-1.7563222339523621</c:v>
                </c:pt>
                <c:pt idx="496">
                  <c:v>-1.7520300333333332</c:v>
                </c:pt>
                <c:pt idx="497">
                  <c:v>-1.7520300333333332</c:v>
                </c:pt>
                <c:pt idx="498">
                  <c:v>-1.7520299889431563</c:v>
                </c:pt>
                <c:pt idx="499">
                  <c:v>-1.7401035333333332</c:v>
                </c:pt>
                <c:pt idx="500">
                  <c:v>-1.7401035333333332</c:v>
                </c:pt>
                <c:pt idx="501">
                  <c:v>-1.7401035333333332</c:v>
                </c:pt>
                <c:pt idx="502">
                  <c:v>-1.7401035333333332</c:v>
                </c:pt>
                <c:pt idx="503">
                  <c:v>-1.7401035333333332</c:v>
                </c:pt>
                <c:pt idx="504">
                  <c:v>-1.7401035333333332</c:v>
                </c:pt>
                <c:pt idx="505">
                  <c:v>-1.7401035333333332</c:v>
                </c:pt>
                <c:pt idx="506">
                  <c:v>-1.7401035333333332</c:v>
                </c:pt>
                <c:pt idx="507">
                  <c:v>-1.7401035333333332</c:v>
                </c:pt>
                <c:pt idx="508">
                  <c:v>-1.7401035333333332</c:v>
                </c:pt>
                <c:pt idx="509">
                  <c:v>-1.7201103333333334</c:v>
                </c:pt>
                <c:pt idx="510">
                  <c:v>-1.6867381266790824</c:v>
                </c:pt>
                <c:pt idx="511">
                  <c:v>-1.6867381166666666</c:v>
                </c:pt>
                <c:pt idx="512">
                  <c:v>-1.6867381166666666</c:v>
                </c:pt>
                <c:pt idx="513">
                  <c:v>-1.6867381166666666</c:v>
                </c:pt>
                <c:pt idx="514">
                  <c:v>-1.6681683666666667</c:v>
                </c:pt>
                <c:pt idx="515">
                  <c:v>-1.6253185999999999</c:v>
                </c:pt>
                <c:pt idx="516">
                  <c:v>-1.6133920999999998</c:v>
                </c:pt>
                <c:pt idx="517">
                  <c:v>-1.6133920999999998</c:v>
                </c:pt>
                <c:pt idx="518">
                  <c:v>-1.6049238947714102</c:v>
                </c:pt>
                <c:pt idx="519">
                  <c:v>-1.6049238833333332</c:v>
                </c:pt>
                <c:pt idx="520">
                  <c:v>-1.6020238666666666</c:v>
                </c:pt>
                <c:pt idx="521">
                  <c:v>-1.5893062</c:v>
                </c:pt>
                <c:pt idx="522">
                  <c:v>-1.5893062</c:v>
                </c:pt>
                <c:pt idx="523">
                  <c:v>-1.5893062</c:v>
                </c:pt>
                <c:pt idx="524">
                  <c:v>-1.5893062</c:v>
                </c:pt>
                <c:pt idx="525">
                  <c:v>-1.5827567</c:v>
                </c:pt>
                <c:pt idx="526">
                  <c:v>-1.5827567</c:v>
                </c:pt>
                <c:pt idx="527">
                  <c:v>-1.5827566331498746</c:v>
                </c:pt>
                <c:pt idx="528">
                  <c:v>-1.5827566331498746</c:v>
                </c:pt>
                <c:pt idx="529">
                  <c:v>-1.5784605333333335</c:v>
                </c:pt>
                <c:pt idx="530">
                  <c:v>-1.5441743499999998</c:v>
                </c:pt>
                <c:pt idx="531">
                  <c:v>-1.5441743499999998</c:v>
                </c:pt>
                <c:pt idx="532">
                  <c:v>-1.5435043666666666</c:v>
                </c:pt>
                <c:pt idx="533">
                  <c:v>-1.5435043666666666</c:v>
                </c:pt>
                <c:pt idx="534">
                  <c:v>-1.5398915333333332</c:v>
                </c:pt>
                <c:pt idx="535">
                  <c:v>-1.5398915333333332</c:v>
                </c:pt>
                <c:pt idx="536">
                  <c:v>-1.5398915333333332</c:v>
                </c:pt>
                <c:pt idx="537">
                  <c:v>-1.5315778666666666</c:v>
                </c:pt>
                <c:pt idx="538">
                  <c:v>-1.4974608666666667</c:v>
                </c:pt>
                <c:pt idx="539">
                  <c:v>-1.4974608666666667</c:v>
                </c:pt>
                <c:pt idx="540">
                  <c:v>-1.4957862861764715</c:v>
                </c:pt>
                <c:pt idx="541">
                  <c:v>-1.475312439310356</c:v>
                </c:pt>
                <c:pt idx="542">
                  <c:v>-1.4708283333333334</c:v>
                </c:pt>
                <c:pt idx="543">
                  <c:v>-1.4708283333333334</c:v>
                </c:pt>
                <c:pt idx="544">
                  <c:v>-1.4708283333333334</c:v>
                </c:pt>
                <c:pt idx="545">
                  <c:v>-1.4708283333333334</c:v>
                </c:pt>
                <c:pt idx="546">
                  <c:v>-1.4625947666666665</c:v>
                </c:pt>
                <c:pt idx="547">
                  <c:v>-1.4621392</c:v>
                </c:pt>
                <c:pt idx="548">
                  <c:v>-1.4560452028287194</c:v>
                </c:pt>
                <c:pt idx="549">
                  <c:v>-1.45555385</c:v>
                </c:pt>
                <c:pt idx="550">
                  <c:v>-1.4311873666666666</c:v>
                </c:pt>
                <c:pt idx="551">
                  <c:v>-1.4311873666666666</c:v>
                </c:pt>
                <c:pt idx="552">
                  <c:v>-1.4264581833333334</c:v>
                </c:pt>
                <c:pt idx="553">
                  <c:v>-1.4224403333333333</c:v>
                </c:pt>
                <c:pt idx="554">
                  <c:v>-1.3941343333333334</c:v>
                </c:pt>
                <c:pt idx="555">
                  <c:v>-1.3925728666666668</c:v>
                </c:pt>
                <c:pt idx="556">
                  <c:v>-1.3866121</c:v>
                </c:pt>
                <c:pt idx="557">
                  <c:v>-1.3822078333333334</c:v>
                </c:pt>
                <c:pt idx="558">
                  <c:v>-1.3822078333333334</c:v>
                </c:pt>
                <c:pt idx="559">
                  <c:v>-1.3807805333333334</c:v>
                </c:pt>
                <c:pt idx="560">
                  <c:v>-1.3792975333333335</c:v>
                </c:pt>
                <c:pt idx="561">
                  <c:v>-1.3792975333333335</c:v>
                </c:pt>
                <c:pt idx="562">
                  <c:v>-1.3742310333333334</c:v>
                </c:pt>
                <c:pt idx="563">
                  <c:v>-1.3723793333333336</c:v>
                </c:pt>
                <c:pt idx="564">
                  <c:v>-1.3707494333333334</c:v>
                </c:pt>
                <c:pt idx="565">
                  <c:v>-1.3707494333333334</c:v>
                </c:pt>
                <c:pt idx="566">
                  <c:v>-1.3607425</c:v>
                </c:pt>
                <c:pt idx="567">
                  <c:v>-1.3596942854284018</c:v>
                </c:pt>
                <c:pt idx="568">
                  <c:v>-1.3477678333333334</c:v>
                </c:pt>
                <c:pt idx="569">
                  <c:v>-1.3295838085463567</c:v>
                </c:pt>
                <c:pt idx="570">
                  <c:v>-1.3221734999999999</c:v>
                </c:pt>
                <c:pt idx="571">
                  <c:v>-1.3200310135163569</c:v>
                </c:pt>
                <c:pt idx="572">
                  <c:v>-1.320031</c:v>
                </c:pt>
                <c:pt idx="573">
                  <c:v>-1.3183131190303596</c:v>
                </c:pt>
                <c:pt idx="574">
                  <c:v>-1.3176532666666667</c:v>
                </c:pt>
                <c:pt idx="575">
                  <c:v>-1.3044759333333333</c:v>
                </c:pt>
                <c:pt idx="576">
                  <c:v>-1.3044759333333333</c:v>
                </c:pt>
                <c:pt idx="577">
                  <c:v>-1.2889352000000001</c:v>
                </c:pt>
                <c:pt idx="578">
                  <c:v>-1.2880662413565214</c:v>
                </c:pt>
                <c:pt idx="579">
                  <c:v>-1.2716430000000001</c:v>
                </c:pt>
                <c:pt idx="580">
                  <c:v>-1.2716430000000001</c:v>
                </c:pt>
                <c:pt idx="581">
                  <c:v>-1.2706163333333333</c:v>
                </c:pt>
                <c:pt idx="582">
                  <c:v>-1.2706163333333333</c:v>
                </c:pt>
                <c:pt idx="583">
                  <c:v>-1.2689693666666668</c:v>
                </c:pt>
                <c:pt idx="584">
                  <c:v>-1.2658614333333333</c:v>
                </c:pt>
                <c:pt idx="585">
                  <c:v>-1.2534857666666668</c:v>
                </c:pt>
                <c:pt idx="586">
                  <c:v>-1.2457221666666669</c:v>
                </c:pt>
                <c:pt idx="587">
                  <c:v>-1.2441281666666668</c:v>
                </c:pt>
                <c:pt idx="588">
                  <c:v>-1.2147201666666667</c:v>
                </c:pt>
                <c:pt idx="589">
                  <c:v>-1.2099342666666668</c:v>
                </c:pt>
                <c:pt idx="590">
                  <c:v>-1.2023148333333333</c:v>
                </c:pt>
                <c:pt idx="591">
                  <c:v>-1.1936321999999999</c:v>
                </c:pt>
                <c:pt idx="592">
                  <c:v>-1.190421</c:v>
                </c:pt>
                <c:pt idx="593">
                  <c:v>-1.1892403333333335</c:v>
                </c:pt>
                <c:pt idx="594">
                  <c:v>-1.1803471833333334</c:v>
                </c:pt>
                <c:pt idx="595">
                  <c:v>-1.16412855</c:v>
                </c:pt>
                <c:pt idx="596">
                  <c:v>-1.1560143333333335</c:v>
                </c:pt>
                <c:pt idx="597">
                  <c:v>-1.1544601666666667</c:v>
                </c:pt>
                <c:pt idx="598">
                  <c:v>-1.1475558333333333</c:v>
                </c:pt>
                <c:pt idx="599">
                  <c:v>-1.144476</c:v>
                </c:pt>
                <c:pt idx="600">
                  <c:v>-1.1395651666666666</c:v>
                </c:pt>
                <c:pt idx="601">
                  <c:v>-1.1267015</c:v>
                </c:pt>
                <c:pt idx="602">
                  <c:v>-1.1051251666666666</c:v>
                </c:pt>
                <c:pt idx="603">
                  <c:v>-1.1027090333333334</c:v>
                </c:pt>
                <c:pt idx="604">
                  <c:v>-1.0741231666666666</c:v>
                </c:pt>
                <c:pt idx="605">
                  <c:v>-1.0616343333333333</c:v>
                </c:pt>
                <c:pt idx="606">
                  <c:v>-1.0268013333333335</c:v>
                </c:pt>
                <c:pt idx="607">
                  <c:v>-1.0226175000000002</c:v>
                </c:pt>
                <c:pt idx="608">
                  <c:v>-1.0214018333333332</c:v>
                </c:pt>
                <c:pt idx="609">
                  <c:v>-1.0158615</c:v>
                </c:pt>
                <c:pt idx="610">
                  <c:v>-1.0133312166666668</c:v>
                </c:pt>
                <c:pt idx="611">
                  <c:v>-0.97599760000000002</c:v>
                </c:pt>
                <c:pt idx="612">
                  <c:v>-0.96739750000000002</c:v>
                </c:pt>
                <c:pt idx="613">
                  <c:v>-0.95685133333333339</c:v>
                </c:pt>
                <c:pt idx="614">
                  <c:v>-0.9527028666666667</c:v>
                </c:pt>
                <c:pt idx="615">
                  <c:v>-0.94641051666666665</c:v>
                </c:pt>
                <c:pt idx="616">
                  <c:v>-0.93450454999999988</c:v>
                </c:pt>
                <c:pt idx="617">
                  <c:v>-0.92913953333333354</c:v>
                </c:pt>
                <c:pt idx="618">
                  <c:v>-0.89933744999999998</c:v>
                </c:pt>
                <c:pt idx="619">
                  <c:v>-0.88946616666666667</c:v>
                </c:pt>
                <c:pt idx="620">
                  <c:v>-0.88661978333333336</c:v>
                </c:pt>
                <c:pt idx="621">
                  <c:v>-0.86400253333333354</c:v>
                </c:pt>
                <c:pt idx="622">
                  <c:v>-0.83573649999999999</c:v>
                </c:pt>
                <c:pt idx="623">
                  <c:v>-0.81435460000000004</c:v>
                </c:pt>
                <c:pt idx="624">
                  <c:v>-0.80623285000000011</c:v>
                </c:pt>
                <c:pt idx="625">
                  <c:v>-0.79504369999999991</c:v>
                </c:pt>
                <c:pt idx="626">
                  <c:v>-0.74338603333333342</c:v>
                </c:pt>
                <c:pt idx="627">
                  <c:v>-0.74190303333333352</c:v>
                </c:pt>
                <c:pt idx="628">
                  <c:v>-0.71296021666666665</c:v>
                </c:pt>
                <c:pt idx="629">
                  <c:v>-0.6997228333333334</c:v>
                </c:pt>
                <c:pt idx="630">
                  <c:v>-0.68342766666666677</c:v>
                </c:pt>
                <c:pt idx="631">
                  <c:v>-0.67519410000000002</c:v>
                </c:pt>
                <c:pt idx="632">
                  <c:v>-0.66971383333333334</c:v>
                </c:pt>
                <c:pt idx="633">
                  <c:v>-0.65163076666666664</c:v>
                </c:pt>
                <c:pt idx="634">
                  <c:v>-0.62117183333333326</c:v>
                </c:pt>
                <c:pt idx="635">
                  <c:v>-0.61577249999999994</c:v>
                </c:pt>
                <c:pt idx="636">
                  <c:v>-0.61306176666666667</c:v>
                </c:pt>
                <c:pt idx="637">
                  <c:v>-0.60382268333333344</c:v>
                </c:pt>
                <c:pt idx="638">
                  <c:v>-0.60382268333333344</c:v>
                </c:pt>
                <c:pt idx="639">
                  <c:v>-0.59911451666666671</c:v>
                </c:pt>
                <c:pt idx="640">
                  <c:v>-0.58420600000000011</c:v>
                </c:pt>
                <c:pt idx="641">
                  <c:v>-0.58334876666666668</c:v>
                </c:pt>
                <c:pt idx="642">
                  <c:v>-0.58321976666666675</c:v>
                </c:pt>
                <c:pt idx="643">
                  <c:v>-0.57692518333333342</c:v>
                </c:pt>
                <c:pt idx="644">
                  <c:v>-0.56664983333333341</c:v>
                </c:pt>
                <c:pt idx="645">
                  <c:v>-0.55214505000000003</c:v>
                </c:pt>
                <c:pt idx="646">
                  <c:v>-0.53423509999999996</c:v>
                </c:pt>
                <c:pt idx="647">
                  <c:v>-0.53263033333333343</c:v>
                </c:pt>
                <c:pt idx="648">
                  <c:v>-0.53263033333333343</c:v>
                </c:pt>
                <c:pt idx="649">
                  <c:v>-0.52946550000000003</c:v>
                </c:pt>
                <c:pt idx="650">
                  <c:v>-0.49813003333333344</c:v>
                </c:pt>
                <c:pt idx="651">
                  <c:v>-0.45581483333333339</c:v>
                </c:pt>
                <c:pt idx="652">
                  <c:v>-0.42433286666666681</c:v>
                </c:pt>
                <c:pt idx="653">
                  <c:v>-0.40878150000000008</c:v>
                </c:pt>
                <c:pt idx="654">
                  <c:v>-0.40848050000000019</c:v>
                </c:pt>
                <c:pt idx="655">
                  <c:v>-0.37417083333333334</c:v>
                </c:pt>
                <c:pt idx="656">
                  <c:v>-0.3553095</c:v>
                </c:pt>
                <c:pt idx="657">
                  <c:v>-0.32741836666666674</c:v>
                </c:pt>
                <c:pt idx="658">
                  <c:v>-0.31459558002946092</c:v>
                </c:pt>
                <c:pt idx="659">
                  <c:v>-0.28518355000000001</c:v>
                </c:pt>
                <c:pt idx="660">
                  <c:v>-0.25031880561866005</c:v>
                </c:pt>
                <c:pt idx="661">
                  <c:v>-0.22618016666666674</c:v>
                </c:pt>
                <c:pt idx="662">
                  <c:v>-0.21783750000000004</c:v>
                </c:pt>
                <c:pt idx="663">
                  <c:v>-0.20411483333333336</c:v>
                </c:pt>
                <c:pt idx="664">
                  <c:v>-0.20223116666666666</c:v>
                </c:pt>
                <c:pt idx="665">
                  <c:v>-0.18788411666666663</c:v>
                </c:pt>
                <c:pt idx="666">
                  <c:v>-0.15737995000000005</c:v>
                </c:pt>
                <c:pt idx="667">
                  <c:v>-0.15626051666666671</c:v>
                </c:pt>
                <c:pt idx="668">
                  <c:v>-0.10801683333333341</c:v>
                </c:pt>
                <c:pt idx="669">
                  <c:v>-9.0428500000000092E-2</c:v>
                </c:pt>
                <c:pt idx="670">
                  <c:v>-6.9360166666666778E-2</c:v>
                </c:pt>
                <c:pt idx="671">
                  <c:v>-4.6630999999999943E-2</c:v>
                </c:pt>
                <c:pt idx="672">
                  <c:v>-1.1491516666666627E-2</c:v>
                </c:pt>
                <c:pt idx="673">
                  <c:v>3.8619666666666573E-2</c:v>
                </c:pt>
                <c:pt idx="674">
                  <c:v>6.1433166666666615E-2</c:v>
                </c:pt>
                <c:pt idx="675">
                  <c:v>9.4246151202864795E-2</c:v>
                </c:pt>
                <c:pt idx="676">
                  <c:v>0.12267465</c:v>
                </c:pt>
                <c:pt idx="677">
                  <c:v>0.12753633333333325</c:v>
                </c:pt>
                <c:pt idx="678">
                  <c:v>0.14143848333333331</c:v>
                </c:pt>
                <c:pt idx="679">
                  <c:v>0.23870078333333344</c:v>
                </c:pt>
                <c:pt idx="680">
                  <c:v>0.26359581666666659</c:v>
                </c:pt>
                <c:pt idx="681">
                  <c:v>0.3303846666666666</c:v>
                </c:pt>
                <c:pt idx="682">
                  <c:v>0.33154448333333325</c:v>
                </c:pt>
                <c:pt idx="683">
                  <c:v>0.34464098333333332</c:v>
                </c:pt>
                <c:pt idx="684">
                  <c:v>0.3555766666666666</c:v>
                </c:pt>
                <c:pt idx="685">
                  <c:v>0.36951983333333333</c:v>
                </c:pt>
                <c:pt idx="686">
                  <c:v>0.38682133333333341</c:v>
                </c:pt>
                <c:pt idx="687">
                  <c:v>0.45290933333333316</c:v>
                </c:pt>
                <c:pt idx="688">
                  <c:v>0.45571966666666652</c:v>
                </c:pt>
                <c:pt idx="689">
                  <c:v>0.45940048333333322</c:v>
                </c:pt>
                <c:pt idx="690">
                  <c:v>0.47787650000000009</c:v>
                </c:pt>
                <c:pt idx="691">
                  <c:v>0.51151893290044204</c:v>
                </c:pt>
                <c:pt idx="692">
                  <c:v>0.52273356666666659</c:v>
                </c:pt>
                <c:pt idx="693">
                  <c:v>0.53500500000000006</c:v>
                </c:pt>
                <c:pt idx="694">
                  <c:v>0.57938216666666664</c:v>
                </c:pt>
                <c:pt idx="695">
                  <c:v>0.61129805769136492</c:v>
                </c:pt>
                <c:pt idx="696">
                  <c:v>0.77056099999999983</c:v>
                </c:pt>
                <c:pt idx="697">
                  <c:v>0.7833249000000001</c:v>
                </c:pt>
                <c:pt idx="698">
                  <c:v>0.90623116666666659</c:v>
                </c:pt>
                <c:pt idx="699">
                  <c:v>0.93918562776763836</c:v>
                </c:pt>
                <c:pt idx="700">
                  <c:v>1.0152206499999998</c:v>
                </c:pt>
                <c:pt idx="701">
                  <c:v>1.1161436666666666</c:v>
                </c:pt>
                <c:pt idx="702">
                  <c:v>1.1186517126033138</c:v>
                </c:pt>
                <c:pt idx="703">
                  <c:v>1.1360196666666669</c:v>
                </c:pt>
                <c:pt idx="704">
                  <c:v>1.1844723333333331</c:v>
                </c:pt>
                <c:pt idx="705">
                  <c:v>1.2100718333333331</c:v>
                </c:pt>
                <c:pt idx="706">
                  <c:v>1.2349660666666666</c:v>
                </c:pt>
                <c:pt idx="707">
                  <c:v>1.2394591712252099</c:v>
                </c:pt>
                <c:pt idx="708">
                  <c:v>1.3268243333333334</c:v>
                </c:pt>
                <c:pt idx="709">
                  <c:v>1.3315791666666668</c:v>
                </c:pt>
                <c:pt idx="710">
                  <c:v>1.3597160666666666</c:v>
                </c:pt>
                <c:pt idx="711">
                  <c:v>1.3675174999999999</c:v>
                </c:pt>
                <c:pt idx="712">
                  <c:v>1.3690151666666666</c:v>
                </c:pt>
                <c:pt idx="713">
                  <c:v>1.526715</c:v>
                </c:pt>
                <c:pt idx="714">
                  <c:v>1.5863173333333334</c:v>
                </c:pt>
                <c:pt idx="715">
                  <c:v>1.6806694999999998</c:v>
                </c:pt>
                <c:pt idx="716">
                  <c:v>1.9739443333333337</c:v>
                </c:pt>
                <c:pt idx="717">
                  <c:v>2.0979155</c:v>
                </c:pt>
                <c:pt idx="718">
                  <c:v>2.1568441666666667</c:v>
                </c:pt>
                <c:pt idx="719">
                  <c:v>2.2489684999999997</c:v>
                </c:pt>
                <c:pt idx="720">
                  <c:v>2.3343413626018834</c:v>
                </c:pt>
                <c:pt idx="721">
                  <c:v>2.6746181666666669</c:v>
                </c:pt>
                <c:pt idx="722">
                  <c:v>2.8805999999999998</c:v>
                </c:pt>
                <c:pt idx="723">
                  <c:v>3.0630026666666672</c:v>
                </c:pt>
                <c:pt idx="724">
                  <c:v>3.5224661666666672</c:v>
                </c:pt>
                <c:pt idx="725">
                  <c:v>3.5600451666666668</c:v>
                </c:pt>
                <c:pt idx="726">
                  <c:v>4.3230133333333329</c:v>
                </c:pt>
                <c:pt idx="727">
                  <c:v>4.3485003333333339</c:v>
                </c:pt>
                <c:pt idx="728">
                  <c:v>4.4124688333333326</c:v>
                </c:pt>
                <c:pt idx="729">
                  <c:v>4.4654656666666668</c:v>
                </c:pt>
                <c:pt idx="730">
                  <c:v>4.5462885000000002</c:v>
                </c:pt>
                <c:pt idx="731">
                  <c:v>4.5658436666666669</c:v>
                </c:pt>
                <c:pt idx="732">
                  <c:v>4.8148415</c:v>
                </c:pt>
                <c:pt idx="733">
                  <c:v>4.8822710000000002</c:v>
                </c:pt>
                <c:pt idx="734">
                  <c:v>4.9184683333333341</c:v>
                </c:pt>
                <c:pt idx="735">
                  <c:v>5.4918391666666659</c:v>
                </c:pt>
                <c:pt idx="736">
                  <c:v>5.5775428333333323</c:v>
                </c:pt>
                <c:pt idx="737">
                  <c:v>5.748553666666667</c:v>
                </c:pt>
                <c:pt idx="738">
                  <c:v>6.3613203333333326</c:v>
                </c:pt>
                <c:pt idx="739">
                  <c:v>6.6106096666666678</c:v>
                </c:pt>
                <c:pt idx="740">
                  <c:v>6.7001611666666667</c:v>
                </c:pt>
                <c:pt idx="741">
                  <c:v>6.8832209999999998</c:v>
                </c:pt>
                <c:pt idx="742">
                  <c:v>7.2347194999999997</c:v>
                </c:pt>
                <c:pt idx="743">
                  <c:v>7.4245085000000008</c:v>
                </c:pt>
                <c:pt idx="744">
                  <c:v>8.2990856666666648</c:v>
                </c:pt>
                <c:pt idx="745">
                  <c:v>8.3483318333333347</c:v>
                </c:pt>
                <c:pt idx="746">
                  <c:v>8.5947246666666661</c:v>
                </c:pt>
                <c:pt idx="747">
                  <c:v>8.9195853333333321</c:v>
                </c:pt>
                <c:pt idx="748">
                  <c:v>9.4747166666666676</c:v>
                </c:pt>
                <c:pt idx="749">
                  <c:v>9.5256906666666659</c:v>
                </c:pt>
                <c:pt idx="750">
                  <c:v>9.5631978333333336</c:v>
                </c:pt>
                <c:pt idx="751">
                  <c:v>9.7789063333333335</c:v>
                </c:pt>
                <c:pt idx="752">
                  <c:v>10.3677835</c:v>
                </c:pt>
                <c:pt idx="753">
                  <c:v>10.438324833333334</c:v>
                </c:pt>
                <c:pt idx="754">
                  <c:v>10.531688833333336</c:v>
                </c:pt>
                <c:pt idx="755">
                  <c:v>10.747653333333332</c:v>
                </c:pt>
                <c:pt idx="756">
                  <c:v>10.893377666666668</c:v>
                </c:pt>
                <c:pt idx="757">
                  <c:v>10.913325</c:v>
                </c:pt>
                <c:pt idx="758">
                  <c:v>11.076821666666667</c:v>
                </c:pt>
                <c:pt idx="759">
                  <c:v>11.174704999999998</c:v>
                </c:pt>
                <c:pt idx="760">
                  <c:v>11.204786666666665</c:v>
                </c:pt>
                <c:pt idx="761">
                  <c:v>11.373986666666667</c:v>
                </c:pt>
                <c:pt idx="762">
                  <c:v>12.409649999999999</c:v>
                </c:pt>
                <c:pt idx="763">
                  <c:v>17.012826666666669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794-4B0E-AE55-23B1DC78A44C}"/>
            </c:ext>
          </c:extLst>
        </c:ser>
        <c:ser>
          <c:idx val="1"/>
          <c:order val="1"/>
          <c:tx>
            <c:v>BDE-47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Pt>
            <c:idx val="383"/>
            <c:marker>
              <c:symbol val="circle"/>
              <c:size val="5"/>
              <c:spPr>
                <a:solidFill>
                  <a:schemeClr val="accent2"/>
                </a:solidFill>
                <a:ln w="57150">
                  <a:solidFill>
                    <a:schemeClr val="accent2"/>
                  </a:solidFill>
                </a:ln>
                <a:effectLst/>
              </c:spPr>
            </c:marker>
            <c:bubble3D val="0"/>
            <c:spPr>
              <a:ln w="57150" cap="rnd">
                <a:solidFill>
                  <a:schemeClr val="tx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C794-4B0E-AE55-23B1DC78A44C}"/>
              </c:ext>
            </c:extLst>
          </c:dPt>
          <c:trendline>
            <c:name>Trendline for BDE-47</c:nam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6"/>
            <c:dispRSqr val="0"/>
            <c:dispEq val="0"/>
          </c:trendline>
          <c:yVal>
            <c:numRef>
              <c:f>Sheet1!$C$2:$C$765</c:f>
              <c:numCache>
                <c:formatCode>General</c:formatCode>
                <c:ptCount val="764"/>
                <c:pt idx="0">
                  <c:v>-2.0533731928321686</c:v>
                </c:pt>
                <c:pt idx="1">
                  <c:v>-1.0550616307457916</c:v>
                </c:pt>
                <c:pt idx="2">
                  <c:v>-1.40596009488799</c:v>
                </c:pt>
                <c:pt idx="3">
                  <c:v>-1.7828729039717119</c:v>
                </c:pt>
                <c:pt idx="4">
                  <c:v>-2.8091010230403302</c:v>
                </c:pt>
                <c:pt idx="5">
                  <c:v>-2.2012496366313816</c:v>
                </c:pt>
                <c:pt idx="6">
                  <c:v>-2.0533731928321686</c:v>
                </c:pt>
                <c:pt idx="7">
                  <c:v>-2.116044308648017</c:v>
                </c:pt>
                <c:pt idx="8">
                  <c:v>-1.302112441622822</c:v>
                </c:pt>
                <c:pt idx="9">
                  <c:v>-1.8030430012247587</c:v>
                </c:pt>
                <c:pt idx="10">
                  <c:v>-2.2012496366313816</c:v>
                </c:pt>
                <c:pt idx="11">
                  <c:v>-1.8969677490862287</c:v>
                </c:pt>
                <c:pt idx="12">
                  <c:v>-0.65592497280503947</c:v>
                </c:pt>
                <c:pt idx="13">
                  <c:v>-2.3356254909731704</c:v>
                </c:pt>
                <c:pt idx="14">
                  <c:v>-0.73341445972109687</c:v>
                </c:pt>
                <c:pt idx="15">
                  <c:v>-2.116044308648017</c:v>
                </c:pt>
                <c:pt idx="16">
                  <c:v>-2.3356254909731704</c:v>
                </c:pt>
                <c:pt idx="17">
                  <c:v>-2.2012496366313816</c:v>
                </c:pt>
                <c:pt idx="18">
                  <c:v>-2.3356254909731704</c:v>
                </c:pt>
                <c:pt idx="19">
                  <c:v>-2.116044308648017</c:v>
                </c:pt>
                <c:pt idx="20">
                  <c:v>-2.3356254909731704</c:v>
                </c:pt>
                <c:pt idx="21">
                  <c:v>-1.0863714092744532</c:v>
                </c:pt>
                <c:pt idx="22">
                  <c:v>0.14951294444689647</c:v>
                </c:pt>
                <c:pt idx="23">
                  <c:v>-2.3356254909731704</c:v>
                </c:pt>
                <c:pt idx="24">
                  <c:v>-2.8091010230403302</c:v>
                </c:pt>
                <c:pt idx="25">
                  <c:v>-1.8258118038497153</c:v>
                </c:pt>
                <c:pt idx="26">
                  <c:v>-2.0533731928321686</c:v>
                </c:pt>
                <c:pt idx="27">
                  <c:v>-2.3356254909731704</c:v>
                </c:pt>
                <c:pt idx="28">
                  <c:v>-2.8091010230403302</c:v>
                </c:pt>
                <c:pt idx="29">
                  <c:v>-2.3356254716666669</c:v>
                </c:pt>
                <c:pt idx="30">
                  <c:v>1.3337757666666665</c:v>
                </c:pt>
                <c:pt idx="31">
                  <c:v>-0.84890366666666672</c:v>
                </c:pt>
                <c:pt idx="32">
                  <c:v>-0.75953634999999997</c:v>
                </c:pt>
                <c:pt idx="33">
                  <c:v>-0.64795600000000009</c:v>
                </c:pt>
                <c:pt idx="34">
                  <c:v>-1.0423094716666668</c:v>
                </c:pt>
                <c:pt idx="35">
                  <c:v>-0.6363105</c:v>
                </c:pt>
                <c:pt idx="36">
                  <c:v>-2.8091010000000001</c:v>
                </c:pt>
                <c:pt idx="37">
                  <c:v>-2.8091010000000001</c:v>
                </c:pt>
                <c:pt idx="38">
                  <c:v>-2.3356254716666669</c:v>
                </c:pt>
                <c:pt idx="39">
                  <c:v>-2.0533731666666668</c:v>
                </c:pt>
                <c:pt idx="40">
                  <c:v>-0.9702331666666667</c:v>
                </c:pt>
                <c:pt idx="41">
                  <c:v>-2.0533731666666668</c:v>
                </c:pt>
                <c:pt idx="42">
                  <c:v>-2.2012496166666664</c:v>
                </c:pt>
                <c:pt idx="43">
                  <c:v>-2.0037461666666667</c:v>
                </c:pt>
                <c:pt idx="44">
                  <c:v>-1.803043</c:v>
                </c:pt>
                <c:pt idx="45">
                  <c:v>-0.76747616666666685</c:v>
                </c:pt>
                <c:pt idx="46">
                  <c:v>-1.8233100000000002</c:v>
                </c:pt>
                <c:pt idx="47">
                  <c:v>-2.2012496166666664</c:v>
                </c:pt>
                <c:pt idx="48">
                  <c:v>-2.2012496166666664</c:v>
                </c:pt>
                <c:pt idx="49">
                  <c:v>-2.1160443333333334</c:v>
                </c:pt>
                <c:pt idx="50">
                  <c:v>-0.37630633333333324</c:v>
                </c:pt>
                <c:pt idx="51">
                  <c:v>-2.2012496166666664</c:v>
                </c:pt>
                <c:pt idx="52">
                  <c:v>-2.1160443333333334</c:v>
                </c:pt>
                <c:pt idx="53">
                  <c:v>0.57505916666666657</c:v>
                </c:pt>
                <c:pt idx="54">
                  <c:v>-1.8969676666666668</c:v>
                </c:pt>
                <c:pt idx="55">
                  <c:v>-1.4966964716666666</c:v>
                </c:pt>
                <c:pt idx="56">
                  <c:v>-2.2012496166666664</c:v>
                </c:pt>
                <c:pt idx="57">
                  <c:v>-2.3356254716666669</c:v>
                </c:pt>
                <c:pt idx="58">
                  <c:v>-0.76154483333333323</c:v>
                </c:pt>
                <c:pt idx="59">
                  <c:v>-2.0037461666666667</c:v>
                </c:pt>
                <c:pt idx="60">
                  <c:v>-2.1160443333333334</c:v>
                </c:pt>
                <c:pt idx="61">
                  <c:v>-0.32575394999999996</c:v>
                </c:pt>
                <c:pt idx="62">
                  <c:v>-2.0533731666666668</c:v>
                </c:pt>
                <c:pt idx="63">
                  <c:v>-2.2012496166666664</c:v>
                </c:pt>
                <c:pt idx="64">
                  <c:v>-0.36593616666666667</c:v>
                </c:pt>
                <c:pt idx="65">
                  <c:v>0.17619299999999991</c:v>
                </c:pt>
                <c:pt idx="66">
                  <c:v>-1.5403359716666667</c:v>
                </c:pt>
                <c:pt idx="67">
                  <c:v>-0.8771000000000001</c:v>
                </c:pt>
                <c:pt idx="68">
                  <c:v>-2.0037461666666667</c:v>
                </c:pt>
                <c:pt idx="69">
                  <c:v>-0.22213335500000006</c:v>
                </c:pt>
                <c:pt idx="70">
                  <c:v>-2.0533731666666668</c:v>
                </c:pt>
                <c:pt idx="71">
                  <c:v>-2.3356254716666669</c:v>
                </c:pt>
                <c:pt idx="72">
                  <c:v>-2.8091010000000001</c:v>
                </c:pt>
                <c:pt idx="73">
                  <c:v>-2.0037461666666667</c:v>
                </c:pt>
                <c:pt idx="74">
                  <c:v>-2.1160443333333334</c:v>
                </c:pt>
                <c:pt idx="75">
                  <c:v>-2.8091010000000001</c:v>
                </c:pt>
                <c:pt idx="76">
                  <c:v>-1.2044761666666666</c:v>
                </c:pt>
                <c:pt idx="77">
                  <c:v>-2.3356254716666669</c:v>
                </c:pt>
                <c:pt idx="78">
                  <c:v>-2.3356254716666669</c:v>
                </c:pt>
                <c:pt idx="79">
                  <c:v>-2.2012496166666664</c:v>
                </c:pt>
                <c:pt idx="80">
                  <c:v>-2.3356254716666669</c:v>
                </c:pt>
                <c:pt idx="81">
                  <c:v>-2.0748508333333335</c:v>
                </c:pt>
                <c:pt idx="82">
                  <c:v>-0.76565166666666673</c:v>
                </c:pt>
                <c:pt idx="83">
                  <c:v>-2.3356254716666669</c:v>
                </c:pt>
                <c:pt idx="84">
                  <c:v>-2.2012496166666664</c:v>
                </c:pt>
                <c:pt idx="85">
                  <c:v>-1.2627866383333333</c:v>
                </c:pt>
                <c:pt idx="86">
                  <c:v>-2.8091010000000001</c:v>
                </c:pt>
                <c:pt idx="87">
                  <c:v>-1.6295499716666668</c:v>
                </c:pt>
                <c:pt idx="88">
                  <c:v>-2.1160443333333334</c:v>
                </c:pt>
                <c:pt idx="89">
                  <c:v>-0.27309883333333335</c:v>
                </c:pt>
                <c:pt idx="90">
                  <c:v>-1.4907693000000002</c:v>
                </c:pt>
                <c:pt idx="91">
                  <c:v>-2.1160443333333334</c:v>
                </c:pt>
                <c:pt idx="92">
                  <c:v>-2.3356254716666669</c:v>
                </c:pt>
                <c:pt idx="93">
                  <c:v>-1.9275693333333335</c:v>
                </c:pt>
                <c:pt idx="94">
                  <c:v>-2.3356254716666669</c:v>
                </c:pt>
                <c:pt idx="95">
                  <c:v>-2.8091010000000001</c:v>
                </c:pt>
                <c:pt idx="96">
                  <c:v>-2.0533731666666668</c:v>
                </c:pt>
                <c:pt idx="97">
                  <c:v>-1.7467595000000002</c:v>
                </c:pt>
                <c:pt idx="98">
                  <c:v>-2.8091010000000001</c:v>
                </c:pt>
                <c:pt idx="99">
                  <c:v>-2.3356254716666669</c:v>
                </c:pt>
                <c:pt idx="100">
                  <c:v>-2.8091010000000001</c:v>
                </c:pt>
                <c:pt idx="101">
                  <c:v>-2.0533731666666668</c:v>
                </c:pt>
                <c:pt idx="102">
                  <c:v>-1.4099688333333333</c:v>
                </c:pt>
                <c:pt idx="103">
                  <c:v>-2.1160443333333334</c:v>
                </c:pt>
                <c:pt idx="104">
                  <c:v>-0.85780066666666677</c:v>
                </c:pt>
                <c:pt idx="105">
                  <c:v>-0.65207933333333346</c:v>
                </c:pt>
                <c:pt idx="106">
                  <c:v>-0.7735101166666668</c:v>
                </c:pt>
                <c:pt idx="107">
                  <c:v>-2.3356254716666669</c:v>
                </c:pt>
                <c:pt idx="108">
                  <c:v>-2.2012496166666664</c:v>
                </c:pt>
                <c:pt idx="109">
                  <c:v>-2.8091010000000001</c:v>
                </c:pt>
                <c:pt idx="110">
                  <c:v>-2.1160443333333334</c:v>
                </c:pt>
                <c:pt idx="111">
                  <c:v>-1.4099688333333333</c:v>
                </c:pt>
                <c:pt idx="112">
                  <c:v>-1.4906721666666669</c:v>
                </c:pt>
                <c:pt idx="113">
                  <c:v>-2.1160443333333334</c:v>
                </c:pt>
                <c:pt idx="114">
                  <c:v>-2.8091010000000001</c:v>
                </c:pt>
                <c:pt idx="115">
                  <c:v>-0.48844750000000009</c:v>
                </c:pt>
                <c:pt idx="116">
                  <c:v>-0.86810983333333347</c:v>
                </c:pt>
                <c:pt idx="117">
                  <c:v>-2.2012496166666664</c:v>
                </c:pt>
                <c:pt idx="118">
                  <c:v>-2.0533731666666668</c:v>
                </c:pt>
                <c:pt idx="119">
                  <c:v>-2.3356254716666669</c:v>
                </c:pt>
                <c:pt idx="120">
                  <c:v>-1.424446305</c:v>
                </c:pt>
                <c:pt idx="121">
                  <c:v>-2.2012496166666664</c:v>
                </c:pt>
                <c:pt idx="122">
                  <c:v>-1.4417107333333334</c:v>
                </c:pt>
                <c:pt idx="123">
                  <c:v>-2.3356254716666669</c:v>
                </c:pt>
                <c:pt idx="124">
                  <c:v>-2.0533731666666668</c:v>
                </c:pt>
                <c:pt idx="125">
                  <c:v>-2.8091010000000001</c:v>
                </c:pt>
                <c:pt idx="126">
                  <c:v>-2.3356254716666669</c:v>
                </c:pt>
                <c:pt idx="127">
                  <c:v>-1.6005779999999998</c:v>
                </c:pt>
                <c:pt idx="128">
                  <c:v>-2.8091010000000001</c:v>
                </c:pt>
                <c:pt idx="129">
                  <c:v>-0.50836866666666669</c:v>
                </c:pt>
                <c:pt idx="130">
                  <c:v>-2.2012496166666664</c:v>
                </c:pt>
                <c:pt idx="131">
                  <c:v>-2.8091010000000001</c:v>
                </c:pt>
                <c:pt idx="132">
                  <c:v>-1.9434420000000001</c:v>
                </c:pt>
                <c:pt idx="133">
                  <c:v>-2.1160443333333334</c:v>
                </c:pt>
                <c:pt idx="134">
                  <c:v>-1.1487795000000001</c:v>
                </c:pt>
                <c:pt idx="135">
                  <c:v>-2.8091010000000001</c:v>
                </c:pt>
                <c:pt idx="136">
                  <c:v>-2.8091010000000001</c:v>
                </c:pt>
                <c:pt idx="137">
                  <c:v>-2.1160443333333334</c:v>
                </c:pt>
                <c:pt idx="138">
                  <c:v>-2.0533731666666668</c:v>
                </c:pt>
                <c:pt idx="139">
                  <c:v>-2.8091010000000001</c:v>
                </c:pt>
                <c:pt idx="140">
                  <c:v>-2.3356254716666669</c:v>
                </c:pt>
                <c:pt idx="141">
                  <c:v>-2.8091010000000001</c:v>
                </c:pt>
                <c:pt idx="142">
                  <c:v>-2.0037461666666667</c:v>
                </c:pt>
                <c:pt idx="143">
                  <c:v>-1.3342799999999999</c:v>
                </c:pt>
                <c:pt idx="144">
                  <c:v>-1.9275693333333335</c:v>
                </c:pt>
                <c:pt idx="145">
                  <c:v>-2.0346633333333335</c:v>
                </c:pt>
                <c:pt idx="146">
                  <c:v>0.15522883333333329</c:v>
                </c:pt>
                <c:pt idx="147">
                  <c:v>-0.93801166666666669</c:v>
                </c:pt>
                <c:pt idx="148">
                  <c:v>-2.247065566666667</c:v>
                </c:pt>
                <c:pt idx="149">
                  <c:v>0.14326949999999972</c:v>
                </c:pt>
                <c:pt idx="150">
                  <c:v>-0.77580166666666661</c:v>
                </c:pt>
                <c:pt idx="151">
                  <c:v>-2.8091010000000001</c:v>
                </c:pt>
                <c:pt idx="152">
                  <c:v>-2.0748508333333335</c:v>
                </c:pt>
                <c:pt idx="153">
                  <c:v>-1.6295499716666668</c:v>
                </c:pt>
                <c:pt idx="154">
                  <c:v>-1.2971733050000001</c:v>
                </c:pt>
                <c:pt idx="155">
                  <c:v>-2.2012496166666664</c:v>
                </c:pt>
                <c:pt idx="156">
                  <c:v>-2.3356254716666669</c:v>
                </c:pt>
                <c:pt idx="157">
                  <c:v>-2.1160443333333334</c:v>
                </c:pt>
                <c:pt idx="158">
                  <c:v>-2.2012496166666664</c:v>
                </c:pt>
                <c:pt idx="159">
                  <c:v>-2.3356254716666669</c:v>
                </c:pt>
                <c:pt idx="160">
                  <c:v>-2.3356254716666669</c:v>
                </c:pt>
                <c:pt idx="161">
                  <c:v>-2.3356254716666669</c:v>
                </c:pt>
                <c:pt idx="162">
                  <c:v>-2.3356254716666669</c:v>
                </c:pt>
                <c:pt idx="163">
                  <c:v>-1.0135619</c:v>
                </c:pt>
                <c:pt idx="164">
                  <c:v>-2.2012496166666664</c:v>
                </c:pt>
                <c:pt idx="165">
                  <c:v>-2.8091010000000001</c:v>
                </c:pt>
                <c:pt idx="166">
                  <c:v>-2.2012496166666664</c:v>
                </c:pt>
                <c:pt idx="167">
                  <c:v>-1.0188197833333332</c:v>
                </c:pt>
                <c:pt idx="168">
                  <c:v>-2.0138115000000001</c:v>
                </c:pt>
                <c:pt idx="169">
                  <c:v>-1.04055545</c:v>
                </c:pt>
                <c:pt idx="170">
                  <c:v>-2.3356254716666669</c:v>
                </c:pt>
                <c:pt idx="171">
                  <c:v>-0.56629568333333336</c:v>
                </c:pt>
                <c:pt idx="172">
                  <c:v>-0.71534283333333348</c:v>
                </c:pt>
                <c:pt idx="173">
                  <c:v>-2.1231750000000003</c:v>
                </c:pt>
                <c:pt idx="174">
                  <c:v>-2.3356254716666669</c:v>
                </c:pt>
                <c:pt idx="175">
                  <c:v>-1.5107571666666668</c:v>
                </c:pt>
                <c:pt idx="176">
                  <c:v>-0.81322661666666674</c:v>
                </c:pt>
                <c:pt idx="177">
                  <c:v>-1.2122322833333332</c:v>
                </c:pt>
                <c:pt idx="178">
                  <c:v>-2.8091010000000001</c:v>
                </c:pt>
                <c:pt idx="179">
                  <c:v>-2.0533731666666668</c:v>
                </c:pt>
                <c:pt idx="180">
                  <c:v>-1.2049673333333335</c:v>
                </c:pt>
                <c:pt idx="181">
                  <c:v>-1.0423094716666668</c:v>
                </c:pt>
                <c:pt idx="182">
                  <c:v>-2.2012496166666664</c:v>
                </c:pt>
                <c:pt idx="183">
                  <c:v>-1.0931126383333336</c:v>
                </c:pt>
                <c:pt idx="184">
                  <c:v>-2.8091010000000001</c:v>
                </c:pt>
                <c:pt idx="185">
                  <c:v>4.5933028333333237E-2</c:v>
                </c:pt>
                <c:pt idx="186">
                  <c:v>-1.3523363049999999</c:v>
                </c:pt>
                <c:pt idx="187">
                  <c:v>-2.8091010000000001</c:v>
                </c:pt>
                <c:pt idx="188">
                  <c:v>-2.3356254716666669</c:v>
                </c:pt>
                <c:pt idx="189">
                  <c:v>-2.2012496166666664</c:v>
                </c:pt>
                <c:pt idx="190">
                  <c:v>-1.3623206166666666</c:v>
                </c:pt>
                <c:pt idx="191">
                  <c:v>-2.3356254716666669</c:v>
                </c:pt>
                <c:pt idx="192">
                  <c:v>0.40151416666666656</c:v>
                </c:pt>
                <c:pt idx="193">
                  <c:v>-0.5735043333333335</c:v>
                </c:pt>
                <c:pt idx="194">
                  <c:v>0.18208249999999992</c:v>
                </c:pt>
                <c:pt idx="195">
                  <c:v>-2.1030255000000002</c:v>
                </c:pt>
                <c:pt idx="196">
                  <c:v>-2.2012496166666664</c:v>
                </c:pt>
                <c:pt idx="197">
                  <c:v>-2.8091010000000001</c:v>
                </c:pt>
                <c:pt idx="198">
                  <c:v>-1.4006128999999998</c:v>
                </c:pt>
                <c:pt idx="199">
                  <c:v>-2.1160443333333334</c:v>
                </c:pt>
                <c:pt idx="200">
                  <c:v>-2.8091010000000001</c:v>
                </c:pt>
                <c:pt idx="201">
                  <c:v>-0.17208783333333333</c:v>
                </c:pt>
                <c:pt idx="202">
                  <c:v>-2.2012496166666664</c:v>
                </c:pt>
                <c:pt idx="203">
                  <c:v>-2.8091010000000001</c:v>
                </c:pt>
                <c:pt idx="204">
                  <c:v>-2.8091010000000001</c:v>
                </c:pt>
                <c:pt idx="205">
                  <c:v>-2.8091010000000001</c:v>
                </c:pt>
                <c:pt idx="206">
                  <c:v>-2.3356254716666669</c:v>
                </c:pt>
                <c:pt idx="207">
                  <c:v>-2.0037461666666667</c:v>
                </c:pt>
                <c:pt idx="208">
                  <c:v>-2.3356254716666669</c:v>
                </c:pt>
                <c:pt idx="209">
                  <c:v>-2.2012496166666664</c:v>
                </c:pt>
                <c:pt idx="210">
                  <c:v>-2.2012496166666664</c:v>
                </c:pt>
                <c:pt idx="211">
                  <c:v>-0.30055318333333342</c:v>
                </c:pt>
                <c:pt idx="212">
                  <c:v>-1.919392</c:v>
                </c:pt>
                <c:pt idx="213">
                  <c:v>-2.1160443333333334</c:v>
                </c:pt>
                <c:pt idx="214">
                  <c:v>-2.1160443333333334</c:v>
                </c:pt>
                <c:pt idx="215">
                  <c:v>-1.5293923333333332</c:v>
                </c:pt>
                <c:pt idx="216">
                  <c:v>-2.8091010000000001</c:v>
                </c:pt>
                <c:pt idx="217">
                  <c:v>0.1613741666666666</c:v>
                </c:pt>
                <c:pt idx="218">
                  <c:v>-1.1156628050000001</c:v>
                </c:pt>
                <c:pt idx="219">
                  <c:v>-2.8091010000000001</c:v>
                </c:pt>
                <c:pt idx="220">
                  <c:v>-2.1160443333333334</c:v>
                </c:pt>
                <c:pt idx="221">
                  <c:v>-2.3356254716666669</c:v>
                </c:pt>
                <c:pt idx="222">
                  <c:v>-2.2012496166666664</c:v>
                </c:pt>
                <c:pt idx="223">
                  <c:v>-2.1160443333333334</c:v>
                </c:pt>
                <c:pt idx="224">
                  <c:v>0.16415399999999991</c:v>
                </c:pt>
                <c:pt idx="225">
                  <c:v>6.2877833333333299E-2</c:v>
                </c:pt>
                <c:pt idx="226">
                  <c:v>-2.8091010000000001</c:v>
                </c:pt>
                <c:pt idx="227">
                  <c:v>-3.5588900000000034E-2</c:v>
                </c:pt>
                <c:pt idx="228">
                  <c:v>-1.0246224716666668</c:v>
                </c:pt>
                <c:pt idx="229">
                  <c:v>-1.6360771833333334</c:v>
                </c:pt>
                <c:pt idx="230">
                  <c:v>-1.2971733050000001</c:v>
                </c:pt>
                <c:pt idx="231">
                  <c:v>-1.5611878050000001</c:v>
                </c:pt>
                <c:pt idx="232">
                  <c:v>-2.8091010000000001</c:v>
                </c:pt>
                <c:pt idx="233">
                  <c:v>-2.8091010000000001</c:v>
                </c:pt>
                <c:pt idx="234">
                  <c:v>-1.9626483333333333</c:v>
                </c:pt>
                <c:pt idx="235">
                  <c:v>-1.6013753050000001</c:v>
                </c:pt>
                <c:pt idx="236">
                  <c:v>-2.3356254716666669</c:v>
                </c:pt>
                <c:pt idx="237">
                  <c:v>-2.247065566666667</c:v>
                </c:pt>
                <c:pt idx="238">
                  <c:v>-2.3356254716666669</c:v>
                </c:pt>
                <c:pt idx="239">
                  <c:v>-1.7034336999999999</c:v>
                </c:pt>
                <c:pt idx="240">
                  <c:v>-1.5538611383333336</c:v>
                </c:pt>
                <c:pt idx="241">
                  <c:v>-2.247065566666667</c:v>
                </c:pt>
                <c:pt idx="242">
                  <c:v>-2.3356254716666669</c:v>
                </c:pt>
                <c:pt idx="243">
                  <c:v>-2.3356254716666669</c:v>
                </c:pt>
                <c:pt idx="244">
                  <c:v>-2.247065566666667</c:v>
                </c:pt>
                <c:pt idx="245">
                  <c:v>-2.0037461666666667</c:v>
                </c:pt>
                <c:pt idx="246">
                  <c:v>-2.3356254716666669</c:v>
                </c:pt>
                <c:pt idx="247">
                  <c:v>-2.3356254716666669</c:v>
                </c:pt>
                <c:pt idx="248">
                  <c:v>-2.2012496166666664</c:v>
                </c:pt>
                <c:pt idx="249">
                  <c:v>-1.2087773333333336</c:v>
                </c:pt>
                <c:pt idx="250">
                  <c:v>-2.3356254716666669</c:v>
                </c:pt>
                <c:pt idx="251">
                  <c:v>-1.8590059999999999</c:v>
                </c:pt>
                <c:pt idx="252">
                  <c:v>-2.2012496166666664</c:v>
                </c:pt>
                <c:pt idx="253">
                  <c:v>-2.3356254716666669</c:v>
                </c:pt>
                <c:pt idx="254">
                  <c:v>-2.2012496166666664</c:v>
                </c:pt>
                <c:pt idx="255">
                  <c:v>-2.8091010000000001</c:v>
                </c:pt>
                <c:pt idx="256">
                  <c:v>-1.3674471666666665</c:v>
                </c:pt>
                <c:pt idx="257">
                  <c:v>-1.2580836666666666</c:v>
                </c:pt>
                <c:pt idx="258">
                  <c:v>-2.8091010000000001</c:v>
                </c:pt>
                <c:pt idx="259">
                  <c:v>-2.8091010000000001</c:v>
                </c:pt>
                <c:pt idx="260">
                  <c:v>-2.2012496166666664</c:v>
                </c:pt>
                <c:pt idx="261">
                  <c:v>-0.86362450000000013</c:v>
                </c:pt>
                <c:pt idx="262">
                  <c:v>-1.3683606383333335</c:v>
                </c:pt>
                <c:pt idx="263">
                  <c:v>-0.55554963833333337</c:v>
                </c:pt>
                <c:pt idx="264">
                  <c:v>-2.3356254716666669</c:v>
                </c:pt>
                <c:pt idx="265">
                  <c:v>-2.8091010000000001</c:v>
                </c:pt>
                <c:pt idx="266">
                  <c:v>-2.8091010000000001</c:v>
                </c:pt>
                <c:pt idx="267">
                  <c:v>-1.2851561383333334</c:v>
                </c:pt>
                <c:pt idx="268">
                  <c:v>-2.3356254716666669</c:v>
                </c:pt>
                <c:pt idx="269">
                  <c:v>-2.3356254716666669</c:v>
                </c:pt>
                <c:pt idx="270">
                  <c:v>-1.2692266166666666</c:v>
                </c:pt>
                <c:pt idx="271">
                  <c:v>-2.3356254716666669</c:v>
                </c:pt>
                <c:pt idx="272">
                  <c:v>-2.0533731666666668</c:v>
                </c:pt>
                <c:pt idx="273">
                  <c:v>-2.8091010000000001</c:v>
                </c:pt>
                <c:pt idx="274">
                  <c:v>-2.3356254716666669</c:v>
                </c:pt>
                <c:pt idx="275">
                  <c:v>-2.2012496166666664</c:v>
                </c:pt>
                <c:pt idx="276">
                  <c:v>-1.3623206166666666</c:v>
                </c:pt>
                <c:pt idx="277">
                  <c:v>-1.9626483333333333</c:v>
                </c:pt>
                <c:pt idx="278">
                  <c:v>-2.3356254716666669</c:v>
                </c:pt>
                <c:pt idx="279">
                  <c:v>-2.3356254716666669</c:v>
                </c:pt>
                <c:pt idx="280">
                  <c:v>-2.2012496166666664</c:v>
                </c:pt>
                <c:pt idx="281">
                  <c:v>-1.2480131166666666</c:v>
                </c:pt>
                <c:pt idx="282">
                  <c:v>-1.7080353333333333</c:v>
                </c:pt>
                <c:pt idx="283">
                  <c:v>-1.0548737833333333</c:v>
                </c:pt>
                <c:pt idx="284">
                  <c:v>-2.3356254716666669</c:v>
                </c:pt>
                <c:pt idx="285">
                  <c:v>-0.93188145126241173</c:v>
                </c:pt>
                <c:pt idx="286">
                  <c:v>-1.2580836510887767</c:v>
                </c:pt>
                <c:pt idx="287">
                  <c:v>4.7712818245343534E-2</c:v>
                </c:pt>
                <c:pt idx="288">
                  <c:v>-1.5453522975084961</c:v>
                </c:pt>
                <c:pt idx="289">
                  <c:v>-0.51833681511534191</c:v>
                </c:pt>
                <c:pt idx="290">
                  <c:v>-1.5829829954082004</c:v>
                </c:pt>
                <c:pt idx="291">
                  <c:v>0.47007786001827995</c:v>
                </c:pt>
                <c:pt idx="292">
                  <c:v>-2.3356254909731704</c:v>
                </c:pt>
                <c:pt idx="293">
                  <c:v>-1.5759745833333334</c:v>
                </c:pt>
                <c:pt idx="294">
                  <c:v>-2.3356254716666669</c:v>
                </c:pt>
                <c:pt idx="295">
                  <c:v>-0.35163794999999998</c:v>
                </c:pt>
                <c:pt idx="296">
                  <c:v>1.9574298333333333</c:v>
                </c:pt>
                <c:pt idx="297">
                  <c:v>-1.9626483333333333</c:v>
                </c:pt>
                <c:pt idx="298">
                  <c:v>0.19609671666666673</c:v>
                </c:pt>
                <c:pt idx="299">
                  <c:v>-1.0331572833333333</c:v>
                </c:pt>
                <c:pt idx="300">
                  <c:v>-0.30465633333333342</c:v>
                </c:pt>
                <c:pt idx="301">
                  <c:v>0.54880766666666647</c:v>
                </c:pt>
                <c:pt idx="302">
                  <c:v>-2.8091010000000001</c:v>
                </c:pt>
                <c:pt idx="303">
                  <c:v>-2.2012496166666664</c:v>
                </c:pt>
                <c:pt idx="304">
                  <c:v>-2.2012496166666664</c:v>
                </c:pt>
                <c:pt idx="305">
                  <c:v>1.5177549999999984E-2</c:v>
                </c:pt>
                <c:pt idx="306">
                  <c:v>-1.1035945</c:v>
                </c:pt>
                <c:pt idx="307">
                  <c:v>-2.0533731666666668</c:v>
                </c:pt>
                <c:pt idx="308">
                  <c:v>-1.2737111383333335</c:v>
                </c:pt>
                <c:pt idx="309">
                  <c:v>-0.99272661666666651</c:v>
                </c:pt>
                <c:pt idx="310">
                  <c:v>-2.2012496166666664</c:v>
                </c:pt>
                <c:pt idx="311">
                  <c:v>-0.36004066666666668</c:v>
                </c:pt>
                <c:pt idx="312">
                  <c:v>-2.0037461666666667</c:v>
                </c:pt>
                <c:pt idx="313">
                  <c:v>3.1324866666666708E-2</c:v>
                </c:pt>
                <c:pt idx="314">
                  <c:v>-0.73513787166666678</c:v>
                </c:pt>
                <c:pt idx="315">
                  <c:v>-1.69874835</c:v>
                </c:pt>
                <c:pt idx="316">
                  <c:v>0.16083366666666668</c:v>
                </c:pt>
                <c:pt idx="317">
                  <c:v>-0.51585966666666694</c:v>
                </c:pt>
                <c:pt idx="318">
                  <c:v>-0.31421816666666669</c:v>
                </c:pt>
                <c:pt idx="319">
                  <c:v>-2.0533731666666668</c:v>
                </c:pt>
                <c:pt idx="320">
                  <c:v>-0.63602461666666665</c:v>
                </c:pt>
                <c:pt idx="321">
                  <c:v>-2.2012496166666664</c:v>
                </c:pt>
                <c:pt idx="322">
                  <c:v>-0.86606270000000007</c:v>
                </c:pt>
                <c:pt idx="323">
                  <c:v>-0.81985583333333345</c:v>
                </c:pt>
                <c:pt idx="324">
                  <c:v>-1.845445</c:v>
                </c:pt>
                <c:pt idx="325">
                  <c:v>-0.28538333333333332</c:v>
                </c:pt>
                <c:pt idx="326">
                  <c:v>-0.60208249999999996</c:v>
                </c:pt>
                <c:pt idx="327">
                  <c:v>-2.8091010000000001</c:v>
                </c:pt>
                <c:pt idx="328">
                  <c:v>-2.8091010000000001</c:v>
                </c:pt>
                <c:pt idx="329">
                  <c:v>-2.3356254716666669</c:v>
                </c:pt>
                <c:pt idx="330">
                  <c:v>-2.0533731666666668</c:v>
                </c:pt>
                <c:pt idx="331">
                  <c:v>-2.3356254716666669</c:v>
                </c:pt>
                <c:pt idx="332">
                  <c:v>-2.0533731666666668</c:v>
                </c:pt>
                <c:pt idx="333">
                  <c:v>-2.1160443333333334</c:v>
                </c:pt>
                <c:pt idx="334">
                  <c:v>-2.3356254716666669</c:v>
                </c:pt>
                <c:pt idx="335">
                  <c:v>-2.3356254716666669</c:v>
                </c:pt>
                <c:pt idx="336">
                  <c:v>-2.2012496166666664</c:v>
                </c:pt>
                <c:pt idx="337">
                  <c:v>-1.4099688333333333</c:v>
                </c:pt>
                <c:pt idx="338">
                  <c:v>-1.4099688333333333</c:v>
                </c:pt>
                <c:pt idx="339">
                  <c:v>-1.5755973333333333</c:v>
                </c:pt>
                <c:pt idx="340">
                  <c:v>-0.93410895000000005</c:v>
                </c:pt>
                <c:pt idx="341">
                  <c:v>-0.89158566666666672</c:v>
                </c:pt>
                <c:pt idx="342">
                  <c:v>-2.8091010000000001</c:v>
                </c:pt>
                <c:pt idx="343">
                  <c:v>-2.0533731666666668</c:v>
                </c:pt>
                <c:pt idx="344">
                  <c:v>-2.0037461666666667</c:v>
                </c:pt>
                <c:pt idx="345">
                  <c:v>-2.1160443333333334</c:v>
                </c:pt>
                <c:pt idx="346">
                  <c:v>7.5811166666666693E-2</c:v>
                </c:pt>
                <c:pt idx="347">
                  <c:v>-1.9626483333333333</c:v>
                </c:pt>
                <c:pt idx="348">
                  <c:v>7.8268333333332638E-3</c:v>
                </c:pt>
                <c:pt idx="349">
                  <c:v>-0.27091511666666673</c:v>
                </c:pt>
                <c:pt idx="350">
                  <c:v>0.18013366666666672</c:v>
                </c:pt>
                <c:pt idx="351">
                  <c:v>-1.9275693333333335</c:v>
                </c:pt>
                <c:pt idx="352">
                  <c:v>-1.0423094716666668</c:v>
                </c:pt>
                <c:pt idx="353">
                  <c:v>-2.1160443333333334</c:v>
                </c:pt>
                <c:pt idx="354">
                  <c:v>-2.3356254716666669</c:v>
                </c:pt>
                <c:pt idx="355">
                  <c:v>0.50769801166666662</c:v>
                </c:pt>
                <c:pt idx="356">
                  <c:v>-0.54739066666666669</c:v>
                </c:pt>
                <c:pt idx="357">
                  <c:v>-1.1075182833333332</c:v>
                </c:pt>
                <c:pt idx="358">
                  <c:v>-0.85048783333333333</c:v>
                </c:pt>
                <c:pt idx="359">
                  <c:v>-1.244529</c:v>
                </c:pt>
                <c:pt idx="360">
                  <c:v>-2.2012496166666664</c:v>
                </c:pt>
                <c:pt idx="361">
                  <c:v>-1.6496994716666666</c:v>
                </c:pt>
                <c:pt idx="362">
                  <c:v>-0.16822194999999995</c:v>
                </c:pt>
                <c:pt idx="363">
                  <c:v>-1.803043</c:v>
                </c:pt>
                <c:pt idx="364">
                  <c:v>-2.3356254716666669</c:v>
                </c:pt>
                <c:pt idx="365">
                  <c:v>-0.90788597166666685</c:v>
                </c:pt>
                <c:pt idx="366">
                  <c:v>-2.1160443333333334</c:v>
                </c:pt>
                <c:pt idx="367">
                  <c:v>-0.42271183333333329</c:v>
                </c:pt>
                <c:pt idx="368">
                  <c:v>-1.9275693333333335</c:v>
                </c:pt>
                <c:pt idx="369">
                  <c:v>0.5803585</c:v>
                </c:pt>
                <c:pt idx="370">
                  <c:v>-0.22869013833333338</c:v>
                </c:pt>
                <c:pt idx="371">
                  <c:v>-1.7735900383333334</c:v>
                </c:pt>
                <c:pt idx="372">
                  <c:v>-2.3356254716666669</c:v>
                </c:pt>
                <c:pt idx="373">
                  <c:v>-6.5646000000000093E-2</c:v>
                </c:pt>
                <c:pt idx="374">
                  <c:v>-0.94338894999999978</c:v>
                </c:pt>
                <c:pt idx="375">
                  <c:v>-1.0475092833333333</c:v>
                </c:pt>
                <c:pt idx="376">
                  <c:v>-1.9183294883333335</c:v>
                </c:pt>
                <c:pt idx="377">
                  <c:v>-1.0777648050000002</c:v>
                </c:pt>
                <c:pt idx="378">
                  <c:v>-2.8091010000000001</c:v>
                </c:pt>
                <c:pt idx="379">
                  <c:v>-2.2012496166666664</c:v>
                </c:pt>
                <c:pt idx="380">
                  <c:v>-2.1160443333333334</c:v>
                </c:pt>
                <c:pt idx="381">
                  <c:v>0.21885816666666669</c:v>
                </c:pt>
                <c:pt idx="382">
                  <c:v>-2.116044308648017</c:v>
                </c:pt>
                <c:pt idx="383">
                  <c:v>-4.0923666666666726E-2</c:v>
                </c:pt>
                <c:pt idx="384">
                  <c:v>-0.68632995000000008</c:v>
                </c:pt>
                <c:pt idx="385">
                  <c:v>-1.3077924000000001</c:v>
                </c:pt>
                <c:pt idx="386">
                  <c:v>-2.0037461666666667</c:v>
                </c:pt>
                <c:pt idx="387">
                  <c:v>0.65834616666666657</c:v>
                </c:pt>
                <c:pt idx="388">
                  <c:v>-1.0275706666666666</c:v>
                </c:pt>
                <c:pt idx="389">
                  <c:v>-1.0880634999999999</c:v>
                </c:pt>
                <c:pt idx="390">
                  <c:v>-0.82471450000000013</c:v>
                </c:pt>
                <c:pt idx="391">
                  <c:v>-2.3356254716666669</c:v>
                </c:pt>
                <c:pt idx="392">
                  <c:v>0.95418326666666664</c:v>
                </c:pt>
                <c:pt idx="393">
                  <c:v>-2.3356254716666669</c:v>
                </c:pt>
                <c:pt idx="394">
                  <c:v>-2.2012496166666664</c:v>
                </c:pt>
                <c:pt idx="395">
                  <c:v>-1.2084566666666667</c:v>
                </c:pt>
                <c:pt idx="396">
                  <c:v>-2.0533731666666668</c:v>
                </c:pt>
                <c:pt idx="397">
                  <c:v>-0.11919833333333345</c:v>
                </c:pt>
                <c:pt idx="398">
                  <c:v>-1.4546015000000001</c:v>
                </c:pt>
                <c:pt idx="399">
                  <c:v>-1.8698278333333336</c:v>
                </c:pt>
                <c:pt idx="400">
                  <c:v>-1.3372845</c:v>
                </c:pt>
                <c:pt idx="401">
                  <c:v>-0.85704533333333333</c:v>
                </c:pt>
                <c:pt idx="402">
                  <c:v>0.43675883333333337</c:v>
                </c:pt>
                <c:pt idx="403">
                  <c:v>-0.33484783333333334</c:v>
                </c:pt>
                <c:pt idx="404">
                  <c:v>-2.8091010000000001</c:v>
                </c:pt>
                <c:pt idx="405">
                  <c:v>-1.6100406833333334</c:v>
                </c:pt>
                <c:pt idx="406">
                  <c:v>-1.4277209129477724</c:v>
                </c:pt>
                <c:pt idx="407">
                  <c:v>-0.62347130499999992</c:v>
                </c:pt>
                <c:pt idx="408">
                  <c:v>-0.56410283333333344</c:v>
                </c:pt>
                <c:pt idx="409">
                  <c:v>-0.75763532166666658</c:v>
                </c:pt>
                <c:pt idx="410">
                  <c:v>-2.2012496166666664</c:v>
                </c:pt>
                <c:pt idx="411">
                  <c:v>-2.8091010000000001</c:v>
                </c:pt>
                <c:pt idx="412">
                  <c:v>-2.1160443333333334</c:v>
                </c:pt>
                <c:pt idx="413">
                  <c:v>-0.460558305</c:v>
                </c:pt>
                <c:pt idx="414">
                  <c:v>-0.95873678333333323</c:v>
                </c:pt>
                <c:pt idx="415">
                  <c:v>-1.3416066666666666</c:v>
                </c:pt>
                <c:pt idx="416">
                  <c:v>-2.0273366666666668</c:v>
                </c:pt>
                <c:pt idx="417">
                  <c:v>-0.85818366666666657</c:v>
                </c:pt>
                <c:pt idx="418">
                  <c:v>-1.39240545</c:v>
                </c:pt>
                <c:pt idx="419">
                  <c:v>-2.1030255000000002</c:v>
                </c:pt>
                <c:pt idx="420">
                  <c:v>-2.3356254716666669</c:v>
                </c:pt>
                <c:pt idx="421">
                  <c:v>-1.2048651666666668</c:v>
                </c:pt>
                <c:pt idx="422">
                  <c:v>-1.4277208833333335</c:v>
                </c:pt>
                <c:pt idx="423">
                  <c:v>-1.1288085399653698</c:v>
                </c:pt>
                <c:pt idx="424">
                  <c:v>0.38978231138462838</c:v>
                </c:pt>
                <c:pt idx="425">
                  <c:v>2.3049248715358899</c:v>
                </c:pt>
                <c:pt idx="426">
                  <c:v>0.22417333333333334</c:v>
                </c:pt>
                <c:pt idx="427">
                  <c:v>-0.50979616666666683</c:v>
                </c:pt>
                <c:pt idx="428">
                  <c:v>-2.8091010000000001</c:v>
                </c:pt>
                <c:pt idx="429">
                  <c:v>-2.2012496166666664</c:v>
                </c:pt>
                <c:pt idx="430">
                  <c:v>-2.3356254716666669</c:v>
                </c:pt>
                <c:pt idx="431">
                  <c:v>-0.88488000000000022</c:v>
                </c:pt>
                <c:pt idx="432">
                  <c:v>-1.7362621666666669</c:v>
                </c:pt>
                <c:pt idx="433">
                  <c:v>-0.84646766666666673</c:v>
                </c:pt>
                <c:pt idx="434">
                  <c:v>-2.247065566666667</c:v>
                </c:pt>
                <c:pt idx="435">
                  <c:v>-1.0204570000000002</c:v>
                </c:pt>
                <c:pt idx="436">
                  <c:v>-2.8091010000000001</c:v>
                </c:pt>
                <c:pt idx="437">
                  <c:v>-0.95045666666666673</c:v>
                </c:pt>
                <c:pt idx="438">
                  <c:v>-0.76870400000000005</c:v>
                </c:pt>
                <c:pt idx="439">
                  <c:v>-0.18076250000000002</c:v>
                </c:pt>
                <c:pt idx="440">
                  <c:v>-0.43603897166666689</c:v>
                </c:pt>
                <c:pt idx="441">
                  <c:v>-2.8091010230403302</c:v>
                </c:pt>
                <c:pt idx="442">
                  <c:v>0.12263316666666668</c:v>
                </c:pt>
                <c:pt idx="443">
                  <c:v>-0.38816306666666672</c:v>
                </c:pt>
                <c:pt idx="444">
                  <c:v>-1.3674471666666665</c:v>
                </c:pt>
                <c:pt idx="445">
                  <c:v>-0.97935906466268341</c:v>
                </c:pt>
                <c:pt idx="446">
                  <c:v>-1.1637770666666667</c:v>
                </c:pt>
                <c:pt idx="447">
                  <c:v>-1.5102733500000001</c:v>
                </c:pt>
                <c:pt idx="448">
                  <c:v>-2.3356254716666669</c:v>
                </c:pt>
                <c:pt idx="449">
                  <c:v>-1.0759311333333335</c:v>
                </c:pt>
                <c:pt idx="450">
                  <c:v>0.16993853333333328</c:v>
                </c:pt>
                <c:pt idx="451">
                  <c:v>-2.1160443333333334</c:v>
                </c:pt>
                <c:pt idx="452">
                  <c:v>-2.0533731666666668</c:v>
                </c:pt>
                <c:pt idx="453">
                  <c:v>-2.1160443333333334</c:v>
                </c:pt>
                <c:pt idx="454">
                  <c:v>-1.1908921666666668</c:v>
                </c:pt>
                <c:pt idx="455">
                  <c:v>-1.1387028050000001</c:v>
                </c:pt>
                <c:pt idx="456">
                  <c:v>-1.3416066797739685</c:v>
                </c:pt>
                <c:pt idx="457">
                  <c:v>-2.3356254716666669</c:v>
                </c:pt>
                <c:pt idx="458">
                  <c:v>0.72950444999999997</c:v>
                </c:pt>
                <c:pt idx="459">
                  <c:v>-1.5512403333333333</c:v>
                </c:pt>
                <c:pt idx="460">
                  <c:v>-2.8091010000000001</c:v>
                </c:pt>
                <c:pt idx="461">
                  <c:v>-1.0507338333333334</c:v>
                </c:pt>
                <c:pt idx="462">
                  <c:v>0.12038911573587348</c:v>
                </c:pt>
                <c:pt idx="463">
                  <c:v>1.5891845000000002</c:v>
                </c:pt>
                <c:pt idx="464">
                  <c:v>-2.2012496366313816</c:v>
                </c:pt>
                <c:pt idx="465">
                  <c:v>-2.3356254716666669</c:v>
                </c:pt>
                <c:pt idx="466">
                  <c:v>-0.80064033333333351</c:v>
                </c:pt>
                <c:pt idx="467">
                  <c:v>-2.1160443333333334</c:v>
                </c:pt>
                <c:pt idx="468">
                  <c:v>-0.46365171567563096</c:v>
                </c:pt>
                <c:pt idx="469">
                  <c:v>-2.3356254909731704</c:v>
                </c:pt>
                <c:pt idx="470">
                  <c:v>-0.60700633333333343</c:v>
                </c:pt>
                <c:pt idx="471">
                  <c:v>-2.5461783333333415E-2</c:v>
                </c:pt>
                <c:pt idx="472">
                  <c:v>-0.96966849999999993</c:v>
                </c:pt>
                <c:pt idx="473">
                  <c:v>-2.0037461666666667</c:v>
                </c:pt>
                <c:pt idx="474">
                  <c:v>-2.8091010000000001</c:v>
                </c:pt>
                <c:pt idx="475">
                  <c:v>0.49582224999999996</c:v>
                </c:pt>
                <c:pt idx="476">
                  <c:v>-2.3356254716666669</c:v>
                </c:pt>
                <c:pt idx="477">
                  <c:v>-1.0983331166666668</c:v>
                </c:pt>
                <c:pt idx="478">
                  <c:v>-8.3808350000000129E-2</c:v>
                </c:pt>
                <c:pt idx="479">
                  <c:v>2.1355000000000013E-2</c:v>
                </c:pt>
                <c:pt idx="480">
                  <c:v>-1.803043</c:v>
                </c:pt>
                <c:pt idx="481">
                  <c:v>-1.2612745666666667</c:v>
                </c:pt>
                <c:pt idx="482">
                  <c:v>1.7986812666666665</c:v>
                </c:pt>
                <c:pt idx="483">
                  <c:v>-1.6496994716666666</c:v>
                </c:pt>
                <c:pt idx="484">
                  <c:v>-0.80248595</c:v>
                </c:pt>
                <c:pt idx="485">
                  <c:v>-1.845445</c:v>
                </c:pt>
                <c:pt idx="486">
                  <c:v>-0.87985266666666673</c:v>
                </c:pt>
                <c:pt idx="487">
                  <c:v>4.1702613333333334</c:v>
                </c:pt>
                <c:pt idx="488">
                  <c:v>-1.7735900463374434</c:v>
                </c:pt>
                <c:pt idx="489">
                  <c:v>-1.5403359716666667</c:v>
                </c:pt>
                <c:pt idx="490">
                  <c:v>-2.2012496166666664</c:v>
                </c:pt>
                <c:pt idx="491">
                  <c:v>-2.2012496166666664</c:v>
                </c:pt>
                <c:pt idx="492">
                  <c:v>-0.33609244999999993</c:v>
                </c:pt>
                <c:pt idx="493">
                  <c:v>0.15061333333333327</c:v>
                </c:pt>
                <c:pt idx="494">
                  <c:v>1.5568963971832883</c:v>
                </c:pt>
                <c:pt idx="495">
                  <c:v>-2.0533731928321686</c:v>
                </c:pt>
                <c:pt idx="496">
                  <c:v>-0.51910166666666646</c:v>
                </c:pt>
                <c:pt idx="497">
                  <c:v>-1.1673588333333333</c:v>
                </c:pt>
                <c:pt idx="498">
                  <c:v>-0.80366494566949331</c:v>
                </c:pt>
                <c:pt idx="499">
                  <c:v>-4.0923666666666726E-2</c:v>
                </c:pt>
                <c:pt idx="500">
                  <c:v>-2.2012496166666664</c:v>
                </c:pt>
                <c:pt idx="501">
                  <c:v>-2.0533731666666668</c:v>
                </c:pt>
                <c:pt idx="502">
                  <c:v>0.61149586666666667</c:v>
                </c:pt>
                <c:pt idx="503">
                  <c:v>-2.0037461666666667</c:v>
                </c:pt>
                <c:pt idx="504">
                  <c:v>-0.89035866666666674</c:v>
                </c:pt>
                <c:pt idx="505">
                  <c:v>-0.8680829000000001</c:v>
                </c:pt>
                <c:pt idx="506">
                  <c:v>-0.34879828333333335</c:v>
                </c:pt>
                <c:pt idx="507">
                  <c:v>-2.3356254716666669</c:v>
                </c:pt>
                <c:pt idx="508">
                  <c:v>-0.64556216666666677</c:v>
                </c:pt>
                <c:pt idx="509">
                  <c:v>0.44964016666666673</c:v>
                </c:pt>
                <c:pt idx="510">
                  <c:v>-0.33889505321687935</c:v>
                </c:pt>
                <c:pt idx="511">
                  <c:v>7.4839483333333345E-2</c:v>
                </c:pt>
                <c:pt idx="512">
                  <c:v>-0.4386952833333333</c:v>
                </c:pt>
                <c:pt idx="513">
                  <c:v>2.8727728333333338</c:v>
                </c:pt>
                <c:pt idx="514">
                  <c:v>-1.970172</c:v>
                </c:pt>
                <c:pt idx="515">
                  <c:v>0.15119716666666672</c:v>
                </c:pt>
                <c:pt idx="516">
                  <c:v>-0.16993123333333329</c:v>
                </c:pt>
                <c:pt idx="517">
                  <c:v>-1.1877141666666666</c:v>
                </c:pt>
                <c:pt idx="518">
                  <c:v>-0.99129633321336519</c:v>
                </c:pt>
                <c:pt idx="519">
                  <c:v>-1.9626483333333333</c:v>
                </c:pt>
                <c:pt idx="520">
                  <c:v>1.1391217166666665</c:v>
                </c:pt>
                <c:pt idx="521">
                  <c:v>-1.4326793333333334</c:v>
                </c:pt>
                <c:pt idx="522">
                  <c:v>-1.05413</c:v>
                </c:pt>
                <c:pt idx="523">
                  <c:v>-1.2059794716666667</c:v>
                </c:pt>
                <c:pt idx="524">
                  <c:v>-2.3356254716666669</c:v>
                </c:pt>
                <c:pt idx="525">
                  <c:v>-0.87353149999999991</c:v>
                </c:pt>
                <c:pt idx="526">
                  <c:v>-2.8091010000000001</c:v>
                </c:pt>
                <c:pt idx="527">
                  <c:v>0.84140306032248147</c:v>
                </c:pt>
                <c:pt idx="528">
                  <c:v>-2.3356254909731704</c:v>
                </c:pt>
                <c:pt idx="529">
                  <c:v>-6.7313733333333417E-2</c:v>
                </c:pt>
                <c:pt idx="530">
                  <c:v>-2.0037461666666667</c:v>
                </c:pt>
                <c:pt idx="531">
                  <c:v>-1.0223129999999998</c:v>
                </c:pt>
                <c:pt idx="532">
                  <c:v>-1.2283981666666668</c:v>
                </c:pt>
                <c:pt idx="533">
                  <c:v>-0.8393137833333334</c:v>
                </c:pt>
                <c:pt idx="534">
                  <c:v>-2.3918050166666665</c:v>
                </c:pt>
                <c:pt idx="535">
                  <c:v>-0.70761118333333339</c:v>
                </c:pt>
                <c:pt idx="536">
                  <c:v>-2.8091010000000001</c:v>
                </c:pt>
                <c:pt idx="537">
                  <c:v>-0.80650716666666666</c:v>
                </c:pt>
                <c:pt idx="538">
                  <c:v>-2.2012496166666664</c:v>
                </c:pt>
                <c:pt idx="539">
                  <c:v>-2.0533731666666668</c:v>
                </c:pt>
                <c:pt idx="540">
                  <c:v>0.52160249476040332</c:v>
                </c:pt>
                <c:pt idx="541">
                  <c:v>0.98167716969340135</c:v>
                </c:pt>
                <c:pt idx="542">
                  <c:v>-2.3918050166666665</c:v>
                </c:pt>
                <c:pt idx="543">
                  <c:v>3.5875105</c:v>
                </c:pt>
                <c:pt idx="544">
                  <c:v>-1.8969676666666668</c:v>
                </c:pt>
                <c:pt idx="545">
                  <c:v>-1.0038838333333333</c:v>
                </c:pt>
                <c:pt idx="546">
                  <c:v>-1.0643558333333334</c:v>
                </c:pt>
                <c:pt idx="547">
                  <c:v>-1.803043</c:v>
                </c:pt>
                <c:pt idx="548">
                  <c:v>-2.116044308648017</c:v>
                </c:pt>
                <c:pt idx="549">
                  <c:v>-0.80606766666666674</c:v>
                </c:pt>
                <c:pt idx="550">
                  <c:v>-0.35518956666666668</c:v>
                </c:pt>
                <c:pt idx="551">
                  <c:v>1.7228693333333336</c:v>
                </c:pt>
                <c:pt idx="552">
                  <c:v>0.52980775000000002</c:v>
                </c:pt>
                <c:pt idx="553">
                  <c:v>1.3544886166666663</c:v>
                </c:pt>
                <c:pt idx="554">
                  <c:v>-0.27309883333333335</c:v>
                </c:pt>
                <c:pt idx="555">
                  <c:v>-0.86751611666666661</c:v>
                </c:pt>
                <c:pt idx="556">
                  <c:v>-2.8091010000000001</c:v>
                </c:pt>
                <c:pt idx="557">
                  <c:v>-2.2012496166666664</c:v>
                </c:pt>
                <c:pt idx="558">
                  <c:v>-1.0409233333333334</c:v>
                </c:pt>
                <c:pt idx="559">
                  <c:v>-0.10300595000000001</c:v>
                </c:pt>
                <c:pt idx="560">
                  <c:v>-0.77042300000000008</c:v>
                </c:pt>
                <c:pt idx="561">
                  <c:v>-0.15408533333333332</c:v>
                </c:pt>
                <c:pt idx="562">
                  <c:v>-0.6570975</c:v>
                </c:pt>
                <c:pt idx="563">
                  <c:v>-0.8727744666666668</c:v>
                </c:pt>
                <c:pt idx="564">
                  <c:v>0.13103649999999992</c:v>
                </c:pt>
                <c:pt idx="565">
                  <c:v>-0.10194866666666662</c:v>
                </c:pt>
                <c:pt idx="566">
                  <c:v>0.32820783333333331</c:v>
                </c:pt>
                <c:pt idx="567">
                  <c:v>-0.56879394693356844</c:v>
                </c:pt>
                <c:pt idx="568">
                  <c:v>-1.0890598333333334</c:v>
                </c:pt>
                <c:pt idx="569">
                  <c:v>0.69155304869061673</c:v>
                </c:pt>
                <c:pt idx="570">
                  <c:v>0.25435248333333332</c:v>
                </c:pt>
                <c:pt idx="571">
                  <c:v>-1.1032782210498151</c:v>
                </c:pt>
                <c:pt idx="572">
                  <c:v>-1.8969676666666668</c:v>
                </c:pt>
                <c:pt idx="573">
                  <c:v>-1.1221259966798718</c:v>
                </c:pt>
                <c:pt idx="574">
                  <c:v>-0.61887671666666666</c:v>
                </c:pt>
                <c:pt idx="575">
                  <c:v>-0.11116661666666672</c:v>
                </c:pt>
                <c:pt idx="576">
                  <c:v>-0.84158616666666664</c:v>
                </c:pt>
                <c:pt idx="577">
                  <c:v>-2.0533731666666668</c:v>
                </c:pt>
                <c:pt idx="578">
                  <c:v>-2.3356254909731704</c:v>
                </c:pt>
                <c:pt idx="579">
                  <c:v>-0.82768750000000002</c:v>
                </c:pt>
                <c:pt idx="580">
                  <c:v>-2.1160443333333334</c:v>
                </c:pt>
                <c:pt idx="581">
                  <c:v>-1.269496</c:v>
                </c:pt>
                <c:pt idx="582">
                  <c:v>0.90604666666666667</c:v>
                </c:pt>
                <c:pt idx="583">
                  <c:v>2.0097944999999999</c:v>
                </c:pt>
                <c:pt idx="584">
                  <c:v>-1.9626483333333333</c:v>
                </c:pt>
                <c:pt idx="585">
                  <c:v>-1.1075182833333332</c:v>
                </c:pt>
                <c:pt idx="586">
                  <c:v>2.639186333333333</c:v>
                </c:pt>
                <c:pt idx="587">
                  <c:v>1.0436916666666667</c:v>
                </c:pt>
                <c:pt idx="588">
                  <c:v>-0.35851466666666676</c:v>
                </c:pt>
                <c:pt idx="589">
                  <c:v>-1.2219818333333334</c:v>
                </c:pt>
                <c:pt idx="590">
                  <c:v>-0.1587863050000001</c:v>
                </c:pt>
                <c:pt idx="591">
                  <c:v>-0.45417683333333353</c:v>
                </c:pt>
                <c:pt idx="592">
                  <c:v>-2.1160443333333334</c:v>
                </c:pt>
                <c:pt idx="593">
                  <c:v>-1.8698278333333336</c:v>
                </c:pt>
                <c:pt idx="594">
                  <c:v>-0.77959633333333345</c:v>
                </c:pt>
                <c:pt idx="595">
                  <c:v>-1.1754471166666667</c:v>
                </c:pt>
                <c:pt idx="596">
                  <c:v>-1.8698278333333336</c:v>
                </c:pt>
                <c:pt idx="597">
                  <c:v>1.38706755</c:v>
                </c:pt>
                <c:pt idx="598">
                  <c:v>0.36082466666666663</c:v>
                </c:pt>
                <c:pt idx="599">
                  <c:v>-0.7735551833333334</c:v>
                </c:pt>
                <c:pt idx="600">
                  <c:v>-0.78963550000000016</c:v>
                </c:pt>
                <c:pt idx="601">
                  <c:v>-1.8698278333333336</c:v>
                </c:pt>
                <c:pt idx="602">
                  <c:v>0.18153450000000002</c:v>
                </c:pt>
                <c:pt idx="603">
                  <c:v>-1.1736490666666668</c:v>
                </c:pt>
                <c:pt idx="604">
                  <c:v>-2.8091010000000001</c:v>
                </c:pt>
                <c:pt idx="605">
                  <c:v>1.3755621666666666</c:v>
                </c:pt>
                <c:pt idx="606">
                  <c:v>2.9462389999999998</c:v>
                </c:pt>
                <c:pt idx="607">
                  <c:v>0.1347322666666666</c:v>
                </c:pt>
                <c:pt idx="608">
                  <c:v>-1.244529</c:v>
                </c:pt>
                <c:pt idx="609">
                  <c:v>0.43640683333333347</c:v>
                </c:pt>
                <c:pt idx="610">
                  <c:v>0.68726095000000009</c:v>
                </c:pt>
                <c:pt idx="611">
                  <c:v>7.3526549999999968E-2</c:v>
                </c:pt>
                <c:pt idx="612">
                  <c:v>-0.47934966666666651</c:v>
                </c:pt>
                <c:pt idx="613">
                  <c:v>7.5345333333333223E-2</c:v>
                </c:pt>
                <c:pt idx="614">
                  <c:v>0.41498110000000005</c:v>
                </c:pt>
                <c:pt idx="615">
                  <c:v>0.75064350000000013</c:v>
                </c:pt>
                <c:pt idx="616">
                  <c:v>0.26985366666666649</c:v>
                </c:pt>
                <c:pt idx="617">
                  <c:v>0.19602566666666657</c:v>
                </c:pt>
                <c:pt idx="618">
                  <c:v>0.34551833333333332</c:v>
                </c:pt>
                <c:pt idx="619">
                  <c:v>0.91273783333333325</c:v>
                </c:pt>
                <c:pt idx="620">
                  <c:v>0.82193233333333326</c:v>
                </c:pt>
                <c:pt idx="621">
                  <c:v>5.2394333333333286E-2</c:v>
                </c:pt>
                <c:pt idx="622">
                  <c:v>8.7859833333333359E-2</c:v>
                </c:pt>
                <c:pt idx="623">
                  <c:v>-2.2012496166666664</c:v>
                </c:pt>
                <c:pt idx="624">
                  <c:v>6.5646000000000093E-2</c:v>
                </c:pt>
                <c:pt idx="625">
                  <c:v>0.1626671666666665</c:v>
                </c:pt>
                <c:pt idx="626">
                  <c:v>0.11605566666666671</c:v>
                </c:pt>
                <c:pt idx="627">
                  <c:v>-0.22505040000000007</c:v>
                </c:pt>
                <c:pt idx="628">
                  <c:v>8.039216666666664E-2</c:v>
                </c:pt>
                <c:pt idx="629">
                  <c:v>-1.1487795000000001</c:v>
                </c:pt>
                <c:pt idx="630">
                  <c:v>-0.5345394</c:v>
                </c:pt>
                <c:pt idx="631">
                  <c:v>-0.93738400000000011</c:v>
                </c:pt>
                <c:pt idx="632">
                  <c:v>1.2665591666666665</c:v>
                </c:pt>
                <c:pt idx="633">
                  <c:v>-2.2012496166666664</c:v>
                </c:pt>
                <c:pt idx="634">
                  <c:v>2.1919991666666667</c:v>
                </c:pt>
                <c:pt idx="635">
                  <c:v>-1.5538611383333336</c:v>
                </c:pt>
                <c:pt idx="636">
                  <c:v>-1.0510801666666667</c:v>
                </c:pt>
                <c:pt idx="637">
                  <c:v>-2.1160443333333334</c:v>
                </c:pt>
                <c:pt idx="638">
                  <c:v>0.22876633333333332</c:v>
                </c:pt>
                <c:pt idx="639">
                  <c:v>-1.1373840000000002</c:v>
                </c:pt>
                <c:pt idx="640">
                  <c:v>0.92287750000000024</c:v>
                </c:pt>
                <c:pt idx="641">
                  <c:v>-0.60068206666666668</c:v>
                </c:pt>
                <c:pt idx="642">
                  <c:v>0.2204615</c:v>
                </c:pt>
                <c:pt idx="643">
                  <c:v>-1.7735900383333334</c:v>
                </c:pt>
                <c:pt idx="644">
                  <c:v>-0.33329399999999998</c:v>
                </c:pt>
                <c:pt idx="645">
                  <c:v>0.96888166666666675</c:v>
                </c:pt>
                <c:pt idx="646">
                  <c:v>0.57933950000000012</c:v>
                </c:pt>
                <c:pt idx="647">
                  <c:v>0.50346733333333338</c:v>
                </c:pt>
                <c:pt idx="648">
                  <c:v>-9.2335833333333353E-2</c:v>
                </c:pt>
                <c:pt idx="649">
                  <c:v>0.55733733333333324</c:v>
                </c:pt>
                <c:pt idx="650">
                  <c:v>-0.63280863333333348</c:v>
                </c:pt>
                <c:pt idx="651">
                  <c:v>8.7733333333333288E-2</c:v>
                </c:pt>
                <c:pt idx="652">
                  <c:v>-1.0204570000000002</c:v>
                </c:pt>
                <c:pt idx="653">
                  <c:v>0.48841148333333334</c:v>
                </c:pt>
                <c:pt idx="654">
                  <c:v>0.8500169999999998</c:v>
                </c:pt>
                <c:pt idx="655">
                  <c:v>1.2048561666666664</c:v>
                </c:pt>
                <c:pt idx="656">
                  <c:v>2.1315949999999999</c:v>
                </c:pt>
                <c:pt idx="657">
                  <c:v>-0.47476183333333327</c:v>
                </c:pt>
                <c:pt idx="658">
                  <c:v>-0.21034627273546702</c:v>
                </c:pt>
                <c:pt idx="659">
                  <c:v>-0.77712296666666669</c:v>
                </c:pt>
                <c:pt idx="660">
                  <c:v>-2.2012496366313816</c:v>
                </c:pt>
                <c:pt idx="661">
                  <c:v>1.7208504999999998</c:v>
                </c:pt>
                <c:pt idx="662">
                  <c:v>7.9136333333333322E-2</c:v>
                </c:pt>
                <c:pt idx="663">
                  <c:v>0.90091983333333336</c:v>
                </c:pt>
                <c:pt idx="664">
                  <c:v>-0.50215978333333333</c:v>
                </c:pt>
                <c:pt idx="665">
                  <c:v>-1.9626483333333333</c:v>
                </c:pt>
                <c:pt idx="666">
                  <c:v>0.65522694999999997</c:v>
                </c:pt>
                <c:pt idx="667">
                  <c:v>2.2809626666666665</c:v>
                </c:pt>
                <c:pt idx="668">
                  <c:v>1.9552989999999999</c:v>
                </c:pt>
                <c:pt idx="669">
                  <c:v>2.0650309999999998</c:v>
                </c:pt>
                <c:pt idx="670">
                  <c:v>2.2582374999999999</c:v>
                </c:pt>
                <c:pt idx="671">
                  <c:v>0.64848116666666655</c:v>
                </c:pt>
                <c:pt idx="672">
                  <c:v>2.7804719999999996</c:v>
                </c:pt>
                <c:pt idx="673">
                  <c:v>2.4126038333333333</c:v>
                </c:pt>
                <c:pt idx="674">
                  <c:v>0.70670333333333313</c:v>
                </c:pt>
                <c:pt idx="675">
                  <c:v>0.38820724793158484</c:v>
                </c:pt>
                <c:pt idx="676">
                  <c:v>0.24704411666666659</c:v>
                </c:pt>
                <c:pt idx="677">
                  <c:v>1.02647595</c:v>
                </c:pt>
                <c:pt idx="678">
                  <c:v>1.8626113333333334</c:v>
                </c:pt>
                <c:pt idx="679">
                  <c:v>-0.75086883333333343</c:v>
                </c:pt>
                <c:pt idx="680">
                  <c:v>0.21789383333333326</c:v>
                </c:pt>
                <c:pt idx="681">
                  <c:v>1.033247333333333</c:v>
                </c:pt>
                <c:pt idx="682">
                  <c:v>-0.86522783333333353</c:v>
                </c:pt>
                <c:pt idx="683">
                  <c:v>1.2150953333333334</c:v>
                </c:pt>
                <c:pt idx="684">
                  <c:v>-0.22123883333333336</c:v>
                </c:pt>
                <c:pt idx="685">
                  <c:v>1.1266686666666668</c:v>
                </c:pt>
                <c:pt idx="686">
                  <c:v>2.0633373333333336</c:v>
                </c:pt>
                <c:pt idx="687">
                  <c:v>-1.1648171666666667</c:v>
                </c:pt>
                <c:pt idx="688">
                  <c:v>1.6665919999999999</c:v>
                </c:pt>
                <c:pt idx="689">
                  <c:v>0.25269216666666666</c:v>
                </c:pt>
                <c:pt idx="690">
                  <c:v>1.6914636999999999</c:v>
                </c:pt>
                <c:pt idx="691">
                  <c:v>-0.95851524504215846</c:v>
                </c:pt>
                <c:pt idx="692">
                  <c:v>2.4018751666666662</c:v>
                </c:pt>
                <c:pt idx="693">
                  <c:v>0.32796216666666683</c:v>
                </c:pt>
                <c:pt idx="694">
                  <c:v>1.4805323333333333</c:v>
                </c:pt>
                <c:pt idx="695">
                  <c:v>0.1411075607567637</c:v>
                </c:pt>
                <c:pt idx="696">
                  <c:v>-0.40604233333333345</c:v>
                </c:pt>
                <c:pt idx="697">
                  <c:v>-0.44658450000000016</c:v>
                </c:pt>
                <c:pt idx="698">
                  <c:v>1.0707009333333335</c:v>
                </c:pt>
                <c:pt idx="699">
                  <c:v>3.1912425976899903</c:v>
                </c:pt>
                <c:pt idx="700">
                  <c:v>-0.18485066666666672</c:v>
                </c:pt>
                <c:pt idx="701">
                  <c:v>2.3513196666666665</c:v>
                </c:pt>
                <c:pt idx="702">
                  <c:v>-4.389209424736995E-2</c:v>
                </c:pt>
                <c:pt idx="703">
                  <c:v>2.8057579999999995</c:v>
                </c:pt>
                <c:pt idx="704">
                  <c:v>3.3350003333333347</c:v>
                </c:pt>
                <c:pt idx="705">
                  <c:v>-1.9626483333333333</c:v>
                </c:pt>
                <c:pt idx="706">
                  <c:v>-0.82725516666666676</c:v>
                </c:pt>
                <c:pt idx="707">
                  <c:v>1.1440112228092716</c:v>
                </c:pt>
                <c:pt idx="708">
                  <c:v>1.3351788333333332</c:v>
                </c:pt>
                <c:pt idx="709">
                  <c:v>2.7072295000000004</c:v>
                </c:pt>
                <c:pt idx="710">
                  <c:v>1.6725464333333333</c:v>
                </c:pt>
                <c:pt idx="711">
                  <c:v>1.041947116666667</c:v>
                </c:pt>
                <c:pt idx="712">
                  <c:v>2.5180376666666664</c:v>
                </c:pt>
                <c:pt idx="713">
                  <c:v>4.5727669999999998</c:v>
                </c:pt>
                <c:pt idx="714">
                  <c:v>2.5669086666666665</c:v>
                </c:pt>
                <c:pt idx="715">
                  <c:v>2.317915333333334</c:v>
                </c:pt>
                <c:pt idx="716">
                  <c:v>3.0110738333333331</c:v>
                </c:pt>
                <c:pt idx="717">
                  <c:v>2.2076614999999999</c:v>
                </c:pt>
                <c:pt idx="718">
                  <c:v>2.5048868333333334</c:v>
                </c:pt>
                <c:pt idx="719">
                  <c:v>1.3102640999999997</c:v>
                </c:pt>
                <c:pt idx="720">
                  <c:v>2.1657844655718352</c:v>
                </c:pt>
                <c:pt idx="721">
                  <c:v>1.0213591666666666</c:v>
                </c:pt>
                <c:pt idx="722">
                  <c:v>2.8583493333333343</c:v>
                </c:pt>
                <c:pt idx="723">
                  <c:v>2.5786946666666668</c:v>
                </c:pt>
                <c:pt idx="724">
                  <c:v>-2.7820000000000622E-3</c:v>
                </c:pt>
                <c:pt idx="725">
                  <c:v>0.49128733333333319</c:v>
                </c:pt>
                <c:pt idx="726">
                  <c:v>3.2632470000000002</c:v>
                </c:pt>
                <c:pt idx="727">
                  <c:v>4.3122638333333336</c:v>
                </c:pt>
                <c:pt idx="728">
                  <c:v>1.5976499499999999</c:v>
                </c:pt>
                <c:pt idx="729">
                  <c:v>2.7970346666666672</c:v>
                </c:pt>
                <c:pt idx="730">
                  <c:v>4.0897981666666672</c:v>
                </c:pt>
                <c:pt idx="731">
                  <c:v>5.6119931666666671</c:v>
                </c:pt>
                <c:pt idx="732">
                  <c:v>3.9440513333333338</c:v>
                </c:pt>
                <c:pt idx="733">
                  <c:v>3.5591161666666671</c:v>
                </c:pt>
                <c:pt idx="734">
                  <c:v>1.4000529999999998</c:v>
                </c:pt>
                <c:pt idx="735">
                  <c:v>5.0760420000000002</c:v>
                </c:pt>
                <c:pt idx="736">
                  <c:v>7.0759955000000003</c:v>
                </c:pt>
                <c:pt idx="737">
                  <c:v>4.6380611666666667</c:v>
                </c:pt>
                <c:pt idx="738">
                  <c:v>6.4276173333333331</c:v>
                </c:pt>
                <c:pt idx="739">
                  <c:v>5.3261953333333327</c:v>
                </c:pt>
                <c:pt idx="740">
                  <c:v>5.2538170000000006</c:v>
                </c:pt>
                <c:pt idx="741">
                  <c:v>5.0952600000000006</c:v>
                </c:pt>
                <c:pt idx="742">
                  <c:v>5.6615151666666668</c:v>
                </c:pt>
                <c:pt idx="743">
                  <c:v>5.9006893333333323</c:v>
                </c:pt>
                <c:pt idx="744">
                  <c:v>8.7736354999999993</c:v>
                </c:pt>
                <c:pt idx="745">
                  <c:v>8.7832418333333333</c:v>
                </c:pt>
                <c:pt idx="746">
                  <c:v>7.7018683333333344</c:v>
                </c:pt>
                <c:pt idx="747">
                  <c:v>7.7168013333333336</c:v>
                </c:pt>
                <c:pt idx="748">
                  <c:v>9.3296661666666676</c:v>
                </c:pt>
                <c:pt idx="749">
                  <c:v>9.2178754999999999</c:v>
                </c:pt>
                <c:pt idx="750">
                  <c:v>9.2485578333333347</c:v>
                </c:pt>
                <c:pt idx="751">
                  <c:v>9.9907146666666673</c:v>
                </c:pt>
                <c:pt idx="752">
                  <c:v>10.6608</c:v>
                </c:pt>
                <c:pt idx="753">
                  <c:v>10.469090166666668</c:v>
                </c:pt>
                <c:pt idx="754">
                  <c:v>10.582177166666666</c:v>
                </c:pt>
                <c:pt idx="755">
                  <c:v>11.060141666666667</c:v>
                </c:pt>
                <c:pt idx="756">
                  <c:v>9.9619171666666677</c:v>
                </c:pt>
                <c:pt idx="757">
                  <c:v>10.765231499999999</c:v>
                </c:pt>
                <c:pt idx="758">
                  <c:v>10.611789666666668</c:v>
                </c:pt>
                <c:pt idx="759">
                  <c:v>10.818668333333335</c:v>
                </c:pt>
                <c:pt idx="760">
                  <c:v>10.807413333333335</c:v>
                </c:pt>
                <c:pt idx="761">
                  <c:v>10.93506</c:v>
                </c:pt>
                <c:pt idx="762">
                  <c:v>11.776336666666666</c:v>
                </c:pt>
                <c:pt idx="763">
                  <c:v>17.094731666666668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C794-4B0E-AE55-23B1DC78A4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26799480"/>
        <c:axId val="1026795872"/>
      </c:scatterChart>
      <c:valAx>
        <c:axId val="1026799480"/>
        <c:scaling>
          <c:orientation val="minMax"/>
          <c:max val="800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6795872"/>
        <c:crosses val="autoZero"/>
        <c:crossBetween val="midCat"/>
      </c:valAx>
      <c:valAx>
        <c:axId val="1026795872"/>
        <c:scaling>
          <c:orientation val="minMax"/>
          <c:max val="18"/>
          <c:min val="-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chemeClr val="tx1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932367149758454E-2"/>
              <c:y val="3.20745768847859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6799480"/>
        <c:crosses val="autoZero"/>
        <c:crossBetween val="midCat"/>
        <c:majorUnit val="4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504997368488887"/>
          <c:y val="0.30802968594442937"/>
          <c:w val="0.52821723193060321"/>
          <c:h val="0.273579509457869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Expression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on PND120 </a:t>
            </a:r>
            <a:r>
              <a:rPr lang="en-US" sz="1400" b="0" i="0" baseline="0" dirty="0" err="1">
                <a:solidFill>
                  <a:schemeClr val="tx1"/>
                </a:solidFill>
                <a:effectLst/>
              </a:rPr>
              <a:t>piRNA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 undergoing age-dependent </a:t>
            </a:r>
            <a:r>
              <a:rPr lang="en-US" sz="1400" b="0" i="0" baseline="0" dirty="0" smtClean="0">
                <a:solidFill>
                  <a:schemeClr val="tx1"/>
                </a:solidFill>
                <a:effectLst/>
              </a:rPr>
              <a:t>up-regulation 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in control animals</a:t>
            </a:r>
            <a:endParaRPr lang="en-US" sz="1400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6580927384076991E-2"/>
          <c:y val="0.17417067658209393"/>
          <c:w val="0.88386351706036748"/>
          <c:h val="0.73299759405074361"/>
        </c:manualLayout>
      </c:layout>
      <c:scatterChart>
        <c:scatterStyle val="lineMarker"/>
        <c:varyColors val="0"/>
        <c:ser>
          <c:idx val="0"/>
          <c:order val="0"/>
          <c:tx>
            <c:v>Control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'Age dep_graphs'!$D$2:$D$765</c:f>
              <c:numCache>
                <c:formatCode>General</c:formatCode>
                <c:ptCount val="764"/>
                <c:pt idx="0">
                  <c:v>0.1232378068333333</c:v>
                </c:pt>
                <c:pt idx="1">
                  <c:v>0.14424851666666663</c:v>
                </c:pt>
                <c:pt idx="2">
                  <c:v>0.17924523333333334</c:v>
                </c:pt>
                <c:pt idx="3">
                  <c:v>0.18792888333333332</c:v>
                </c:pt>
                <c:pt idx="4">
                  <c:v>0.19586463333333329</c:v>
                </c:pt>
                <c:pt idx="5">
                  <c:v>0.20461622349999997</c:v>
                </c:pt>
                <c:pt idx="6">
                  <c:v>0.22301083333333338</c:v>
                </c:pt>
                <c:pt idx="7">
                  <c:v>0.22937775000000002</c:v>
                </c:pt>
                <c:pt idx="8">
                  <c:v>0.24330958333333333</c:v>
                </c:pt>
                <c:pt idx="9">
                  <c:v>0.26363242833333339</c:v>
                </c:pt>
                <c:pt idx="10">
                  <c:v>0.28611846666666674</c:v>
                </c:pt>
                <c:pt idx="11">
                  <c:v>0.29335256531427245</c:v>
                </c:pt>
                <c:pt idx="12">
                  <c:v>0.29387546166666667</c:v>
                </c:pt>
                <c:pt idx="13">
                  <c:v>0.30646546166666672</c:v>
                </c:pt>
                <c:pt idx="14">
                  <c:v>0.31271841666666661</c:v>
                </c:pt>
                <c:pt idx="15">
                  <c:v>0.31792440000000005</c:v>
                </c:pt>
                <c:pt idx="16">
                  <c:v>0.32586400683333333</c:v>
                </c:pt>
                <c:pt idx="17">
                  <c:v>0.32705284499999993</c:v>
                </c:pt>
                <c:pt idx="18">
                  <c:v>0.32866109234539426</c:v>
                </c:pt>
                <c:pt idx="19">
                  <c:v>0.35012893333333328</c:v>
                </c:pt>
                <c:pt idx="20">
                  <c:v>0.35336460000000008</c:v>
                </c:pt>
                <c:pt idx="21">
                  <c:v>0.35954541666666673</c:v>
                </c:pt>
                <c:pt idx="22">
                  <c:v>0.36267882000000001</c:v>
                </c:pt>
                <c:pt idx="23">
                  <c:v>0.36478921666666669</c:v>
                </c:pt>
                <c:pt idx="24">
                  <c:v>0.36576796666666661</c:v>
                </c:pt>
                <c:pt idx="25">
                  <c:v>0.37783526666666667</c:v>
                </c:pt>
                <c:pt idx="26">
                  <c:v>0.38726973333333331</c:v>
                </c:pt>
                <c:pt idx="27">
                  <c:v>0.38868586666666666</c:v>
                </c:pt>
                <c:pt idx="28">
                  <c:v>0.39172835</c:v>
                </c:pt>
                <c:pt idx="29">
                  <c:v>0.40508118333333337</c:v>
                </c:pt>
                <c:pt idx="30">
                  <c:v>0.41296281666666673</c:v>
                </c:pt>
                <c:pt idx="31">
                  <c:v>0.41443660683333344</c:v>
                </c:pt>
                <c:pt idx="32">
                  <c:v>0.4150373235</c:v>
                </c:pt>
                <c:pt idx="33">
                  <c:v>0.41509379500000004</c:v>
                </c:pt>
                <c:pt idx="34">
                  <c:v>0.41564801166666676</c:v>
                </c:pt>
                <c:pt idx="35">
                  <c:v>0.41604971666666674</c:v>
                </c:pt>
                <c:pt idx="36">
                  <c:v>0.42286991666666668</c:v>
                </c:pt>
                <c:pt idx="37">
                  <c:v>0.42654519915252703</c:v>
                </c:pt>
                <c:pt idx="38">
                  <c:v>0.42996215683333339</c:v>
                </c:pt>
                <c:pt idx="39">
                  <c:v>0.43439491666666674</c:v>
                </c:pt>
                <c:pt idx="40">
                  <c:v>0.43869395</c:v>
                </c:pt>
                <c:pt idx="41">
                  <c:v>0.44229844500000004</c:v>
                </c:pt>
                <c:pt idx="42">
                  <c:v>0.44391501166666664</c:v>
                </c:pt>
                <c:pt idx="43">
                  <c:v>0.44485625000000001</c:v>
                </c:pt>
                <c:pt idx="44">
                  <c:v>0.44544822000000001</c:v>
                </c:pt>
                <c:pt idx="45">
                  <c:v>0.44802465183333345</c:v>
                </c:pt>
                <c:pt idx="46">
                  <c:v>0.45250086666666672</c:v>
                </c:pt>
                <c:pt idx="47">
                  <c:v>0.45263913333333333</c:v>
                </c:pt>
                <c:pt idx="48">
                  <c:v>0.45509056488064231</c:v>
                </c:pt>
                <c:pt idx="49">
                  <c:v>0.45533408333333331</c:v>
                </c:pt>
                <c:pt idx="50">
                  <c:v>0.4604182235</c:v>
                </c:pt>
                <c:pt idx="51">
                  <c:v>0.46146723333333339</c:v>
                </c:pt>
                <c:pt idx="52">
                  <c:v>0.46286568333333333</c:v>
                </c:pt>
                <c:pt idx="53">
                  <c:v>0.46788334500000001</c:v>
                </c:pt>
                <c:pt idx="54">
                  <c:v>0.46811623333333335</c:v>
                </c:pt>
                <c:pt idx="55">
                  <c:v>0.46902348333333338</c:v>
                </c:pt>
                <c:pt idx="56">
                  <c:v>0.47828322833333337</c:v>
                </c:pt>
                <c:pt idx="57">
                  <c:v>0.48264230000000002</c:v>
                </c:pt>
                <c:pt idx="58">
                  <c:v>0.48268293333333334</c:v>
                </c:pt>
                <c:pt idx="59">
                  <c:v>0.48345682833333337</c:v>
                </c:pt>
                <c:pt idx="60">
                  <c:v>0.48768011666666666</c:v>
                </c:pt>
                <c:pt idx="61">
                  <c:v>0.48802275000000001</c:v>
                </c:pt>
                <c:pt idx="62">
                  <c:v>0.48812576850000006</c:v>
                </c:pt>
                <c:pt idx="63">
                  <c:v>0.49306177434418602</c:v>
                </c:pt>
                <c:pt idx="64">
                  <c:v>0.49379651942021091</c:v>
                </c:pt>
                <c:pt idx="65">
                  <c:v>0.49505514016666669</c:v>
                </c:pt>
                <c:pt idx="66">
                  <c:v>0.49752155753687682</c:v>
                </c:pt>
                <c:pt idx="67">
                  <c:v>0.49838211666666671</c:v>
                </c:pt>
                <c:pt idx="68">
                  <c:v>0.50323943333333332</c:v>
                </c:pt>
                <c:pt idx="69">
                  <c:v>0.50888085000000005</c:v>
                </c:pt>
                <c:pt idx="70">
                  <c:v>0.5100287</c:v>
                </c:pt>
                <c:pt idx="71">
                  <c:v>0.51008713333333333</c:v>
                </c:pt>
                <c:pt idx="72">
                  <c:v>0.51088223333333338</c:v>
                </c:pt>
                <c:pt idx="73">
                  <c:v>0.5109170833333333</c:v>
                </c:pt>
                <c:pt idx="74">
                  <c:v>0.51195055</c:v>
                </c:pt>
                <c:pt idx="75">
                  <c:v>0.51212346666666664</c:v>
                </c:pt>
                <c:pt idx="76">
                  <c:v>0.51645738333333335</c:v>
                </c:pt>
                <c:pt idx="77">
                  <c:v>0.51763406666666667</c:v>
                </c:pt>
                <c:pt idx="78">
                  <c:v>0.51843471166666666</c:v>
                </c:pt>
                <c:pt idx="79">
                  <c:v>0.52020978333333334</c:v>
                </c:pt>
                <c:pt idx="80">
                  <c:v>0.52172530484861401</c:v>
                </c:pt>
                <c:pt idx="81">
                  <c:v>0.52982242350000008</c:v>
                </c:pt>
                <c:pt idx="82">
                  <c:v>0.52983696666666669</c:v>
                </c:pt>
                <c:pt idx="83">
                  <c:v>0.53278299500000015</c:v>
                </c:pt>
                <c:pt idx="84">
                  <c:v>0.53361285340244247</c:v>
                </c:pt>
                <c:pt idx="85">
                  <c:v>0.53725917544006163</c:v>
                </c:pt>
                <c:pt idx="86">
                  <c:v>0.53823026172456323</c:v>
                </c:pt>
                <c:pt idx="87">
                  <c:v>0.53869931666666671</c:v>
                </c:pt>
                <c:pt idx="88">
                  <c:v>0.53887908333333334</c:v>
                </c:pt>
                <c:pt idx="89">
                  <c:v>0.54443538333333341</c:v>
                </c:pt>
                <c:pt idx="90">
                  <c:v>0.54818828333333336</c:v>
                </c:pt>
                <c:pt idx="91">
                  <c:v>0.54933255000000003</c:v>
                </c:pt>
                <c:pt idx="92">
                  <c:v>0.5493353666666666</c:v>
                </c:pt>
                <c:pt idx="93">
                  <c:v>0.55158651666666669</c:v>
                </c:pt>
                <c:pt idx="94">
                  <c:v>0.55978076666666665</c:v>
                </c:pt>
                <c:pt idx="95">
                  <c:v>0.56051284999999995</c:v>
                </c:pt>
                <c:pt idx="96">
                  <c:v>0.56139939999999999</c:v>
                </c:pt>
                <c:pt idx="97">
                  <c:v>0.56505086666666671</c:v>
                </c:pt>
                <c:pt idx="98">
                  <c:v>0.5679678783333334</c:v>
                </c:pt>
                <c:pt idx="99">
                  <c:v>0.56855479999999992</c:v>
                </c:pt>
                <c:pt idx="100">
                  <c:v>0.57086140000000007</c:v>
                </c:pt>
                <c:pt idx="101">
                  <c:v>0.57267805000000005</c:v>
                </c:pt>
                <c:pt idx="102">
                  <c:v>0.57297863666666671</c:v>
                </c:pt>
                <c:pt idx="103">
                  <c:v>0.57441716666666676</c:v>
                </c:pt>
                <c:pt idx="104">
                  <c:v>0.57686882350000002</c:v>
                </c:pt>
                <c:pt idx="105">
                  <c:v>0.58097449499999998</c:v>
                </c:pt>
                <c:pt idx="106">
                  <c:v>0.58271247833333339</c:v>
                </c:pt>
                <c:pt idx="107">
                  <c:v>0.58309260183333333</c:v>
                </c:pt>
                <c:pt idx="108">
                  <c:v>0.58594120000000005</c:v>
                </c:pt>
                <c:pt idx="109">
                  <c:v>0.58809350683333328</c:v>
                </c:pt>
                <c:pt idx="110">
                  <c:v>0.59006476166666666</c:v>
                </c:pt>
                <c:pt idx="111">
                  <c:v>0.59054535683333331</c:v>
                </c:pt>
                <c:pt idx="112">
                  <c:v>0.59090834999999997</c:v>
                </c:pt>
                <c:pt idx="113">
                  <c:v>0.59176044016666662</c:v>
                </c:pt>
                <c:pt idx="114">
                  <c:v>0.59233135000000015</c:v>
                </c:pt>
                <c:pt idx="115">
                  <c:v>0.59248541166666668</c:v>
                </c:pt>
                <c:pt idx="116">
                  <c:v>0.59465513333333331</c:v>
                </c:pt>
                <c:pt idx="117">
                  <c:v>0.59708794500000006</c:v>
                </c:pt>
                <c:pt idx="118">
                  <c:v>0.59968770000000005</c:v>
                </c:pt>
                <c:pt idx="119">
                  <c:v>0.60511968333333332</c:v>
                </c:pt>
                <c:pt idx="120">
                  <c:v>0.60884873333333334</c:v>
                </c:pt>
                <c:pt idx="121">
                  <c:v>0.61015830683333327</c:v>
                </c:pt>
                <c:pt idx="122">
                  <c:v>0.61432548333333337</c:v>
                </c:pt>
                <c:pt idx="123">
                  <c:v>0.61587553333333334</c:v>
                </c:pt>
                <c:pt idx="124">
                  <c:v>0.62472800000000006</c:v>
                </c:pt>
                <c:pt idx="125">
                  <c:v>0.62930180000000002</c:v>
                </c:pt>
                <c:pt idx="126">
                  <c:v>0.63090795</c:v>
                </c:pt>
                <c:pt idx="127">
                  <c:v>0.63607628333333333</c:v>
                </c:pt>
                <c:pt idx="128">
                  <c:v>0.63988646666666671</c:v>
                </c:pt>
                <c:pt idx="129">
                  <c:v>0.64188690000000004</c:v>
                </c:pt>
                <c:pt idx="130">
                  <c:v>0.64344285000000001</c:v>
                </c:pt>
                <c:pt idx="131">
                  <c:v>0.64764235000000003</c:v>
                </c:pt>
                <c:pt idx="132">
                  <c:v>0.64886491666666668</c:v>
                </c:pt>
                <c:pt idx="133">
                  <c:v>0.65108186166666659</c:v>
                </c:pt>
                <c:pt idx="134">
                  <c:v>0.65134213333333335</c:v>
                </c:pt>
                <c:pt idx="135">
                  <c:v>0.65725918333333333</c:v>
                </c:pt>
                <c:pt idx="136">
                  <c:v>0.65731603333333333</c:v>
                </c:pt>
                <c:pt idx="137">
                  <c:v>0.65832536666666663</c:v>
                </c:pt>
                <c:pt idx="138">
                  <c:v>0.65887908720549015</c:v>
                </c:pt>
                <c:pt idx="139">
                  <c:v>0.66136700683333338</c:v>
                </c:pt>
                <c:pt idx="140">
                  <c:v>0.66999498333333329</c:v>
                </c:pt>
                <c:pt idx="141">
                  <c:v>0.67143983333333335</c:v>
                </c:pt>
                <c:pt idx="142">
                  <c:v>0.67511900000000002</c:v>
                </c:pt>
                <c:pt idx="143">
                  <c:v>0.67751178333333328</c:v>
                </c:pt>
                <c:pt idx="144">
                  <c:v>0.67796393516666675</c:v>
                </c:pt>
                <c:pt idx="145">
                  <c:v>0.68569671666666654</c:v>
                </c:pt>
                <c:pt idx="146">
                  <c:v>0.68573501666666659</c:v>
                </c:pt>
                <c:pt idx="147">
                  <c:v>0.6860048666666666</c:v>
                </c:pt>
                <c:pt idx="148">
                  <c:v>0.68643890000000007</c:v>
                </c:pt>
                <c:pt idx="149">
                  <c:v>0.68706773333333337</c:v>
                </c:pt>
                <c:pt idx="150">
                  <c:v>0.68786498333333335</c:v>
                </c:pt>
                <c:pt idx="151">
                  <c:v>0.69032691666666679</c:v>
                </c:pt>
                <c:pt idx="152">
                  <c:v>0.69214164500000008</c:v>
                </c:pt>
                <c:pt idx="153">
                  <c:v>0.69640819704197232</c:v>
                </c:pt>
                <c:pt idx="154">
                  <c:v>0.70032377833333337</c:v>
                </c:pt>
                <c:pt idx="155">
                  <c:v>0.70540841666666676</c:v>
                </c:pt>
                <c:pt idx="156">
                  <c:v>0.70852026666666656</c:v>
                </c:pt>
                <c:pt idx="157">
                  <c:v>0.71094310000000005</c:v>
                </c:pt>
                <c:pt idx="158">
                  <c:v>0.71773006666666672</c:v>
                </c:pt>
                <c:pt idx="159">
                  <c:v>0.72022028459041298</c:v>
                </c:pt>
                <c:pt idx="160">
                  <c:v>0.72644832833333339</c:v>
                </c:pt>
                <c:pt idx="161">
                  <c:v>0.73998821666666681</c:v>
                </c:pt>
                <c:pt idx="162">
                  <c:v>0.74833171166666668</c:v>
                </c:pt>
                <c:pt idx="163">
                  <c:v>0.75396236666666672</c:v>
                </c:pt>
                <c:pt idx="164">
                  <c:v>0.7549766685</c:v>
                </c:pt>
                <c:pt idx="165">
                  <c:v>0.75700563333333337</c:v>
                </c:pt>
                <c:pt idx="166">
                  <c:v>0.75838068333333342</c:v>
                </c:pt>
                <c:pt idx="167">
                  <c:v>0.76019713333333339</c:v>
                </c:pt>
                <c:pt idx="168">
                  <c:v>0.76642635000000003</c:v>
                </c:pt>
                <c:pt idx="169">
                  <c:v>0.76811718333333345</c:v>
                </c:pt>
                <c:pt idx="170">
                  <c:v>0.76851388333333326</c:v>
                </c:pt>
                <c:pt idx="171">
                  <c:v>0.76935166666666666</c:v>
                </c:pt>
                <c:pt idx="172">
                  <c:v>0.77627758333333341</c:v>
                </c:pt>
                <c:pt idx="173">
                  <c:v>0.77781066166666679</c:v>
                </c:pt>
                <c:pt idx="174">
                  <c:v>0.77802300000000013</c:v>
                </c:pt>
                <c:pt idx="175">
                  <c:v>0.78408576666666674</c:v>
                </c:pt>
                <c:pt idx="176">
                  <c:v>0.78657091666666679</c:v>
                </c:pt>
                <c:pt idx="177">
                  <c:v>0.7882743166666667</c:v>
                </c:pt>
                <c:pt idx="178">
                  <c:v>0.79836413333333323</c:v>
                </c:pt>
                <c:pt idx="179">
                  <c:v>0.79860745</c:v>
                </c:pt>
                <c:pt idx="180">
                  <c:v>0.79922704499999997</c:v>
                </c:pt>
                <c:pt idx="181">
                  <c:v>0.8020974500000001</c:v>
                </c:pt>
                <c:pt idx="182">
                  <c:v>0.80328869500000011</c:v>
                </c:pt>
                <c:pt idx="183">
                  <c:v>0.80438122833333336</c:v>
                </c:pt>
                <c:pt idx="184">
                  <c:v>0.80840310000000004</c:v>
                </c:pt>
                <c:pt idx="185">
                  <c:v>0.81037470000000011</c:v>
                </c:pt>
                <c:pt idx="186">
                  <c:v>0.81402475000000007</c:v>
                </c:pt>
                <c:pt idx="187">
                  <c:v>0.81454694999999988</c:v>
                </c:pt>
                <c:pt idx="188">
                  <c:v>0.81532949999999993</c:v>
                </c:pt>
                <c:pt idx="189">
                  <c:v>0.81888318333333332</c:v>
                </c:pt>
                <c:pt idx="190">
                  <c:v>0.81979064999999995</c:v>
                </c:pt>
                <c:pt idx="191">
                  <c:v>0.82785735000000005</c:v>
                </c:pt>
                <c:pt idx="192">
                  <c:v>0.83171695000000001</c:v>
                </c:pt>
                <c:pt idx="193">
                  <c:v>0.83310203333333332</c:v>
                </c:pt>
                <c:pt idx="194">
                  <c:v>0.83949149690658897</c:v>
                </c:pt>
                <c:pt idx="195">
                  <c:v>0.84037195000000009</c:v>
                </c:pt>
                <c:pt idx="196">
                  <c:v>0.84158586666666668</c:v>
                </c:pt>
                <c:pt idx="197">
                  <c:v>0.84568550683333343</c:v>
                </c:pt>
                <c:pt idx="198">
                  <c:v>0.84585301166666682</c:v>
                </c:pt>
                <c:pt idx="199">
                  <c:v>0.84618081666666667</c:v>
                </c:pt>
                <c:pt idx="200">
                  <c:v>0.85387346666666675</c:v>
                </c:pt>
                <c:pt idx="201">
                  <c:v>0.8550655716600527</c:v>
                </c:pt>
                <c:pt idx="202">
                  <c:v>0.85729343333333341</c:v>
                </c:pt>
                <c:pt idx="203">
                  <c:v>0.85798086666666651</c:v>
                </c:pt>
                <c:pt idx="204">
                  <c:v>0.85899834500000016</c:v>
                </c:pt>
                <c:pt idx="205">
                  <c:v>0.86081907833333338</c:v>
                </c:pt>
                <c:pt idx="206">
                  <c:v>0.86200279999999996</c:v>
                </c:pt>
                <c:pt idx="207">
                  <c:v>0.86431194999999994</c:v>
                </c:pt>
                <c:pt idx="208">
                  <c:v>0.86507474999999989</c:v>
                </c:pt>
                <c:pt idx="209">
                  <c:v>0.86800526666666666</c:v>
                </c:pt>
                <c:pt idx="210">
                  <c:v>0.87367190000000006</c:v>
                </c:pt>
                <c:pt idx="211">
                  <c:v>0.87714062833333317</c:v>
                </c:pt>
                <c:pt idx="212">
                  <c:v>0.87992339500000005</c:v>
                </c:pt>
                <c:pt idx="213">
                  <c:v>0.88302840000000005</c:v>
                </c:pt>
                <c:pt idx="214">
                  <c:v>0.88400227350000016</c:v>
                </c:pt>
                <c:pt idx="215">
                  <c:v>0.88489603333333344</c:v>
                </c:pt>
                <c:pt idx="216">
                  <c:v>0.88592154999999995</c:v>
                </c:pt>
                <c:pt idx="217">
                  <c:v>0.88686746166666663</c:v>
                </c:pt>
                <c:pt idx="218">
                  <c:v>0.89129552174689319</c:v>
                </c:pt>
                <c:pt idx="219">
                  <c:v>0.89190175000000005</c:v>
                </c:pt>
                <c:pt idx="220">
                  <c:v>0.89249978333333357</c:v>
                </c:pt>
                <c:pt idx="221">
                  <c:v>0.89317283333333342</c:v>
                </c:pt>
                <c:pt idx="222">
                  <c:v>0.89609313333333329</c:v>
                </c:pt>
                <c:pt idx="223">
                  <c:v>0.89649375683333332</c:v>
                </c:pt>
                <c:pt idx="224">
                  <c:v>0.9027224783333333</c:v>
                </c:pt>
                <c:pt idx="225">
                  <c:v>0.90751510000000002</c:v>
                </c:pt>
                <c:pt idx="226">
                  <c:v>0.9113594616666667</c:v>
                </c:pt>
                <c:pt idx="227">
                  <c:v>0.91557880000000003</c:v>
                </c:pt>
                <c:pt idx="228">
                  <c:v>0.9167183166666667</c:v>
                </c:pt>
                <c:pt idx="229">
                  <c:v>0.91683969999999981</c:v>
                </c:pt>
                <c:pt idx="230">
                  <c:v>0.91792400000000007</c:v>
                </c:pt>
                <c:pt idx="231">
                  <c:v>0.92009816752393847</c:v>
                </c:pt>
                <c:pt idx="232">
                  <c:v>0.92180494999999996</c:v>
                </c:pt>
                <c:pt idx="233">
                  <c:v>0.9221379500000001</c:v>
                </c:pt>
                <c:pt idx="234">
                  <c:v>0.92377939090527716</c:v>
                </c:pt>
                <c:pt idx="235">
                  <c:v>0.92387299016666669</c:v>
                </c:pt>
                <c:pt idx="236">
                  <c:v>0.92423035000000009</c:v>
                </c:pt>
                <c:pt idx="237">
                  <c:v>0.92594595952113024</c:v>
                </c:pt>
                <c:pt idx="238">
                  <c:v>0.93065530072483738</c:v>
                </c:pt>
                <c:pt idx="239">
                  <c:v>0.93111101666666674</c:v>
                </c:pt>
                <c:pt idx="240">
                  <c:v>0.94109410000000004</c:v>
                </c:pt>
                <c:pt idx="241">
                  <c:v>0.94270508333333325</c:v>
                </c:pt>
                <c:pt idx="242">
                  <c:v>0.95055410000000007</c:v>
                </c:pt>
                <c:pt idx="243">
                  <c:v>0.95299618333333325</c:v>
                </c:pt>
                <c:pt idx="244">
                  <c:v>0.9539614666666667</c:v>
                </c:pt>
                <c:pt idx="245">
                  <c:v>0.95490633333333319</c:v>
                </c:pt>
                <c:pt idx="246">
                  <c:v>0.95512766666666682</c:v>
                </c:pt>
                <c:pt idx="247">
                  <c:v>0.95681147350000006</c:v>
                </c:pt>
                <c:pt idx="248">
                  <c:v>0.96004664500000014</c:v>
                </c:pt>
                <c:pt idx="249">
                  <c:v>0.96157653333333337</c:v>
                </c:pt>
                <c:pt idx="250">
                  <c:v>0.96430818333333335</c:v>
                </c:pt>
                <c:pt idx="251">
                  <c:v>0.97011506166666672</c:v>
                </c:pt>
                <c:pt idx="252">
                  <c:v>0.97786561666666671</c:v>
                </c:pt>
                <c:pt idx="253">
                  <c:v>0.97875233333333345</c:v>
                </c:pt>
                <c:pt idx="254">
                  <c:v>0.97880018333333341</c:v>
                </c:pt>
                <c:pt idx="255">
                  <c:v>0.98229183333333336</c:v>
                </c:pt>
                <c:pt idx="256">
                  <c:v>0.98677287357708288</c:v>
                </c:pt>
                <c:pt idx="257">
                  <c:v>0.9873961166666666</c:v>
                </c:pt>
                <c:pt idx="258">
                  <c:v>0.98763030000000007</c:v>
                </c:pt>
                <c:pt idx="259">
                  <c:v>0.98866208333333339</c:v>
                </c:pt>
                <c:pt idx="260">
                  <c:v>0.99127725</c:v>
                </c:pt>
                <c:pt idx="261">
                  <c:v>0.9962719166666667</c:v>
                </c:pt>
                <c:pt idx="262">
                  <c:v>0.99897214999999984</c:v>
                </c:pt>
                <c:pt idx="263">
                  <c:v>1.0006983833333334</c:v>
                </c:pt>
                <c:pt idx="264">
                  <c:v>1.0015340333333336</c:v>
                </c:pt>
                <c:pt idx="265">
                  <c:v>1.0082417116666667</c:v>
                </c:pt>
                <c:pt idx="266">
                  <c:v>1.0190893833333334</c:v>
                </c:pt>
                <c:pt idx="267">
                  <c:v>1.0192167166666668</c:v>
                </c:pt>
                <c:pt idx="268">
                  <c:v>1.0212755283333332</c:v>
                </c:pt>
                <c:pt idx="269">
                  <c:v>1.0232900166666667</c:v>
                </c:pt>
                <c:pt idx="270">
                  <c:v>1.0237389166666666</c:v>
                </c:pt>
                <c:pt idx="271">
                  <c:v>1.0244017833333334</c:v>
                </c:pt>
                <c:pt idx="272">
                  <c:v>1.0290110357989919</c:v>
                </c:pt>
                <c:pt idx="273">
                  <c:v>1.0293055000000002</c:v>
                </c:pt>
                <c:pt idx="274">
                  <c:v>1.0300858500000001</c:v>
                </c:pt>
                <c:pt idx="275">
                  <c:v>1.031491419053743</c:v>
                </c:pt>
                <c:pt idx="276">
                  <c:v>1.031555577561748</c:v>
                </c:pt>
                <c:pt idx="277">
                  <c:v>1.0376378666666668</c:v>
                </c:pt>
                <c:pt idx="278">
                  <c:v>1.0433373736562703</c:v>
                </c:pt>
                <c:pt idx="279">
                  <c:v>1.04854275</c:v>
                </c:pt>
                <c:pt idx="280">
                  <c:v>1.0577838666666668</c:v>
                </c:pt>
                <c:pt idx="281">
                  <c:v>1.0618858500000001</c:v>
                </c:pt>
                <c:pt idx="282">
                  <c:v>1.0643112554096039</c:v>
                </c:pt>
                <c:pt idx="283">
                  <c:v>1.0645460666666666</c:v>
                </c:pt>
                <c:pt idx="284">
                  <c:v>1.0655039833333333</c:v>
                </c:pt>
                <c:pt idx="285">
                  <c:v>1.0664473666666667</c:v>
                </c:pt>
                <c:pt idx="286">
                  <c:v>1.0671231999999999</c:v>
                </c:pt>
                <c:pt idx="287">
                  <c:v>1.0720364666666666</c:v>
                </c:pt>
                <c:pt idx="288">
                  <c:v>1.0772851666666667</c:v>
                </c:pt>
                <c:pt idx="289">
                  <c:v>1.0776165333333336</c:v>
                </c:pt>
                <c:pt idx="290">
                  <c:v>1.0780754522671339</c:v>
                </c:pt>
                <c:pt idx="291">
                  <c:v>1.0812427116666667</c:v>
                </c:pt>
                <c:pt idx="292">
                  <c:v>1.0838432862136698</c:v>
                </c:pt>
                <c:pt idx="293">
                  <c:v>1.0863840999999999</c:v>
                </c:pt>
                <c:pt idx="294">
                  <c:v>1.0865963950000002</c:v>
                </c:pt>
                <c:pt idx="295">
                  <c:v>1.08934485</c:v>
                </c:pt>
                <c:pt idx="296">
                  <c:v>1.0896261833333334</c:v>
                </c:pt>
                <c:pt idx="297">
                  <c:v>1.0962577500000001</c:v>
                </c:pt>
                <c:pt idx="298">
                  <c:v>1.0975233666666666</c:v>
                </c:pt>
                <c:pt idx="299">
                  <c:v>1.1015518666666666</c:v>
                </c:pt>
                <c:pt idx="300">
                  <c:v>1.1017546666666667</c:v>
                </c:pt>
                <c:pt idx="301">
                  <c:v>1.1021610815639651</c:v>
                </c:pt>
                <c:pt idx="302">
                  <c:v>1.1026265166666667</c:v>
                </c:pt>
                <c:pt idx="303">
                  <c:v>1.102802920037387</c:v>
                </c:pt>
                <c:pt idx="304">
                  <c:v>1.1097359833333333</c:v>
                </c:pt>
                <c:pt idx="305">
                  <c:v>1.1106075333333332</c:v>
                </c:pt>
                <c:pt idx="306">
                  <c:v>1.1171380833333333</c:v>
                </c:pt>
                <c:pt idx="307">
                  <c:v>1.1193932549032866</c:v>
                </c:pt>
                <c:pt idx="308">
                  <c:v>1.1217944500000001</c:v>
                </c:pt>
                <c:pt idx="309">
                  <c:v>1.1224298783333333</c:v>
                </c:pt>
                <c:pt idx="310">
                  <c:v>1.1261175957477991</c:v>
                </c:pt>
                <c:pt idx="311">
                  <c:v>1.127016</c:v>
                </c:pt>
                <c:pt idx="312">
                  <c:v>1.1275460500000001</c:v>
                </c:pt>
                <c:pt idx="313">
                  <c:v>1.1295319001678508</c:v>
                </c:pt>
                <c:pt idx="314">
                  <c:v>1.1296946333333333</c:v>
                </c:pt>
                <c:pt idx="315">
                  <c:v>1.1320311283333335</c:v>
                </c:pt>
                <c:pt idx="316">
                  <c:v>1.1342561</c:v>
                </c:pt>
                <c:pt idx="317">
                  <c:v>1.1407986833333335</c:v>
                </c:pt>
                <c:pt idx="318">
                  <c:v>1.1500556166666667</c:v>
                </c:pt>
                <c:pt idx="319">
                  <c:v>1.1580515166666665</c:v>
                </c:pt>
                <c:pt idx="320">
                  <c:v>1.1596908500000001</c:v>
                </c:pt>
                <c:pt idx="321">
                  <c:v>1.1621030833333332</c:v>
                </c:pt>
                <c:pt idx="322">
                  <c:v>1.1650265450000001</c:v>
                </c:pt>
                <c:pt idx="323">
                  <c:v>1.1684001166666667</c:v>
                </c:pt>
                <c:pt idx="324">
                  <c:v>1.16962085</c:v>
                </c:pt>
                <c:pt idx="325">
                  <c:v>1.1797325833333334</c:v>
                </c:pt>
                <c:pt idx="326">
                  <c:v>1.1817367000000001</c:v>
                </c:pt>
                <c:pt idx="327">
                  <c:v>1.1820398333333335</c:v>
                </c:pt>
                <c:pt idx="328">
                  <c:v>1.1888108833333335</c:v>
                </c:pt>
                <c:pt idx="329">
                  <c:v>1.1899242166666666</c:v>
                </c:pt>
                <c:pt idx="330">
                  <c:v>1.1903979333333334</c:v>
                </c:pt>
                <c:pt idx="331">
                  <c:v>1.1932741499999999</c:v>
                </c:pt>
                <c:pt idx="332">
                  <c:v>1.1989750166666668</c:v>
                </c:pt>
                <c:pt idx="333">
                  <c:v>1.1994279134683912</c:v>
                </c:pt>
                <c:pt idx="334">
                  <c:v>1.2028622833333333</c:v>
                </c:pt>
                <c:pt idx="335">
                  <c:v>1.2056598666666667</c:v>
                </c:pt>
                <c:pt idx="336">
                  <c:v>1.2158128166666666</c:v>
                </c:pt>
                <c:pt idx="337">
                  <c:v>1.2175215166666666</c:v>
                </c:pt>
                <c:pt idx="338">
                  <c:v>1.2188653333333332</c:v>
                </c:pt>
                <c:pt idx="339">
                  <c:v>1.2219247508495801</c:v>
                </c:pt>
                <c:pt idx="340">
                  <c:v>1.2233126999999999</c:v>
                </c:pt>
                <c:pt idx="341">
                  <c:v>1.2271691999999998</c:v>
                </c:pt>
                <c:pt idx="342">
                  <c:v>1.2283126</c:v>
                </c:pt>
                <c:pt idx="343">
                  <c:v>1.2334681833333334</c:v>
                </c:pt>
                <c:pt idx="344">
                  <c:v>1.2341644833333334</c:v>
                </c:pt>
                <c:pt idx="345">
                  <c:v>1.2393762401666668</c:v>
                </c:pt>
                <c:pt idx="346">
                  <c:v>1.2467950999999999</c:v>
                </c:pt>
                <c:pt idx="347">
                  <c:v>1.2539722500000001</c:v>
                </c:pt>
                <c:pt idx="348">
                  <c:v>1.2613261620097498</c:v>
                </c:pt>
                <c:pt idx="349">
                  <c:v>1.2636992116666665</c:v>
                </c:pt>
                <c:pt idx="350">
                  <c:v>1.2673359333333334</c:v>
                </c:pt>
                <c:pt idx="351">
                  <c:v>1.2714319274844106</c:v>
                </c:pt>
                <c:pt idx="352">
                  <c:v>1.2811307000000001</c:v>
                </c:pt>
                <c:pt idx="353">
                  <c:v>1.2832284833333334</c:v>
                </c:pt>
                <c:pt idx="354">
                  <c:v>1.2869202499999999</c:v>
                </c:pt>
                <c:pt idx="355">
                  <c:v>1.2913540333333333</c:v>
                </c:pt>
                <c:pt idx="356">
                  <c:v>1.2941725666666666</c:v>
                </c:pt>
                <c:pt idx="357">
                  <c:v>1.2970611999999999</c:v>
                </c:pt>
                <c:pt idx="358">
                  <c:v>1.3024762833333334</c:v>
                </c:pt>
                <c:pt idx="359">
                  <c:v>1.3025981666666666</c:v>
                </c:pt>
                <c:pt idx="360">
                  <c:v>1.3030729833333334</c:v>
                </c:pt>
                <c:pt idx="361">
                  <c:v>1.3075805</c:v>
                </c:pt>
                <c:pt idx="362">
                  <c:v>1.30969275</c:v>
                </c:pt>
                <c:pt idx="363">
                  <c:v>1.3120390166666669</c:v>
                </c:pt>
                <c:pt idx="364">
                  <c:v>1.3132367401666667</c:v>
                </c:pt>
                <c:pt idx="365">
                  <c:v>1.3142116833333335</c:v>
                </c:pt>
                <c:pt idx="366">
                  <c:v>1.3208922666666667</c:v>
                </c:pt>
                <c:pt idx="367">
                  <c:v>1.3242917000000001</c:v>
                </c:pt>
                <c:pt idx="368">
                  <c:v>1.3284011333333334</c:v>
                </c:pt>
                <c:pt idx="369">
                  <c:v>1.3287461</c:v>
                </c:pt>
                <c:pt idx="370">
                  <c:v>1.3373769499999997</c:v>
                </c:pt>
                <c:pt idx="371">
                  <c:v>1.3475131166666667</c:v>
                </c:pt>
                <c:pt idx="372">
                  <c:v>1.3560665333333335</c:v>
                </c:pt>
                <c:pt idx="373">
                  <c:v>1.3664197283333335</c:v>
                </c:pt>
                <c:pt idx="374">
                  <c:v>1.3676406000000003</c:v>
                </c:pt>
                <c:pt idx="375">
                  <c:v>1.3718647833333331</c:v>
                </c:pt>
                <c:pt idx="376">
                  <c:v>1.3735440575081215</c:v>
                </c:pt>
                <c:pt idx="377">
                  <c:v>1.3782142000000002</c:v>
                </c:pt>
                <c:pt idx="378">
                  <c:v>1.3785051499999998</c:v>
                </c:pt>
                <c:pt idx="379">
                  <c:v>1.3807786999999998</c:v>
                </c:pt>
                <c:pt idx="380">
                  <c:v>1.3829112333333333</c:v>
                </c:pt>
                <c:pt idx="381">
                  <c:v>1.3879231166666663</c:v>
                </c:pt>
                <c:pt idx="382">
                  <c:v>1.3887962833333332</c:v>
                </c:pt>
                <c:pt idx="383">
                  <c:v>1.3954204689011334</c:v>
                </c:pt>
                <c:pt idx="384">
                  <c:v>1.4007066166666666</c:v>
                </c:pt>
                <c:pt idx="385">
                  <c:v>1.4014681283333335</c:v>
                </c:pt>
                <c:pt idx="386">
                  <c:v>1.4018815333333334</c:v>
                </c:pt>
                <c:pt idx="387">
                  <c:v>1.4044638666666664</c:v>
                </c:pt>
                <c:pt idx="388">
                  <c:v>1.4136386666666667</c:v>
                </c:pt>
                <c:pt idx="389">
                  <c:v>1.4180739166666667</c:v>
                </c:pt>
                <c:pt idx="390">
                  <c:v>1.418209045</c:v>
                </c:pt>
                <c:pt idx="391">
                  <c:v>1.4184743500000001</c:v>
                </c:pt>
                <c:pt idx="392">
                  <c:v>1.4223382257330603</c:v>
                </c:pt>
                <c:pt idx="393">
                  <c:v>1.4257942333333331</c:v>
                </c:pt>
                <c:pt idx="394">
                  <c:v>1.4269067116666665</c:v>
                </c:pt>
                <c:pt idx="395">
                  <c:v>1.4352963833333332</c:v>
                </c:pt>
                <c:pt idx="396">
                  <c:v>1.4440924783333333</c:v>
                </c:pt>
                <c:pt idx="397">
                  <c:v>1.4446786666666667</c:v>
                </c:pt>
                <c:pt idx="398">
                  <c:v>1.4464244999999998</c:v>
                </c:pt>
                <c:pt idx="399">
                  <c:v>1.4495974333333335</c:v>
                </c:pt>
                <c:pt idx="400">
                  <c:v>1.45098075</c:v>
                </c:pt>
                <c:pt idx="401">
                  <c:v>1.4510971499999998</c:v>
                </c:pt>
                <c:pt idx="402">
                  <c:v>1.459171388731817</c:v>
                </c:pt>
                <c:pt idx="403">
                  <c:v>1.4609024166666666</c:v>
                </c:pt>
                <c:pt idx="404">
                  <c:v>1.46140205</c:v>
                </c:pt>
                <c:pt idx="405">
                  <c:v>1.4623489000000001</c:v>
                </c:pt>
                <c:pt idx="406">
                  <c:v>1.46491255</c:v>
                </c:pt>
                <c:pt idx="407">
                  <c:v>1.4655945166666664</c:v>
                </c:pt>
                <c:pt idx="408">
                  <c:v>1.4685944833333335</c:v>
                </c:pt>
                <c:pt idx="409">
                  <c:v>1.4724872500000001</c:v>
                </c:pt>
                <c:pt idx="410">
                  <c:v>1.4725922730757743</c:v>
                </c:pt>
                <c:pt idx="411">
                  <c:v>1.4755195333333333</c:v>
                </c:pt>
                <c:pt idx="412">
                  <c:v>1.4781665000000002</c:v>
                </c:pt>
                <c:pt idx="413">
                  <c:v>1.4794286833333334</c:v>
                </c:pt>
                <c:pt idx="414">
                  <c:v>1.4811781000000002</c:v>
                </c:pt>
                <c:pt idx="415">
                  <c:v>1.4890669000000001</c:v>
                </c:pt>
                <c:pt idx="416">
                  <c:v>1.4967031000000002</c:v>
                </c:pt>
                <c:pt idx="417">
                  <c:v>1.4979800000000001</c:v>
                </c:pt>
                <c:pt idx="418">
                  <c:v>1.5012554500000002</c:v>
                </c:pt>
                <c:pt idx="419">
                  <c:v>1.5059806833333333</c:v>
                </c:pt>
                <c:pt idx="420">
                  <c:v>1.5062294999999999</c:v>
                </c:pt>
                <c:pt idx="421">
                  <c:v>1.5093518333333333</c:v>
                </c:pt>
                <c:pt idx="422">
                  <c:v>1.5145562833333333</c:v>
                </c:pt>
                <c:pt idx="423">
                  <c:v>1.5158417500000001</c:v>
                </c:pt>
                <c:pt idx="424">
                  <c:v>1.5205805999999999</c:v>
                </c:pt>
                <c:pt idx="425">
                  <c:v>1.5251778783333334</c:v>
                </c:pt>
                <c:pt idx="426">
                  <c:v>1.5308130000000002</c:v>
                </c:pt>
                <c:pt idx="427">
                  <c:v>1.5405194166666665</c:v>
                </c:pt>
                <c:pt idx="428">
                  <c:v>1.5500978166666668</c:v>
                </c:pt>
                <c:pt idx="429">
                  <c:v>1.5537867333333333</c:v>
                </c:pt>
                <c:pt idx="430">
                  <c:v>1.5538567166666664</c:v>
                </c:pt>
                <c:pt idx="431">
                  <c:v>1.5569986600575529</c:v>
                </c:pt>
                <c:pt idx="432">
                  <c:v>1.5779622666666668</c:v>
                </c:pt>
                <c:pt idx="433">
                  <c:v>1.5888384499999999</c:v>
                </c:pt>
                <c:pt idx="434">
                  <c:v>1.5903038333333335</c:v>
                </c:pt>
                <c:pt idx="435">
                  <c:v>1.5914861179071522</c:v>
                </c:pt>
                <c:pt idx="436">
                  <c:v>1.5942306666666666</c:v>
                </c:pt>
                <c:pt idx="437">
                  <c:v>1.5999593333333333</c:v>
                </c:pt>
                <c:pt idx="438">
                  <c:v>1.6001389333333333</c:v>
                </c:pt>
                <c:pt idx="439">
                  <c:v>1.6038319898313624</c:v>
                </c:pt>
                <c:pt idx="440">
                  <c:v>1.6187828478988535</c:v>
                </c:pt>
                <c:pt idx="441">
                  <c:v>1.6294627833333333</c:v>
                </c:pt>
                <c:pt idx="442">
                  <c:v>1.6356044333333335</c:v>
                </c:pt>
                <c:pt idx="443">
                  <c:v>1.6373327116666667</c:v>
                </c:pt>
                <c:pt idx="444">
                  <c:v>1.6378108333333332</c:v>
                </c:pt>
                <c:pt idx="445">
                  <c:v>1.6435835833333334</c:v>
                </c:pt>
                <c:pt idx="446">
                  <c:v>1.6439125833333332</c:v>
                </c:pt>
                <c:pt idx="447">
                  <c:v>1.6466219166666667</c:v>
                </c:pt>
                <c:pt idx="448">
                  <c:v>1.6604409499999999</c:v>
                </c:pt>
                <c:pt idx="449">
                  <c:v>1.6644731000000001</c:v>
                </c:pt>
                <c:pt idx="450">
                  <c:v>1.6657612592090205</c:v>
                </c:pt>
                <c:pt idx="451">
                  <c:v>1.6734812666666665</c:v>
                </c:pt>
                <c:pt idx="452">
                  <c:v>1.6780628666666668</c:v>
                </c:pt>
                <c:pt idx="453">
                  <c:v>1.6852902666666667</c:v>
                </c:pt>
                <c:pt idx="454">
                  <c:v>1.6859836833333333</c:v>
                </c:pt>
                <c:pt idx="455">
                  <c:v>1.6963305166666665</c:v>
                </c:pt>
                <c:pt idx="456">
                  <c:v>1.69775575</c:v>
                </c:pt>
                <c:pt idx="457">
                  <c:v>1.7085076166666668</c:v>
                </c:pt>
                <c:pt idx="458">
                  <c:v>1.7156070568333337</c:v>
                </c:pt>
                <c:pt idx="459">
                  <c:v>1.7199361666666668</c:v>
                </c:pt>
                <c:pt idx="460">
                  <c:v>1.7241152234999999</c:v>
                </c:pt>
                <c:pt idx="461">
                  <c:v>1.7315107478379712</c:v>
                </c:pt>
                <c:pt idx="462">
                  <c:v>1.7316291666666668</c:v>
                </c:pt>
                <c:pt idx="463">
                  <c:v>1.7364304333333334</c:v>
                </c:pt>
                <c:pt idx="464">
                  <c:v>1.73860715</c:v>
                </c:pt>
                <c:pt idx="465">
                  <c:v>1.7395551644526555</c:v>
                </c:pt>
                <c:pt idx="466">
                  <c:v>1.7442052666666665</c:v>
                </c:pt>
                <c:pt idx="467">
                  <c:v>1.7471738166666666</c:v>
                </c:pt>
                <c:pt idx="468">
                  <c:v>1.747495266666667</c:v>
                </c:pt>
                <c:pt idx="469">
                  <c:v>1.7491762333333334</c:v>
                </c:pt>
                <c:pt idx="470">
                  <c:v>1.7513240269475709</c:v>
                </c:pt>
                <c:pt idx="471">
                  <c:v>1.7550825166666666</c:v>
                </c:pt>
                <c:pt idx="472">
                  <c:v>1.7625611666666667</c:v>
                </c:pt>
                <c:pt idx="473">
                  <c:v>1.7633425999999999</c:v>
                </c:pt>
                <c:pt idx="474">
                  <c:v>1.7769093333333335</c:v>
                </c:pt>
                <c:pt idx="475">
                  <c:v>1.7774956833333333</c:v>
                </c:pt>
                <c:pt idx="476">
                  <c:v>1.780772</c:v>
                </c:pt>
                <c:pt idx="477">
                  <c:v>1.7962705620042316</c:v>
                </c:pt>
                <c:pt idx="478">
                  <c:v>1.8013394499999997</c:v>
                </c:pt>
                <c:pt idx="479">
                  <c:v>1.8044544</c:v>
                </c:pt>
                <c:pt idx="480">
                  <c:v>1.8080606000000001</c:v>
                </c:pt>
                <c:pt idx="481">
                  <c:v>1.8128858333333335</c:v>
                </c:pt>
                <c:pt idx="482">
                  <c:v>1.8166554999999998</c:v>
                </c:pt>
                <c:pt idx="483">
                  <c:v>1.8205037333333334</c:v>
                </c:pt>
                <c:pt idx="484">
                  <c:v>1.8282880763405178</c:v>
                </c:pt>
                <c:pt idx="485">
                  <c:v>1.8318654333333333</c:v>
                </c:pt>
                <c:pt idx="486">
                  <c:v>1.8344416331397169</c:v>
                </c:pt>
                <c:pt idx="487">
                  <c:v>1.835666266666667</c:v>
                </c:pt>
                <c:pt idx="488">
                  <c:v>1.8370168500000001</c:v>
                </c:pt>
                <c:pt idx="489">
                  <c:v>1.8418233166666669</c:v>
                </c:pt>
                <c:pt idx="490">
                  <c:v>1.8431921666666666</c:v>
                </c:pt>
                <c:pt idx="491">
                  <c:v>1.8523761000000001</c:v>
                </c:pt>
                <c:pt idx="492">
                  <c:v>1.8580298333333334</c:v>
                </c:pt>
                <c:pt idx="493">
                  <c:v>1.8768301833333334</c:v>
                </c:pt>
                <c:pt idx="494">
                  <c:v>1.8779130000000002</c:v>
                </c:pt>
                <c:pt idx="495">
                  <c:v>1.8823657</c:v>
                </c:pt>
                <c:pt idx="496">
                  <c:v>1.8842090666666664</c:v>
                </c:pt>
                <c:pt idx="497">
                  <c:v>1.8855441000000004</c:v>
                </c:pt>
                <c:pt idx="498">
                  <c:v>1.8932331666666669</c:v>
                </c:pt>
                <c:pt idx="499">
                  <c:v>1.8941409</c:v>
                </c:pt>
                <c:pt idx="500">
                  <c:v>1.8964148333333333</c:v>
                </c:pt>
                <c:pt idx="501">
                  <c:v>1.8972166666666668</c:v>
                </c:pt>
                <c:pt idx="502">
                  <c:v>1.9022251666666667</c:v>
                </c:pt>
                <c:pt idx="503">
                  <c:v>1.9068223333333334</c:v>
                </c:pt>
                <c:pt idx="504">
                  <c:v>1.9084933333333334</c:v>
                </c:pt>
                <c:pt idx="505">
                  <c:v>1.9164386666666668</c:v>
                </c:pt>
                <c:pt idx="506">
                  <c:v>1.9170500666666666</c:v>
                </c:pt>
                <c:pt idx="507">
                  <c:v>1.9241643333333334</c:v>
                </c:pt>
                <c:pt idx="508">
                  <c:v>1.9251963333333333</c:v>
                </c:pt>
                <c:pt idx="509">
                  <c:v>1.9286684166666666</c:v>
                </c:pt>
                <c:pt idx="510">
                  <c:v>1.9303489999999999</c:v>
                </c:pt>
                <c:pt idx="511">
                  <c:v>1.9307312833333334</c:v>
                </c:pt>
                <c:pt idx="512">
                  <c:v>1.9418074412892963</c:v>
                </c:pt>
                <c:pt idx="513">
                  <c:v>1.9500391666666668</c:v>
                </c:pt>
                <c:pt idx="514">
                  <c:v>1.9571845283333333</c:v>
                </c:pt>
                <c:pt idx="515">
                  <c:v>1.9673527833333331</c:v>
                </c:pt>
                <c:pt idx="516">
                  <c:v>1.9691328333333331</c:v>
                </c:pt>
                <c:pt idx="517">
                  <c:v>1.9704901166666666</c:v>
                </c:pt>
                <c:pt idx="518">
                  <c:v>1.9757534999999999</c:v>
                </c:pt>
                <c:pt idx="519">
                  <c:v>1.9768522666666666</c:v>
                </c:pt>
                <c:pt idx="520">
                  <c:v>1.9832966666666667</c:v>
                </c:pt>
                <c:pt idx="521">
                  <c:v>2.0081126</c:v>
                </c:pt>
                <c:pt idx="522">
                  <c:v>2.0122348333333333</c:v>
                </c:pt>
                <c:pt idx="523">
                  <c:v>2.0133957666666666</c:v>
                </c:pt>
                <c:pt idx="524">
                  <c:v>2.0226267666666664</c:v>
                </c:pt>
                <c:pt idx="525">
                  <c:v>2.0308271666666671</c:v>
                </c:pt>
                <c:pt idx="526">
                  <c:v>2.0495619861609504</c:v>
                </c:pt>
                <c:pt idx="527">
                  <c:v>2.0495854166666665</c:v>
                </c:pt>
                <c:pt idx="528">
                  <c:v>2.0516530833333335</c:v>
                </c:pt>
                <c:pt idx="529">
                  <c:v>2.0591096166666669</c:v>
                </c:pt>
                <c:pt idx="530">
                  <c:v>2.0727763901666667</c:v>
                </c:pt>
                <c:pt idx="531">
                  <c:v>2.0915936000000004</c:v>
                </c:pt>
                <c:pt idx="532">
                  <c:v>2.1002171364285114</c:v>
                </c:pt>
                <c:pt idx="533">
                  <c:v>2.1050178333333336</c:v>
                </c:pt>
                <c:pt idx="534">
                  <c:v>2.1115596666666665</c:v>
                </c:pt>
                <c:pt idx="535">
                  <c:v>2.1200211666666671</c:v>
                </c:pt>
                <c:pt idx="536">
                  <c:v>2.1235571666666666</c:v>
                </c:pt>
                <c:pt idx="537">
                  <c:v>2.1375281833333335</c:v>
                </c:pt>
                <c:pt idx="538">
                  <c:v>2.1382859999999999</c:v>
                </c:pt>
                <c:pt idx="539">
                  <c:v>2.1402886032343358</c:v>
                </c:pt>
                <c:pt idx="540">
                  <c:v>2.1466206666666667</c:v>
                </c:pt>
                <c:pt idx="541">
                  <c:v>2.1537181666666667</c:v>
                </c:pt>
                <c:pt idx="542">
                  <c:v>2.1594563333333334</c:v>
                </c:pt>
                <c:pt idx="543">
                  <c:v>2.1605496666666668</c:v>
                </c:pt>
                <c:pt idx="544">
                  <c:v>2.1649594999999997</c:v>
                </c:pt>
                <c:pt idx="545">
                  <c:v>2.1750255999999997</c:v>
                </c:pt>
                <c:pt idx="546">
                  <c:v>2.1788399999999997</c:v>
                </c:pt>
                <c:pt idx="547">
                  <c:v>2.1801816666666665</c:v>
                </c:pt>
                <c:pt idx="548">
                  <c:v>2.1826273333333335</c:v>
                </c:pt>
                <c:pt idx="549">
                  <c:v>2.1895389833333336</c:v>
                </c:pt>
                <c:pt idx="550">
                  <c:v>2.1923385684280916</c:v>
                </c:pt>
                <c:pt idx="551">
                  <c:v>2.1936968333333331</c:v>
                </c:pt>
                <c:pt idx="552">
                  <c:v>2.1994023333333335</c:v>
                </c:pt>
                <c:pt idx="553">
                  <c:v>2.2022281666666665</c:v>
                </c:pt>
                <c:pt idx="554">
                  <c:v>2.2298805000000002</c:v>
                </c:pt>
                <c:pt idx="555">
                  <c:v>2.2308524999999997</c:v>
                </c:pt>
                <c:pt idx="556">
                  <c:v>2.2431620000000003</c:v>
                </c:pt>
                <c:pt idx="557">
                  <c:v>2.2451248333333336</c:v>
                </c:pt>
                <c:pt idx="558">
                  <c:v>2.2466560000000002</c:v>
                </c:pt>
                <c:pt idx="559">
                  <c:v>2.2468348333333332</c:v>
                </c:pt>
                <c:pt idx="560">
                  <c:v>2.2492550000000002</c:v>
                </c:pt>
                <c:pt idx="561">
                  <c:v>2.2506331924830314</c:v>
                </c:pt>
                <c:pt idx="562">
                  <c:v>2.2699241666666667</c:v>
                </c:pt>
                <c:pt idx="563">
                  <c:v>2.2821448333333332</c:v>
                </c:pt>
                <c:pt idx="564">
                  <c:v>2.2840015333333334</c:v>
                </c:pt>
                <c:pt idx="565">
                  <c:v>2.2969235000000001</c:v>
                </c:pt>
                <c:pt idx="566">
                  <c:v>2.2990419323281883</c:v>
                </c:pt>
                <c:pt idx="567">
                  <c:v>2.3030261666666667</c:v>
                </c:pt>
                <c:pt idx="568">
                  <c:v>2.3030721833333336</c:v>
                </c:pt>
                <c:pt idx="569">
                  <c:v>2.3077381666666668</c:v>
                </c:pt>
                <c:pt idx="570">
                  <c:v>2.3114971666666668</c:v>
                </c:pt>
                <c:pt idx="571">
                  <c:v>2.3300743333333336</c:v>
                </c:pt>
                <c:pt idx="572">
                  <c:v>2.3354624166666667</c:v>
                </c:pt>
                <c:pt idx="573">
                  <c:v>2.3386994166666666</c:v>
                </c:pt>
                <c:pt idx="574">
                  <c:v>2.3545656666666663</c:v>
                </c:pt>
                <c:pt idx="575">
                  <c:v>2.3593635000000002</c:v>
                </c:pt>
                <c:pt idx="576">
                  <c:v>2.3624805000000002</c:v>
                </c:pt>
                <c:pt idx="577">
                  <c:v>2.3731679833333335</c:v>
                </c:pt>
                <c:pt idx="578">
                  <c:v>2.3819649999999997</c:v>
                </c:pt>
                <c:pt idx="579">
                  <c:v>2.3869194999999999</c:v>
                </c:pt>
                <c:pt idx="580">
                  <c:v>2.408250666666667</c:v>
                </c:pt>
                <c:pt idx="581">
                  <c:v>2.4084943333333335</c:v>
                </c:pt>
                <c:pt idx="582">
                  <c:v>2.4258169999999999</c:v>
                </c:pt>
                <c:pt idx="583">
                  <c:v>2.4286430473473368</c:v>
                </c:pt>
                <c:pt idx="584">
                  <c:v>2.4468374999999996</c:v>
                </c:pt>
                <c:pt idx="585">
                  <c:v>2.4771730000000001</c:v>
                </c:pt>
                <c:pt idx="586">
                  <c:v>2.4915575166666666</c:v>
                </c:pt>
                <c:pt idx="587">
                  <c:v>2.4964116000000001</c:v>
                </c:pt>
                <c:pt idx="588">
                  <c:v>2.5017929999999997</c:v>
                </c:pt>
                <c:pt idx="589">
                  <c:v>2.5194264999999998</c:v>
                </c:pt>
                <c:pt idx="590">
                  <c:v>2.5210314999999999</c:v>
                </c:pt>
                <c:pt idx="591">
                  <c:v>2.5280993333333335</c:v>
                </c:pt>
                <c:pt idx="592">
                  <c:v>2.5297215000000004</c:v>
                </c:pt>
                <c:pt idx="593">
                  <c:v>2.5318188333333334</c:v>
                </c:pt>
                <c:pt idx="594">
                  <c:v>2.5388048333333333</c:v>
                </c:pt>
                <c:pt idx="595">
                  <c:v>2.5402943333333332</c:v>
                </c:pt>
                <c:pt idx="596">
                  <c:v>2.5447613883040283</c:v>
                </c:pt>
                <c:pt idx="597">
                  <c:v>2.5593555000000001</c:v>
                </c:pt>
                <c:pt idx="598">
                  <c:v>2.5711870999999999</c:v>
                </c:pt>
                <c:pt idx="599">
                  <c:v>2.5760716666666665</c:v>
                </c:pt>
                <c:pt idx="600">
                  <c:v>2.5957595000000002</c:v>
                </c:pt>
                <c:pt idx="601">
                  <c:v>2.6048524833333331</c:v>
                </c:pt>
                <c:pt idx="602">
                  <c:v>2.6066613333333337</c:v>
                </c:pt>
                <c:pt idx="603">
                  <c:v>2.6077788333333332</c:v>
                </c:pt>
                <c:pt idx="604">
                  <c:v>2.6097093333333334</c:v>
                </c:pt>
                <c:pt idx="605">
                  <c:v>2.6348854999999998</c:v>
                </c:pt>
                <c:pt idx="606">
                  <c:v>2.6559521499999996</c:v>
                </c:pt>
                <c:pt idx="607">
                  <c:v>2.6595615000000001</c:v>
                </c:pt>
                <c:pt idx="608">
                  <c:v>2.6613990000000003</c:v>
                </c:pt>
                <c:pt idx="609">
                  <c:v>2.6623241666666666</c:v>
                </c:pt>
                <c:pt idx="610">
                  <c:v>2.6636063333333335</c:v>
                </c:pt>
                <c:pt idx="611">
                  <c:v>2.6776903333333331</c:v>
                </c:pt>
                <c:pt idx="612">
                  <c:v>2.6908433364748512</c:v>
                </c:pt>
                <c:pt idx="613">
                  <c:v>2.6930960570836819</c:v>
                </c:pt>
                <c:pt idx="614">
                  <c:v>2.6972618333333336</c:v>
                </c:pt>
                <c:pt idx="615">
                  <c:v>2.7049015579896483</c:v>
                </c:pt>
                <c:pt idx="616">
                  <c:v>2.7145896666666665</c:v>
                </c:pt>
                <c:pt idx="617">
                  <c:v>2.7195849999999999</c:v>
                </c:pt>
                <c:pt idx="618">
                  <c:v>2.7264866666666667</c:v>
                </c:pt>
                <c:pt idx="619">
                  <c:v>2.7395316666666667</c:v>
                </c:pt>
                <c:pt idx="620">
                  <c:v>2.7458265000000002</c:v>
                </c:pt>
                <c:pt idx="621">
                  <c:v>2.7534128333333334</c:v>
                </c:pt>
                <c:pt idx="622">
                  <c:v>2.7555006666666668</c:v>
                </c:pt>
                <c:pt idx="623">
                  <c:v>2.7566066666666664</c:v>
                </c:pt>
                <c:pt idx="624">
                  <c:v>2.7726170946397004</c:v>
                </c:pt>
                <c:pt idx="625">
                  <c:v>2.7798615000000004</c:v>
                </c:pt>
                <c:pt idx="626">
                  <c:v>2.7844564999999997</c:v>
                </c:pt>
                <c:pt idx="627">
                  <c:v>2.7846596666666668</c:v>
                </c:pt>
                <c:pt idx="628">
                  <c:v>2.7955620000000003</c:v>
                </c:pt>
                <c:pt idx="629">
                  <c:v>2.7970765851528987</c:v>
                </c:pt>
                <c:pt idx="630">
                  <c:v>2.8121244999999999</c:v>
                </c:pt>
                <c:pt idx="631">
                  <c:v>2.8586626666666661</c:v>
                </c:pt>
                <c:pt idx="632">
                  <c:v>2.8881368999999997</c:v>
                </c:pt>
                <c:pt idx="633">
                  <c:v>2.8945503333333331</c:v>
                </c:pt>
                <c:pt idx="634">
                  <c:v>2.9120399999999997</c:v>
                </c:pt>
                <c:pt idx="635">
                  <c:v>2.9331165000000001</c:v>
                </c:pt>
                <c:pt idx="636">
                  <c:v>2.9337711666666668</c:v>
                </c:pt>
                <c:pt idx="637">
                  <c:v>2.9532213794853348</c:v>
                </c:pt>
                <c:pt idx="638">
                  <c:v>2.9578380000000002</c:v>
                </c:pt>
                <c:pt idx="639">
                  <c:v>2.9669460000000001</c:v>
                </c:pt>
                <c:pt idx="640">
                  <c:v>2.9786058333333334</c:v>
                </c:pt>
                <c:pt idx="641">
                  <c:v>2.9901703333333334</c:v>
                </c:pt>
                <c:pt idx="642">
                  <c:v>2.9975290000000001</c:v>
                </c:pt>
                <c:pt idx="643">
                  <c:v>3.0008564999999998</c:v>
                </c:pt>
                <c:pt idx="644">
                  <c:v>3.0049513333333331</c:v>
                </c:pt>
                <c:pt idx="645">
                  <c:v>3.0162925</c:v>
                </c:pt>
                <c:pt idx="646">
                  <c:v>3.0240831666666672</c:v>
                </c:pt>
                <c:pt idx="647">
                  <c:v>3.0240968333333336</c:v>
                </c:pt>
                <c:pt idx="648">
                  <c:v>3.0307035</c:v>
                </c:pt>
                <c:pt idx="649">
                  <c:v>3.0511503333333336</c:v>
                </c:pt>
                <c:pt idx="650">
                  <c:v>3.0582548333333328</c:v>
                </c:pt>
                <c:pt idx="651">
                  <c:v>3.0796686666666666</c:v>
                </c:pt>
                <c:pt idx="652">
                  <c:v>3.0940544999999999</c:v>
                </c:pt>
                <c:pt idx="653">
                  <c:v>3.0990677019249446</c:v>
                </c:pt>
                <c:pt idx="654">
                  <c:v>3.1070050000000005</c:v>
                </c:pt>
                <c:pt idx="655">
                  <c:v>3.1296866666666667</c:v>
                </c:pt>
                <c:pt idx="656">
                  <c:v>3.1710198333333328</c:v>
                </c:pt>
                <c:pt idx="657">
                  <c:v>3.1768614999999998</c:v>
                </c:pt>
                <c:pt idx="658">
                  <c:v>3.1897678333333332</c:v>
                </c:pt>
                <c:pt idx="659">
                  <c:v>3.1946539999999999</c:v>
                </c:pt>
                <c:pt idx="660">
                  <c:v>3.2150713333333329</c:v>
                </c:pt>
                <c:pt idx="661">
                  <c:v>3.2320038333333332</c:v>
                </c:pt>
                <c:pt idx="662">
                  <c:v>3.2336533333333328</c:v>
                </c:pt>
                <c:pt idx="663">
                  <c:v>3.2824393500000006</c:v>
                </c:pt>
                <c:pt idx="664">
                  <c:v>3.2990515000000005</c:v>
                </c:pt>
                <c:pt idx="665">
                  <c:v>3.3067961666666665</c:v>
                </c:pt>
                <c:pt idx="666">
                  <c:v>3.343496833333333</c:v>
                </c:pt>
                <c:pt idx="667">
                  <c:v>3.3495108333333334</c:v>
                </c:pt>
                <c:pt idx="668">
                  <c:v>3.3858476666666668</c:v>
                </c:pt>
                <c:pt idx="669">
                  <c:v>3.4006021666666668</c:v>
                </c:pt>
                <c:pt idx="670">
                  <c:v>3.4128008333333333</c:v>
                </c:pt>
                <c:pt idx="671">
                  <c:v>3.456394833333333</c:v>
                </c:pt>
                <c:pt idx="672">
                  <c:v>3.4586653333333337</c:v>
                </c:pt>
                <c:pt idx="673">
                  <c:v>3.4600201666666663</c:v>
                </c:pt>
                <c:pt idx="674">
                  <c:v>3.4607615000000003</c:v>
                </c:pt>
                <c:pt idx="675">
                  <c:v>3.4676986666666667</c:v>
                </c:pt>
                <c:pt idx="676">
                  <c:v>3.4715248333333335</c:v>
                </c:pt>
                <c:pt idx="677">
                  <c:v>3.4740831666666665</c:v>
                </c:pt>
                <c:pt idx="678">
                  <c:v>3.5097409999999996</c:v>
                </c:pt>
                <c:pt idx="679">
                  <c:v>3.5110106666666661</c:v>
                </c:pt>
                <c:pt idx="680">
                  <c:v>3.5659121666666667</c:v>
                </c:pt>
                <c:pt idx="681">
                  <c:v>3.5930626405688613</c:v>
                </c:pt>
                <c:pt idx="682">
                  <c:v>3.5935675000000002</c:v>
                </c:pt>
                <c:pt idx="683">
                  <c:v>3.6034130000000002</c:v>
                </c:pt>
                <c:pt idx="684">
                  <c:v>3.6501453333333331</c:v>
                </c:pt>
                <c:pt idx="685">
                  <c:v>3.6692611666666668</c:v>
                </c:pt>
                <c:pt idx="686">
                  <c:v>3.7094748333333332</c:v>
                </c:pt>
                <c:pt idx="687">
                  <c:v>3.7535995</c:v>
                </c:pt>
                <c:pt idx="688">
                  <c:v>3.770375833333333</c:v>
                </c:pt>
                <c:pt idx="689">
                  <c:v>3.7847088333333332</c:v>
                </c:pt>
                <c:pt idx="690">
                  <c:v>3.7982953333333334</c:v>
                </c:pt>
                <c:pt idx="691">
                  <c:v>3.8315118333333338</c:v>
                </c:pt>
                <c:pt idx="692">
                  <c:v>3.9173339999999999</c:v>
                </c:pt>
                <c:pt idx="693">
                  <c:v>3.921243333333333</c:v>
                </c:pt>
                <c:pt idx="694">
                  <c:v>3.9436662477959068</c:v>
                </c:pt>
                <c:pt idx="695">
                  <c:v>3.9743526666666664</c:v>
                </c:pt>
                <c:pt idx="696">
                  <c:v>3.9908003333333326</c:v>
                </c:pt>
                <c:pt idx="697">
                  <c:v>4.0116876666666661</c:v>
                </c:pt>
                <c:pt idx="698">
                  <c:v>4.0139666666666667</c:v>
                </c:pt>
                <c:pt idx="699">
                  <c:v>4.0258650000000005</c:v>
                </c:pt>
                <c:pt idx="700">
                  <c:v>4.0287646666666665</c:v>
                </c:pt>
                <c:pt idx="701">
                  <c:v>4.0422503333333344</c:v>
                </c:pt>
                <c:pt idx="702">
                  <c:v>4.0710296666666661</c:v>
                </c:pt>
                <c:pt idx="703">
                  <c:v>4.0808004999999996</c:v>
                </c:pt>
                <c:pt idx="704">
                  <c:v>4.0977648333333336</c:v>
                </c:pt>
                <c:pt idx="705">
                  <c:v>4.1339636666666664</c:v>
                </c:pt>
                <c:pt idx="706">
                  <c:v>4.1395681666666668</c:v>
                </c:pt>
                <c:pt idx="707">
                  <c:v>4.2832178333333335</c:v>
                </c:pt>
                <c:pt idx="708">
                  <c:v>4.2978941666666666</c:v>
                </c:pt>
                <c:pt idx="709">
                  <c:v>4.3399256666666668</c:v>
                </c:pt>
                <c:pt idx="710">
                  <c:v>4.4044153333333336</c:v>
                </c:pt>
                <c:pt idx="711">
                  <c:v>4.4108338333333332</c:v>
                </c:pt>
                <c:pt idx="712">
                  <c:v>4.4829791666666674</c:v>
                </c:pt>
                <c:pt idx="713">
                  <c:v>4.5046895000000005</c:v>
                </c:pt>
                <c:pt idx="714">
                  <c:v>4.5994113333333333</c:v>
                </c:pt>
                <c:pt idx="715">
                  <c:v>4.6117253333333332</c:v>
                </c:pt>
                <c:pt idx="716">
                  <c:v>4.6164746666666661</c:v>
                </c:pt>
                <c:pt idx="717">
                  <c:v>4.6442903403865703</c:v>
                </c:pt>
                <c:pt idx="718">
                  <c:v>4.7669563333333329</c:v>
                </c:pt>
                <c:pt idx="719">
                  <c:v>4.7906418333333329</c:v>
                </c:pt>
                <c:pt idx="720">
                  <c:v>4.8444638333333332</c:v>
                </c:pt>
                <c:pt idx="721">
                  <c:v>4.9210501666666664</c:v>
                </c:pt>
                <c:pt idx="722">
                  <c:v>4.9851634999999996</c:v>
                </c:pt>
                <c:pt idx="723">
                  <c:v>5.0469203333333335</c:v>
                </c:pt>
                <c:pt idx="724">
                  <c:v>5.1380681666666659</c:v>
                </c:pt>
                <c:pt idx="725">
                  <c:v>5.1967411666666665</c:v>
                </c:pt>
                <c:pt idx="726">
                  <c:v>5.2168896666666669</c:v>
                </c:pt>
                <c:pt idx="727">
                  <c:v>5.2431178333333328</c:v>
                </c:pt>
                <c:pt idx="728">
                  <c:v>5.2489844999999997</c:v>
                </c:pt>
                <c:pt idx="729">
                  <c:v>5.2558632400818217</c:v>
                </c:pt>
                <c:pt idx="730">
                  <c:v>5.4511531666666668</c:v>
                </c:pt>
                <c:pt idx="731">
                  <c:v>5.5320575000000005</c:v>
                </c:pt>
                <c:pt idx="732">
                  <c:v>5.7133011666666667</c:v>
                </c:pt>
                <c:pt idx="733">
                  <c:v>5.9890793333333336</c:v>
                </c:pt>
                <c:pt idx="734">
                  <c:v>6.6346309999999997</c:v>
                </c:pt>
                <c:pt idx="735">
                  <c:v>6.6750843333333343</c:v>
                </c:pt>
                <c:pt idx="736">
                  <c:v>6.7517576666666663</c:v>
                </c:pt>
                <c:pt idx="737">
                  <c:v>6.7755056666666666</c:v>
                </c:pt>
                <c:pt idx="738">
                  <c:v>6.812097333333333</c:v>
                </c:pt>
                <c:pt idx="739">
                  <c:v>6.9944474999999997</c:v>
                </c:pt>
                <c:pt idx="740">
                  <c:v>7.4815863333333334</c:v>
                </c:pt>
                <c:pt idx="741">
                  <c:v>8.0653768333333336</c:v>
                </c:pt>
                <c:pt idx="742">
                  <c:v>8.5752608333333331</c:v>
                </c:pt>
                <c:pt idx="743">
                  <c:v>8.9700318333333335</c:v>
                </c:pt>
                <c:pt idx="744">
                  <c:v>9.2334938333333323</c:v>
                </c:pt>
                <c:pt idx="745">
                  <c:v>9.6317356666666676</c:v>
                </c:pt>
                <c:pt idx="746">
                  <c:v>9.6351490000000002</c:v>
                </c:pt>
                <c:pt idx="747">
                  <c:v>9.9667903333333321</c:v>
                </c:pt>
                <c:pt idx="748">
                  <c:v>9.9757946666666655</c:v>
                </c:pt>
                <c:pt idx="749">
                  <c:v>10.068724166666668</c:v>
                </c:pt>
                <c:pt idx="750">
                  <c:v>10.378949666666669</c:v>
                </c:pt>
                <c:pt idx="751">
                  <c:v>10.849105</c:v>
                </c:pt>
                <c:pt idx="752">
                  <c:v>10.930709999999999</c:v>
                </c:pt>
                <c:pt idx="753">
                  <c:v>11.057878333333333</c:v>
                </c:pt>
                <c:pt idx="754">
                  <c:v>11.471193333333332</c:v>
                </c:pt>
                <c:pt idx="755">
                  <c:v>11.730416666666665</c:v>
                </c:pt>
                <c:pt idx="756">
                  <c:v>11.740715</c:v>
                </c:pt>
                <c:pt idx="757">
                  <c:v>11.860145000000003</c:v>
                </c:pt>
                <c:pt idx="758">
                  <c:v>12.171843333333335</c:v>
                </c:pt>
                <c:pt idx="759">
                  <c:v>12.259466666666668</c:v>
                </c:pt>
                <c:pt idx="760">
                  <c:v>12.481496666666667</c:v>
                </c:pt>
                <c:pt idx="761">
                  <c:v>12.731589999999999</c:v>
                </c:pt>
                <c:pt idx="762">
                  <c:v>14.83798</c:v>
                </c:pt>
                <c:pt idx="763">
                  <c:v>17.437886666666667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F3A-4956-84A1-21AA02E14F82}"/>
            </c:ext>
          </c:extLst>
        </c:ser>
        <c:ser>
          <c:idx val="1"/>
          <c:order val="1"/>
          <c:tx>
            <c:v>BDE-47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name>Trendline for BDE-47</c:nam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6"/>
            <c:dispRSqr val="0"/>
            <c:dispEq val="0"/>
          </c:trendline>
          <c:yVal>
            <c:numRef>
              <c:f>'Age dep_graphs'!$E$2:$E$765</c:f>
              <c:numCache>
                <c:formatCode>General</c:formatCode>
                <c:ptCount val="764"/>
                <c:pt idx="0">
                  <c:v>-1.1858978666666669</c:v>
                </c:pt>
                <c:pt idx="1">
                  <c:v>-0.79097476666666677</c:v>
                </c:pt>
                <c:pt idx="2">
                  <c:v>-0.84119973333333353</c:v>
                </c:pt>
                <c:pt idx="3">
                  <c:v>-1.1380287000000002</c:v>
                </c:pt>
                <c:pt idx="4">
                  <c:v>-0.69458096666666658</c:v>
                </c:pt>
                <c:pt idx="5">
                  <c:v>-1.4847409499999999</c:v>
                </c:pt>
                <c:pt idx="6">
                  <c:v>-0.59629186666666667</c:v>
                </c:pt>
                <c:pt idx="7">
                  <c:v>-1.3040547833333334</c:v>
                </c:pt>
                <c:pt idx="8">
                  <c:v>0.18230406666666654</c:v>
                </c:pt>
                <c:pt idx="9">
                  <c:v>-0.99207101666666675</c:v>
                </c:pt>
                <c:pt idx="10">
                  <c:v>-1.2494681833333334</c:v>
                </c:pt>
                <c:pt idx="11">
                  <c:v>-1.9853204989780666</c:v>
                </c:pt>
                <c:pt idx="12">
                  <c:v>-0.40114316666666666</c:v>
                </c:pt>
                <c:pt idx="13">
                  <c:v>-0.36843483333333338</c:v>
                </c:pt>
                <c:pt idx="14">
                  <c:v>-0.76879713333333344</c:v>
                </c:pt>
                <c:pt idx="15">
                  <c:v>-0.87553268333333334</c:v>
                </c:pt>
                <c:pt idx="16">
                  <c:v>-1.0356212666666667</c:v>
                </c:pt>
                <c:pt idx="17">
                  <c:v>-0.64645466666666684</c:v>
                </c:pt>
                <c:pt idx="18">
                  <c:v>-2.1676942305271973</c:v>
                </c:pt>
                <c:pt idx="19">
                  <c:v>-1.3260561166666667</c:v>
                </c:pt>
                <c:pt idx="20">
                  <c:v>-2.2841126333333333</c:v>
                </c:pt>
                <c:pt idx="21">
                  <c:v>-0.75072306666666666</c:v>
                </c:pt>
                <c:pt idx="22">
                  <c:v>-1.0432409666666667</c:v>
                </c:pt>
                <c:pt idx="23">
                  <c:v>-1.3262915000000002</c:v>
                </c:pt>
                <c:pt idx="24">
                  <c:v>-0.71718483333333338</c:v>
                </c:pt>
                <c:pt idx="25">
                  <c:v>6.2384233333333282E-2</c:v>
                </c:pt>
                <c:pt idx="26">
                  <c:v>-1.5336153166666666</c:v>
                </c:pt>
                <c:pt idx="27">
                  <c:v>-0.64747333333333323</c:v>
                </c:pt>
                <c:pt idx="28">
                  <c:v>-1.2991545</c:v>
                </c:pt>
                <c:pt idx="29">
                  <c:v>-0.89761758333333341</c:v>
                </c:pt>
                <c:pt idx="30">
                  <c:v>-1.7509733000000001</c:v>
                </c:pt>
                <c:pt idx="31">
                  <c:v>-1.4173222333333335</c:v>
                </c:pt>
                <c:pt idx="32">
                  <c:v>-1.4780147999999997</c:v>
                </c:pt>
                <c:pt idx="33">
                  <c:v>0.10435486666666662</c:v>
                </c:pt>
                <c:pt idx="34">
                  <c:v>-1.0998946333333333</c:v>
                </c:pt>
                <c:pt idx="35">
                  <c:v>-1.6507355833333335</c:v>
                </c:pt>
                <c:pt idx="36">
                  <c:v>0.24562916666666665</c:v>
                </c:pt>
                <c:pt idx="37">
                  <c:v>2.6136358357392992E-2</c:v>
                </c:pt>
                <c:pt idx="38">
                  <c:v>-0.79401138333333343</c:v>
                </c:pt>
                <c:pt idx="39">
                  <c:v>-1.0576128166666667</c:v>
                </c:pt>
                <c:pt idx="40">
                  <c:v>-1.0800171166666666</c:v>
                </c:pt>
                <c:pt idx="41">
                  <c:v>-1.4213051999999999</c:v>
                </c:pt>
                <c:pt idx="42">
                  <c:v>-1.4780147999999997</c:v>
                </c:pt>
                <c:pt idx="43">
                  <c:v>-0.89922734999999998</c:v>
                </c:pt>
                <c:pt idx="44">
                  <c:v>-0.98491448333333331</c:v>
                </c:pt>
                <c:pt idx="45">
                  <c:v>-1.6003605499999998</c:v>
                </c:pt>
                <c:pt idx="46">
                  <c:v>-1.2172009833333333</c:v>
                </c:pt>
                <c:pt idx="47">
                  <c:v>-1.7854973666666669</c:v>
                </c:pt>
                <c:pt idx="48">
                  <c:v>-8.3721957413508644E-2</c:v>
                </c:pt>
                <c:pt idx="49">
                  <c:v>-1.2139001999999999</c:v>
                </c:pt>
                <c:pt idx="50">
                  <c:v>-1.1802290166666669</c:v>
                </c:pt>
                <c:pt idx="51">
                  <c:v>-1.40466285</c:v>
                </c:pt>
                <c:pt idx="52">
                  <c:v>-1.0989112166666668</c:v>
                </c:pt>
                <c:pt idx="53">
                  <c:v>-0.57002229999999998</c:v>
                </c:pt>
                <c:pt idx="54">
                  <c:v>-1.0882485166666667</c:v>
                </c:pt>
                <c:pt idx="55">
                  <c:v>0.54978483333333328</c:v>
                </c:pt>
                <c:pt idx="56">
                  <c:v>-1.6758230999999999</c:v>
                </c:pt>
                <c:pt idx="57">
                  <c:v>-0.62624978333333325</c:v>
                </c:pt>
                <c:pt idx="58">
                  <c:v>-5.2687733333333396E-2</c:v>
                </c:pt>
                <c:pt idx="59">
                  <c:v>-1.2642692166666667</c:v>
                </c:pt>
                <c:pt idx="60">
                  <c:v>-1.3040547833333334</c:v>
                </c:pt>
                <c:pt idx="61">
                  <c:v>-0.53025116666666661</c:v>
                </c:pt>
                <c:pt idx="62">
                  <c:v>-0.79394046666666662</c:v>
                </c:pt>
                <c:pt idx="63">
                  <c:v>-0.75030972341356283</c:v>
                </c:pt>
                <c:pt idx="64">
                  <c:v>-0.9298544680218721</c:v>
                </c:pt>
                <c:pt idx="65">
                  <c:v>-0.97637775000000004</c:v>
                </c:pt>
                <c:pt idx="66">
                  <c:v>-1.1009773087118579</c:v>
                </c:pt>
                <c:pt idx="67">
                  <c:v>-0.83471746666666691</c:v>
                </c:pt>
                <c:pt idx="68">
                  <c:v>-1.1848156166666666</c:v>
                </c:pt>
                <c:pt idx="69">
                  <c:v>-0.69542876666666675</c:v>
                </c:pt>
                <c:pt idx="70">
                  <c:v>-0.93954608333333345</c:v>
                </c:pt>
                <c:pt idx="71">
                  <c:v>-0.71657335</c:v>
                </c:pt>
                <c:pt idx="72">
                  <c:v>-2.0586036833333332</c:v>
                </c:pt>
                <c:pt idx="73">
                  <c:v>-0.77439598333333326</c:v>
                </c:pt>
                <c:pt idx="74">
                  <c:v>-0.74569416666666666</c:v>
                </c:pt>
                <c:pt idx="75">
                  <c:v>-1.4633843500000001</c:v>
                </c:pt>
                <c:pt idx="76">
                  <c:v>-0.94040963333333349</c:v>
                </c:pt>
                <c:pt idx="77">
                  <c:v>-1.2352547166666668</c:v>
                </c:pt>
                <c:pt idx="78">
                  <c:v>-1.4083586500000003</c:v>
                </c:pt>
                <c:pt idx="79">
                  <c:v>-0.14424495000000001</c:v>
                </c:pt>
                <c:pt idx="80">
                  <c:v>-1.5622666793076674</c:v>
                </c:pt>
                <c:pt idx="81">
                  <c:v>-1.7903851666666668</c:v>
                </c:pt>
                <c:pt idx="82">
                  <c:v>-0.42608416666666676</c:v>
                </c:pt>
                <c:pt idx="83">
                  <c:v>-1.8497831166666667</c:v>
                </c:pt>
                <c:pt idx="84">
                  <c:v>0.41132840389771824</c:v>
                </c:pt>
                <c:pt idx="85">
                  <c:v>-1.3542938443443704</c:v>
                </c:pt>
                <c:pt idx="86">
                  <c:v>-1.1803338277491651</c:v>
                </c:pt>
                <c:pt idx="87">
                  <c:v>-1.4260422666666666</c:v>
                </c:pt>
                <c:pt idx="88">
                  <c:v>-0.85646313333333335</c:v>
                </c:pt>
                <c:pt idx="89">
                  <c:v>-1.2693705000000002</c:v>
                </c:pt>
                <c:pt idx="90">
                  <c:v>-1.1571906000000001</c:v>
                </c:pt>
                <c:pt idx="91">
                  <c:v>-0.75627073333333328</c:v>
                </c:pt>
                <c:pt idx="92">
                  <c:v>-1.0108556</c:v>
                </c:pt>
                <c:pt idx="93">
                  <c:v>-1.2833510166666666</c:v>
                </c:pt>
                <c:pt idx="94">
                  <c:v>-1.5766768000000002</c:v>
                </c:pt>
                <c:pt idx="95">
                  <c:v>-0.97542396666666675</c:v>
                </c:pt>
                <c:pt idx="96">
                  <c:v>-0.71865696666666656</c:v>
                </c:pt>
                <c:pt idx="97">
                  <c:v>-0.40443864999999996</c:v>
                </c:pt>
                <c:pt idx="98">
                  <c:v>-0.72004829999999986</c:v>
                </c:pt>
                <c:pt idx="99">
                  <c:v>-0.70706820000000015</c:v>
                </c:pt>
                <c:pt idx="100">
                  <c:v>-1.4980260000000001</c:v>
                </c:pt>
                <c:pt idx="101">
                  <c:v>-1.0035241500000001</c:v>
                </c:pt>
                <c:pt idx="102">
                  <c:v>-1.4047315999999999</c:v>
                </c:pt>
                <c:pt idx="103">
                  <c:v>-1.052881</c:v>
                </c:pt>
                <c:pt idx="104">
                  <c:v>-1.2861430666666667</c:v>
                </c:pt>
                <c:pt idx="105">
                  <c:v>-1.8784344500000003</c:v>
                </c:pt>
                <c:pt idx="106">
                  <c:v>-1.7053221833333332</c:v>
                </c:pt>
                <c:pt idx="107">
                  <c:v>-2.2036734500000001</c:v>
                </c:pt>
                <c:pt idx="108">
                  <c:v>-0.4800343333333334</c:v>
                </c:pt>
                <c:pt idx="109">
                  <c:v>-1.9296512166666666</c:v>
                </c:pt>
                <c:pt idx="110">
                  <c:v>-1.1110053333333332</c:v>
                </c:pt>
                <c:pt idx="111">
                  <c:v>-1.2200958500000001</c:v>
                </c:pt>
                <c:pt idx="112">
                  <c:v>-1.5283838166666666</c:v>
                </c:pt>
                <c:pt idx="113">
                  <c:v>-3.9389916666666691E-2</c:v>
                </c:pt>
                <c:pt idx="114">
                  <c:v>-1.1848156166666666</c:v>
                </c:pt>
                <c:pt idx="115">
                  <c:v>-1.8846436666666666</c:v>
                </c:pt>
                <c:pt idx="116">
                  <c:v>-0.59350701666666672</c:v>
                </c:pt>
                <c:pt idx="117">
                  <c:v>-1.1291439666666667</c:v>
                </c:pt>
                <c:pt idx="118">
                  <c:v>-1.3460975166666669</c:v>
                </c:pt>
                <c:pt idx="119">
                  <c:v>-0.98159336666666686</c:v>
                </c:pt>
                <c:pt idx="120">
                  <c:v>-0.85773263333333338</c:v>
                </c:pt>
                <c:pt idx="121">
                  <c:v>-1.0768073499999999</c:v>
                </c:pt>
                <c:pt idx="122">
                  <c:v>-1.3688588000000002</c:v>
                </c:pt>
                <c:pt idx="123">
                  <c:v>-0.82453015000000007</c:v>
                </c:pt>
                <c:pt idx="124">
                  <c:v>-0.87046196666666653</c:v>
                </c:pt>
                <c:pt idx="125">
                  <c:v>-0.93088266666666664</c:v>
                </c:pt>
                <c:pt idx="126">
                  <c:v>-0.65126161666666671</c:v>
                </c:pt>
                <c:pt idx="127">
                  <c:v>-0.17749676666666672</c:v>
                </c:pt>
                <c:pt idx="128">
                  <c:v>-0.67081296666666645</c:v>
                </c:pt>
                <c:pt idx="129">
                  <c:v>-0.40286566666666673</c:v>
                </c:pt>
                <c:pt idx="130">
                  <c:v>-0.96280178333333322</c:v>
                </c:pt>
                <c:pt idx="131">
                  <c:v>-1.0294486666666667</c:v>
                </c:pt>
                <c:pt idx="132">
                  <c:v>-0.78094300000000005</c:v>
                </c:pt>
                <c:pt idx="133">
                  <c:v>-4.8380000000000645E-3</c:v>
                </c:pt>
                <c:pt idx="134">
                  <c:v>-1.6960607333333335</c:v>
                </c:pt>
                <c:pt idx="135">
                  <c:v>-1.0377221333333333</c:v>
                </c:pt>
                <c:pt idx="136">
                  <c:v>-0.49618476666666655</c:v>
                </c:pt>
                <c:pt idx="137">
                  <c:v>-0.24751383333333341</c:v>
                </c:pt>
                <c:pt idx="138">
                  <c:v>-0.62313810877173548</c:v>
                </c:pt>
                <c:pt idx="139">
                  <c:v>-1.4551880333333338</c:v>
                </c:pt>
                <c:pt idx="140">
                  <c:v>-0.25855546666666668</c:v>
                </c:pt>
                <c:pt idx="141">
                  <c:v>-1.3798929333333334</c:v>
                </c:pt>
                <c:pt idx="142">
                  <c:v>-0.48208416666666681</c:v>
                </c:pt>
                <c:pt idx="143">
                  <c:v>-0.80622113333333345</c:v>
                </c:pt>
                <c:pt idx="144">
                  <c:v>-0.83240136666666675</c:v>
                </c:pt>
                <c:pt idx="145">
                  <c:v>-0.7153533333333334</c:v>
                </c:pt>
                <c:pt idx="146">
                  <c:v>-1.1251238666666667</c:v>
                </c:pt>
                <c:pt idx="147">
                  <c:v>-0.26961666666666662</c:v>
                </c:pt>
                <c:pt idx="148">
                  <c:v>-1.5356272166666669</c:v>
                </c:pt>
                <c:pt idx="149">
                  <c:v>-1.0025838999999999</c:v>
                </c:pt>
                <c:pt idx="150">
                  <c:v>-0.16289191666666678</c:v>
                </c:pt>
                <c:pt idx="151">
                  <c:v>-0.86149284999999998</c:v>
                </c:pt>
                <c:pt idx="152">
                  <c:v>-0.79604988333333326</c:v>
                </c:pt>
                <c:pt idx="153">
                  <c:v>-0.51233439921013657</c:v>
                </c:pt>
                <c:pt idx="154">
                  <c:v>-2.1676942000000001</c:v>
                </c:pt>
                <c:pt idx="155">
                  <c:v>-0.91176655000000018</c:v>
                </c:pt>
                <c:pt idx="156">
                  <c:v>-0.94691463333333337</c:v>
                </c:pt>
                <c:pt idx="157">
                  <c:v>-0.84195263333333326</c:v>
                </c:pt>
                <c:pt idx="158">
                  <c:v>-0.35135416666666663</c:v>
                </c:pt>
                <c:pt idx="159">
                  <c:v>-0.16425350632314728</c:v>
                </c:pt>
                <c:pt idx="160">
                  <c:v>-0.68359461666666654</c:v>
                </c:pt>
                <c:pt idx="161">
                  <c:v>0.16614333333333331</c:v>
                </c:pt>
                <c:pt idx="162">
                  <c:v>-1.1563062833333333</c:v>
                </c:pt>
                <c:pt idx="163">
                  <c:v>-0.28086148333333327</c:v>
                </c:pt>
                <c:pt idx="164">
                  <c:v>-0.96804348333333312</c:v>
                </c:pt>
                <c:pt idx="165">
                  <c:v>-1.37842065</c:v>
                </c:pt>
                <c:pt idx="166">
                  <c:v>-0.50433666666666677</c:v>
                </c:pt>
                <c:pt idx="167">
                  <c:v>-1.4213051999999999</c:v>
                </c:pt>
                <c:pt idx="168">
                  <c:v>0.24254268333333343</c:v>
                </c:pt>
                <c:pt idx="169">
                  <c:v>-0.6116370166666667</c:v>
                </c:pt>
                <c:pt idx="170">
                  <c:v>-0.85239051666666665</c:v>
                </c:pt>
                <c:pt idx="171">
                  <c:v>-1.1666426666666667</c:v>
                </c:pt>
                <c:pt idx="172">
                  <c:v>-0.92162504999999995</c:v>
                </c:pt>
                <c:pt idx="173">
                  <c:v>-0.23045048333333343</c:v>
                </c:pt>
                <c:pt idx="174">
                  <c:v>-1.9515250666666668</c:v>
                </c:pt>
                <c:pt idx="175">
                  <c:v>-0.21616699999999997</c:v>
                </c:pt>
                <c:pt idx="176">
                  <c:v>-0.87046196666666653</c:v>
                </c:pt>
                <c:pt idx="177">
                  <c:v>-1.6057280333333335</c:v>
                </c:pt>
                <c:pt idx="178">
                  <c:v>-0.61188468333333346</c:v>
                </c:pt>
                <c:pt idx="179">
                  <c:v>-0.23158283333333338</c:v>
                </c:pt>
                <c:pt idx="180">
                  <c:v>-1.1535125000000002</c:v>
                </c:pt>
                <c:pt idx="181">
                  <c:v>-0.81648529999999997</c:v>
                </c:pt>
                <c:pt idx="182">
                  <c:v>-1.6482297166666664</c:v>
                </c:pt>
                <c:pt idx="183">
                  <c:v>-4.5562483333333376E-2</c:v>
                </c:pt>
                <c:pt idx="184">
                  <c:v>-0.82203090000000001</c:v>
                </c:pt>
                <c:pt idx="185">
                  <c:v>-1.7752514666666668</c:v>
                </c:pt>
                <c:pt idx="186">
                  <c:v>-0.95687893333333329</c:v>
                </c:pt>
                <c:pt idx="187">
                  <c:v>-0.48305978333333344</c:v>
                </c:pt>
                <c:pt idx="188">
                  <c:v>-1.2738546499999999</c:v>
                </c:pt>
                <c:pt idx="189">
                  <c:v>-1.0758670999999997</c:v>
                </c:pt>
                <c:pt idx="190">
                  <c:v>-2.1765188666666666</c:v>
                </c:pt>
                <c:pt idx="191">
                  <c:v>-0.3001673333333334</c:v>
                </c:pt>
                <c:pt idx="192">
                  <c:v>-0.69176861666666667</c:v>
                </c:pt>
                <c:pt idx="193">
                  <c:v>0.59582783333333333</c:v>
                </c:pt>
                <c:pt idx="194">
                  <c:v>-1.92965124538987</c:v>
                </c:pt>
                <c:pt idx="195">
                  <c:v>-1.0037429833333333</c:v>
                </c:pt>
                <c:pt idx="196">
                  <c:v>-0.85760665000000003</c:v>
                </c:pt>
                <c:pt idx="197">
                  <c:v>-0.8151113333333333</c:v>
                </c:pt>
                <c:pt idx="198">
                  <c:v>-1.0998946333333333</c:v>
                </c:pt>
                <c:pt idx="199">
                  <c:v>-0.5395281666666667</c:v>
                </c:pt>
                <c:pt idx="200">
                  <c:v>-0.15430678333333328</c:v>
                </c:pt>
                <c:pt idx="201">
                  <c:v>-0.92326964206845918</c:v>
                </c:pt>
                <c:pt idx="202">
                  <c:v>-0.78250645000000008</c:v>
                </c:pt>
                <c:pt idx="203">
                  <c:v>-0.98491448333333331</c:v>
                </c:pt>
                <c:pt idx="204">
                  <c:v>-1.3829451666666668</c:v>
                </c:pt>
                <c:pt idx="205">
                  <c:v>-0.89476028333333313</c:v>
                </c:pt>
                <c:pt idx="206">
                  <c:v>-1.0643138833333332</c:v>
                </c:pt>
                <c:pt idx="207">
                  <c:v>-0.30278066666666681</c:v>
                </c:pt>
                <c:pt idx="208">
                  <c:v>6.85752000000001E-2</c:v>
                </c:pt>
                <c:pt idx="209">
                  <c:v>-1.4229890999999999</c:v>
                </c:pt>
                <c:pt idx="210">
                  <c:v>0.22469196666666666</c:v>
                </c:pt>
                <c:pt idx="211">
                  <c:v>-0.64470368333333339</c:v>
                </c:pt>
                <c:pt idx="212">
                  <c:v>-0.94691463333333337</c:v>
                </c:pt>
                <c:pt idx="213">
                  <c:v>-1.2738546499999999</c:v>
                </c:pt>
                <c:pt idx="214">
                  <c:v>-1.3593318666666667</c:v>
                </c:pt>
                <c:pt idx="215">
                  <c:v>-1.9845871833333335</c:v>
                </c:pt>
                <c:pt idx="216">
                  <c:v>-1.6361062833333333</c:v>
                </c:pt>
                <c:pt idx="217">
                  <c:v>-0.60346250000000001</c:v>
                </c:pt>
                <c:pt idx="218">
                  <c:v>-1.2642692738661698</c:v>
                </c:pt>
                <c:pt idx="219">
                  <c:v>-0.63573520000000006</c:v>
                </c:pt>
                <c:pt idx="220">
                  <c:v>0.63832330000000004</c:v>
                </c:pt>
                <c:pt idx="221">
                  <c:v>-0.85305788333333343</c:v>
                </c:pt>
                <c:pt idx="222">
                  <c:v>-0.97542396666666675</c:v>
                </c:pt>
                <c:pt idx="223">
                  <c:v>-0.50617516666666662</c:v>
                </c:pt>
                <c:pt idx="224">
                  <c:v>-1.5953839166666668</c:v>
                </c:pt>
                <c:pt idx="225">
                  <c:v>-1.1291439666666667</c:v>
                </c:pt>
                <c:pt idx="226">
                  <c:v>-0.97946793333333337</c:v>
                </c:pt>
                <c:pt idx="227">
                  <c:v>-0.86502936666666674</c:v>
                </c:pt>
                <c:pt idx="228">
                  <c:v>-0.74799573333333347</c:v>
                </c:pt>
                <c:pt idx="229">
                  <c:v>-1.7208306500000001</c:v>
                </c:pt>
                <c:pt idx="230">
                  <c:v>-1.0898764833333334</c:v>
                </c:pt>
                <c:pt idx="231">
                  <c:v>-0.33402500462833573</c:v>
                </c:pt>
                <c:pt idx="232">
                  <c:v>-1.140617</c:v>
                </c:pt>
                <c:pt idx="233">
                  <c:v>-1.2735320000000001</c:v>
                </c:pt>
                <c:pt idx="234">
                  <c:v>0.34314099117192659</c:v>
                </c:pt>
                <c:pt idx="235">
                  <c:v>-1.4229890999999999</c:v>
                </c:pt>
                <c:pt idx="236">
                  <c:v>-0.91956098333333325</c:v>
                </c:pt>
                <c:pt idx="237">
                  <c:v>-1.4023730316461336</c:v>
                </c:pt>
                <c:pt idx="238">
                  <c:v>-1.0003005028769161</c:v>
                </c:pt>
                <c:pt idx="239">
                  <c:v>-5.9679666666666652E-2</c:v>
                </c:pt>
                <c:pt idx="240">
                  <c:v>-0.71929540000000014</c:v>
                </c:pt>
                <c:pt idx="241">
                  <c:v>0.50374799999999997</c:v>
                </c:pt>
                <c:pt idx="242">
                  <c:v>-0.62042796666666666</c:v>
                </c:pt>
                <c:pt idx="243">
                  <c:v>-1.7421893500000001</c:v>
                </c:pt>
                <c:pt idx="244">
                  <c:v>-0.88696018333333349</c:v>
                </c:pt>
                <c:pt idx="245">
                  <c:v>6.5837849999999989E-2</c:v>
                </c:pt>
                <c:pt idx="246">
                  <c:v>-1.7693439333333334</c:v>
                </c:pt>
                <c:pt idx="247">
                  <c:v>-0.78588441666666675</c:v>
                </c:pt>
                <c:pt idx="248">
                  <c:v>-1.37842065</c:v>
                </c:pt>
                <c:pt idx="249">
                  <c:v>9.9404000000000048E-2</c:v>
                </c:pt>
                <c:pt idx="250">
                  <c:v>-0.38756549999999995</c:v>
                </c:pt>
                <c:pt idx="251">
                  <c:v>-0.4207998</c:v>
                </c:pt>
                <c:pt idx="252">
                  <c:v>-0.74799573333333347</c:v>
                </c:pt>
                <c:pt idx="253">
                  <c:v>-0.64821100000000009</c:v>
                </c:pt>
                <c:pt idx="254">
                  <c:v>-0.38797116666666653</c:v>
                </c:pt>
                <c:pt idx="255">
                  <c:v>-0.91640391666666654</c:v>
                </c:pt>
                <c:pt idx="256">
                  <c:v>-1.1848156229840023</c:v>
                </c:pt>
                <c:pt idx="257">
                  <c:v>-2.4078336</c:v>
                </c:pt>
                <c:pt idx="258">
                  <c:v>-1.24139815</c:v>
                </c:pt>
                <c:pt idx="259">
                  <c:v>0.22439033333333333</c:v>
                </c:pt>
                <c:pt idx="260">
                  <c:v>-1.3085365833333331</c:v>
                </c:pt>
                <c:pt idx="261">
                  <c:v>0.21451021666666667</c:v>
                </c:pt>
                <c:pt idx="262">
                  <c:v>0.41977333333333328</c:v>
                </c:pt>
                <c:pt idx="263">
                  <c:v>-0.45172933333333321</c:v>
                </c:pt>
                <c:pt idx="264">
                  <c:v>-2.3747714833333333</c:v>
                </c:pt>
                <c:pt idx="265">
                  <c:v>-0.39541805000000002</c:v>
                </c:pt>
                <c:pt idx="266">
                  <c:v>-0.54220983333333328</c:v>
                </c:pt>
                <c:pt idx="267">
                  <c:v>-1.2382739</c:v>
                </c:pt>
                <c:pt idx="268">
                  <c:v>-0.2219625999999999</c:v>
                </c:pt>
                <c:pt idx="269">
                  <c:v>0.21907519999999989</c:v>
                </c:pt>
                <c:pt idx="270">
                  <c:v>-0.16942886666666679</c:v>
                </c:pt>
                <c:pt idx="271">
                  <c:v>0.64519000000000004</c:v>
                </c:pt>
                <c:pt idx="272">
                  <c:v>-0.39235809427427332</c:v>
                </c:pt>
                <c:pt idx="273">
                  <c:v>-0.77807953333333346</c:v>
                </c:pt>
                <c:pt idx="274">
                  <c:v>1.2432691499999999</c:v>
                </c:pt>
                <c:pt idx="275">
                  <c:v>8.6867042018021298E-2</c:v>
                </c:pt>
                <c:pt idx="276">
                  <c:v>0.38758600093206885</c:v>
                </c:pt>
                <c:pt idx="277">
                  <c:v>-1.0018864833333334</c:v>
                </c:pt>
                <c:pt idx="278">
                  <c:v>8.7776880059050488E-2</c:v>
                </c:pt>
                <c:pt idx="279">
                  <c:v>-0.40577066666666667</c:v>
                </c:pt>
                <c:pt idx="280">
                  <c:v>-1.1912459166666667</c:v>
                </c:pt>
                <c:pt idx="281">
                  <c:v>-0.58096633333333347</c:v>
                </c:pt>
                <c:pt idx="282">
                  <c:v>-0.38184001318396676</c:v>
                </c:pt>
                <c:pt idx="283">
                  <c:v>-9.5701833333333333E-2</c:v>
                </c:pt>
                <c:pt idx="284">
                  <c:v>0.20919233333333334</c:v>
                </c:pt>
                <c:pt idx="285">
                  <c:v>-0.4531853500000001</c:v>
                </c:pt>
                <c:pt idx="286">
                  <c:v>-0.36215000000000003</c:v>
                </c:pt>
                <c:pt idx="287">
                  <c:v>-0.9630434000000001</c:v>
                </c:pt>
                <c:pt idx="288">
                  <c:v>-0.84119973333333353</c:v>
                </c:pt>
                <c:pt idx="289">
                  <c:v>-0.51351183333333339</c:v>
                </c:pt>
                <c:pt idx="290">
                  <c:v>0.16933528466771988</c:v>
                </c:pt>
                <c:pt idx="291">
                  <c:v>0.28506049999999999</c:v>
                </c:pt>
                <c:pt idx="292">
                  <c:v>-0.50617852571340827</c:v>
                </c:pt>
                <c:pt idx="293">
                  <c:v>0.23311561666666669</c:v>
                </c:pt>
                <c:pt idx="294">
                  <c:v>-0.66008901666666664</c:v>
                </c:pt>
                <c:pt idx="295">
                  <c:v>-0.15741850000000007</c:v>
                </c:pt>
                <c:pt idx="296">
                  <c:v>-1.2128598666666668</c:v>
                </c:pt>
                <c:pt idx="297">
                  <c:v>-0.50459886666666665</c:v>
                </c:pt>
                <c:pt idx="298">
                  <c:v>-0.92498381666666674</c:v>
                </c:pt>
                <c:pt idx="299">
                  <c:v>0.80547613333333334</c:v>
                </c:pt>
                <c:pt idx="300">
                  <c:v>0.79446700000000003</c:v>
                </c:pt>
                <c:pt idx="301">
                  <c:v>-1.6890292167036078</c:v>
                </c:pt>
                <c:pt idx="302">
                  <c:v>-1.5336153166666666</c:v>
                </c:pt>
                <c:pt idx="303">
                  <c:v>4.7610987688082439E-2</c:v>
                </c:pt>
                <c:pt idx="304">
                  <c:v>-0.89251810000000009</c:v>
                </c:pt>
                <c:pt idx="305">
                  <c:v>-0.9519846666666667</c:v>
                </c:pt>
                <c:pt idx="306">
                  <c:v>-1.0356276833333333</c:v>
                </c:pt>
                <c:pt idx="307">
                  <c:v>-0.76230532727593836</c:v>
                </c:pt>
                <c:pt idx="308">
                  <c:v>-0.79378981666666659</c:v>
                </c:pt>
                <c:pt idx="309">
                  <c:v>-0.46463910000000003</c:v>
                </c:pt>
                <c:pt idx="310">
                  <c:v>-1.1121830912708945</c:v>
                </c:pt>
                <c:pt idx="311">
                  <c:v>-0.30510683333333338</c:v>
                </c:pt>
                <c:pt idx="312">
                  <c:v>-0.70877268333333332</c:v>
                </c:pt>
                <c:pt idx="313">
                  <c:v>-0.45856370437863664</c:v>
                </c:pt>
                <c:pt idx="314">
                  <c:v>-0.66946983333333332</c:v>
                </c:pt>
                <c:pt idx="315">
                  <c:v>-0.89354683333333329</c:v>
                </c:pt>
                <c:pt idx="316">
                  <c:v>-1.1803338166666666</c:v>
                </c:pt>
                <c:pt idx="317">
                  <c:v>0.49719200000000002</c:v>
                </c:pt>
                <c:pt idx="318">
                  <c:v>-0.71350128333333318</c:v>
                </c:pt>
                <c:pt idx="319">
                  <c:v>-1.1814437000000002</c:v>
                </c:pt>
                <c:pt idx="320">
                  <c:v>-5.9089516666666696E-2</c:v>
                </c:pt>
                <c:pt idx="321">
                  <c:v>-0.62670553333333334</c:v>
                </c:pt>
                <c:pt idx="322">
                  <c:v>-0.48871311666666667</c:v>
                </c:pt>
                <c:pt idx="323">
                  <c:v>0.59460299999999988</c:v>
                </c:pt>
                <c:pt idx="324">
                  <c:v>-0.97946793333333337</c:v>
                </c:pt>
                <c:pt idx="325">
                  <c:v>0.1758713333333333</c:v>
                </c:pt>
                <c:pt idx="326">
                  <c:v>-0.91517238333333351</c:v>
                </c:pt>
                <c:pt idx="327">
                  <c:v>-0.33627380000000001</c:v>
                </c:pt>
                <c:pt idx="328">
                  <c:v>-0.64941465000000009</c:v>
                </c:pt>
                <c:pt idx="329">
                  <c:v>-0.13515913333333338</c:v>
                </c:pt>
                <c:pt idx="330">
                  <c:v>-0.88608779999999998</c:v>
                </c:pt>
                <c:pt idx="331">
                  <c:v>-0.95246075000000008</c:v>
                </c:pt>
                <c:pt idx="332">
                  <c:v>-1.1699498499999998</c:v>
                </c:pt>
                <c:pt idx="333">
                  <c:v>-0.32302188637410184</c:v>
                </c:pt>
                <c:pt idx="334">
                  <c:v>3.5927666666665989E-3</c:v>
                </c:pt>
                <c:pt idx="335">
                  <c:v>-0.60667718333333331</c:v>
                </c:pt>
                <c:pt idx="336">
                  <c:v>-0.82453015000000007</c:v>
                </c:pt>
                <c:pt idx="337">
                  <c:v>-1.0187126666666666</c:v>
                </c:pt>
                <c:pt idx="338">
                  <c:v>-0.77133406666666671</c:v>
                </c:pt>
                <c:pt idx="339">
                  <c:v>-0.7780796577579262</c:v>
                </c:pt>
                <c:pt idx="340">
                  <c:v>-0.66857533333333341</c:v>
                </c:pt>
                <c:pt idx="341">
                  <c:v>-0.88867910000000006</c:v>
                </c:pt>
                <c:pt idx="342">
                  <c:v>-0.83847768333333328</c:v>
                </c:pt>
                <c:pt idx="343">
                  <c:v>-0.82153131666666657</c:v>
                </c:pt>
                <c:pt idx="344">
                  <c:v>0.40842636666666676</c:v>
                </c:pt>
                <c:pt idx="345">
                  <c:v>-0.74603933333333339</c:v>
                </c:pt>
                <c:pt idx="346">
                  <c:v>-0.72346490000000008</c:v>
                </c:pt>
                <c:pt idx="347">
                  <c:v>-0.57121916666666661</c:v>
                </c:pt>
                <c:pt idx="348">
                  <c:v>-1.3636503816430068</c:v>
                </c:pt>
                <c:pt idx="349">
                  <c:v>-0.62761733333333336</c:v>
                </c:pt>
                <c:pt idx="350">
                  <c:v>-0.43762566666666669</c:v>
                </c:pt>
                <c:pt idx="351">
                  <c:v>-1.28984007263427</c:v>
                </c:pt>
                <c:pt idx="352">
                  <c:v>3.967883333333333E-2</c:v>
                </c:pt>
                <c:pt idx="353">
                  <c:v>-1.7796880500000001</c:v>
                </c:pt>
                <c:pt idx="354">
                  <c:v>-0.55142383333333356</c:v>
                </c:pt>
                <c:pt idx="355">
                  <c:v>-1.4367160666666667</c:v>
                </c:pt>
                <c:pt idx="356">
                  <c:v>-1.3628713333333333</c:v>
                </c:pt>
                <c:pt idx="357">
                  <c:v>0.19212139999999997</c:v>
                </c:pt>
                <c:pt idx="358">
                  <c:v>-0.33563533333333351</c:v>
                </c:pt>
                <c:pt idx="359">
                  <c:v>2.7525866666666749E-2</c:v>
                </c:pt>
                <c:pt idx="360">
                  <c:v>0.33765836666666676</c:v>
                </c:pt>
                <c:pt idx="361">
                  <c:v>-0.15441433333333335</c:v>
                </c:pt>
                <c:pt idx="362">
                  <c:v>-1.640391466666667</c:v>
                </c:pt>
                <c:pt idx="363">
                  <c:v>-1.0053856000000001</c:v>
                </c:pt>
                <c:pt idx="364">
                  <c:v>-0.67844856666666686</c:v>
                </c:pt>
                <c:pt idx="365">
                  <c:v>-1.2171450499999998</c:v>
                </c:pt>
                <c:pt idx="366">
                  <c:v>-1.2010863833333334</c:v>
                </c:pt>
                <c:pt idx="367">
                  <c:v>-1.4520205500000003</c:v>
                </c:pt>
                <c:pt idx="368">
                  <c:v>0.87986633333333319</c:v>
                </c:pt>
                <c:pt idx="369">
                  <c:v>1.9907535000000001</c:v>
                </c:pt>
                <c:pt idx="370">
                  <c:v>-0.94034603333333333</c:v>
                </c:pt>
                <c:pt idx="371">
                  <c:v>-0.51589683333333336</c:v>
                </c:pt>
                <c:pt idx="372">
                  <c:v>-0.49938633333333343</c:v>
                </c:pt>
                <c:pt idx="373">
                  <c:v>-4.3227350000000032E-2</c:v>
                </c:pt>
                <c:pt idx="374">
                  <c:v>9.8526633333333336E-2</c:v>
                </c:pt>
                <c:pt idx="375">
                  <c:v>-0.21144166666666675</c:v>
                </c:pt>
                <c:pt idx="376">
                  <c:v>-0.66175316609892398</c:v>
                </c:pt>
                <c:pt idx="377">
                  <c:v>-0.38508598333333333</c:v>
                </c:pt>
                <c:pt idx="378">
                  <c:v>-0.46226633333333328</c:v>
                </c:pt>
                <c:pt idx="379">
                  <c:v>1.7243166666666587E-2</c:v>
                </c:pt>
                <c:pt idx="380">
                  <c:v>-0.38935716666666664</c:v>
                </c:pt>
                <c:pt idx="381">
                  <c:v>-0.41026233333333334</c:v>
                </c:pt>
                <c:pt idx="382">
                  <c:v>0.80758799999999997</c:v>
                </c:pt>
                <c:pt idx="383">
                  <c:v>-0.36675201805901675</c:v>
                </c:pt>
                <c:pt idx="384">
                  <c:v>-1.6507355833333335</c:v>
                </c:pt>
                <c:pt idx="385">
                  <c:v>-0.62256128333333349</c:v>
                </c:pt>
                <c:pt idx="386">
                  <c:v>-0.92817664999999983</c:v>
                </c:pt>
                <c:pt idx="387">
                  <c:v>-9.4262666666666647E-2</c:v>
                </c:pt>
                <c:pt idx="388">
                  <c:v>-0.64941133333333345</c:v>
                </c:pt>
                <c:pt idx="389">
                  <c:v>-0.66234644999999992</c:v>
                </c:pt>
                <c:pt idx="390">
                  <c:v>-1.0265700499999999</c:v>
                </c:pt>
                <c:pt idx="391">
                  <c:v>-0.20174051666666662</c:v>
                </c:pt>
                <c:pt idx="392">
                  <c:v>-0.44186180920194346</c:v>
                </c:pt>
                <c:pt idx="393">
                  <c:v>-0.82259279999999979</c:v>
                </c:pt>
                <c:pt idx="394">
                  <c:v>-0.70742778333333323</c:v>
                </c:pt>
                <c:pt idx="395">
                  <c:v>-0.9978553</c:v>
                </c:pt>
                <c:pt idx="396">
                  <c:v>-0.8953310000000001</c:v>
                </c:pt>
                <c:pt idx="397">
                  <c:v>-1.2861430666666667</c:v>
                </c:pt>
                <c:pt idx="398">
                  <c:v>7.4659233333333339E-2</c:v>
                </c:pt>
                <c:pt idx="399">
                  <c:v>-0.78216406666666671</c:v>
                </c:pt>
                <c:pt idx="400">
                  <c:v>-0.70027318333333322</c:v>
                </c:pt>
                <c:pt idx="401">
                  <c:v>0.60230369999999989</c:v>
                </c:pt>
                <c:pt idx="402">
                  <c:v>0.14603105630352051</c:v>
                </c:pt>
                <c:pt idx="403">
                  <c:v>-0.43958366666666676</c:v>
                </c:pt>
                <c:pt idx="404">
                  <c:v>-0.82125780000000004</c:v>
                </c:pt>
                <c:pt idx="405">
                  <c:v>-0.70819061666666672</c:v>
                </c:pt>
                <c:pt idx="406">
                  <c:v>-0.96280178333333322</c:v>
                </c:pt>
                <c:pt idx="407">
                  <c:v>-0.70470006666666674</c:v>
                </c:pt>
                <c:pt idx="408">
                  <c:v>-0.77638109999999994</c:v>
                </c:pt>
                <c:pt idx="409">
                  <c:v>0.47558849999999997</c:v>
                </c:pt>
                <c:pt idx="410">
                  <c:v>-0.64411374156127377</c:v>
                </c:pt>
                <c:pt idx="411">
                  <c:v>1.2118133166666667</c:v>
                </c:pt>
                <c:pt idx="412">
                  <c:v>0.44131931666666663</c:v>
                </c:pt>
                <c:pt idx="413">
                  <c:v>9.6179166666666704E-2</c:v>
                </c:pt>
                <c:pt idx="414">
                  <c:v>-0.7827259666666665</c:v>
                </c:pt>
                <c:pt idx="415">
                  <c:v>-0.85757846666666671</c:v>
                </c:pt>
                <c:pt idx="416">
                  <c:v>0.49815236666666668</c:v>
                </c:pt>
                <c:pt idx="417">
                  <c:v>-0.50905550000000011</c:v>
                </c:pt>
                <c:pt idx="418">
                  <c:v>-0.47945050000000006</c:v>
                </c:pt>
                <c:pt idx="419">
                  <c:v>-0.45200050000000008</c:v>
                </c:pt>
                <c:pt idx="420">
                  <c:v>-1.0035241500000001</c:v>
                </c:pt>
                <c:pt idx="421">
                  <c:v>0.46709558333333329</c:v>
                </c:pt>
                <c:pt idx="422">
                  <c:v>-0.14304933333333328</c:v>
                </c:pt>
                <c:pt idx="423">
                  <c:v>-0.20834</c:v>
                </c:pt>
                <c:pt idx="424">
                  <c:v>-0.25303799999999999</c:v>
                </c:pt>
                <c:pt idx="425">
                  <c:v>-0.76240521666666672</c:v>
                </c:pt>
                <c:pt idx="426">
                  <c:v>2.9146166666666657E-2</c:v>
                </c:pt>
                <c:pt idx="427">
                  <c:v>-0.68743813333333337</c:v>
                </c:pt>
                <c:pt idx="428">
                  <c:v>-0.8224497999999999</c:v>
                </c:pt>
                <c:pt idx="429">
                  <c:v>-0.97512683333333339</c:v>
                </c:pt>
                <c:pt idx="430">
                  <c:v>-0.7408186166666666</c:v>
                </c:pt>
                <c:pt idx="431">
                  <c:v>-0.65354277097101099</c:v>
                </c:pt>
                <c:pt idx="432">
                  <c:v>0.6803608333333333</c:v>
                </c:pt>
                <c:pt idx="433">
                  <c:v>-0.83240136666666675</c:v>
                </c:pt>
                <c:pt idx="434">
                  <c:v>-8.9503816666666583E-2</c:v>
                </c:pt>
                <c:pt idx="435">
                  <c:v>-0.43292946511641306</c:v>
                </c:pt>
                <c:pt idx="436">
                  <c:v>-0.75583186666666669</c:v>
                </c:pt>
                <c:pt idx="437">
                  <c:v>0.31173483333333329</c:v>
                </c:pt>
                <c:pt idx="438">
                  <c:v>0.4799903333333333</c:v>
                </c:pt>
                <c:pt idx="439">
                  <c:v>-0.28807060407401353</c:v>
                </c:pt>
                <c:pt idx="440">
                  <c:v>-0.81933955629483035</c:v>
                </c:pt>
                <c:pt idx="441">
                  <c:v>-3.0819999999999997E-2</c:v>
                </c:pt>
                <c:pt idx="442">
                  <c:v>-0.21320316666666669</c:v>
                </c:pt>
                <c:pt idx="443">
                  <c:v>-0.77866733333333338</c:v>
                </c:pt>
                <c:pt idx="444">
                  <c:v>0.46225321666666669</c:v>
                </c:pt>
                <c:pt idx="445">
                  <c:v>-0.18116166666666675</c:v>
                </c:pt>
                <c:pt idx="446">
                  <c:v>-0.29755033333333342</c:v>
                </c:pt>
                <c:pt idx="447">
                  <c:v>-0.39168913333333327</c:v>
                </c:pt>
                <c:pt idx="448">
                  <c:v>-1.0807396666666667</c:v>
                </c:pt>
                <c:pt idx="449">
                  <c:v>-0.93362066666666699</c:v>
                </c:pt>
                <c:pt idx="450">
                  <c:v>-0.27507756136514017</c:v>
                </c:pt>
                <c:pt idx="451">
                  <c:v>0.5442838333333333</c:v>
                </c:pt>
                <c:pt idx="452">
                  <c:v>-0.52463783333333336</c:v>
                </c:pt>
                <c:pt idx="453">
                  <c:v>1.8869243333333332</c:v>
                </c:pt>
                <c:pt idx="454">
                  <c:v>-0.87092821666666664</c:v>
                </c:pt>
                <c:pt idx="455">
                  <c:v>1.0104610000000001</c:v>
                </c:pt>
                <c:pt idx="456">
                  <c:v>1.1966518333333331</c:v>
                </c:pt>
                <c:pt idx="457">
                  <c:v>-0.71315018333333347</c:v>
                </c:pt>
                <c:pt idx="458">
                  <c:v>3.3800199999999968E-2</c:v>
                </c:pt>
                <c:pt idx="459">
                  <c:v>-0.46188020000000013</c:v>
                </c:pt>
                <c:pt idx="460">
                  <c:v>-0.18924283333333336</c:v>
                </c:pt>
                <c:pt idx="461">
                  <c:v>0.55117399059340666</c:v>
                </c:pt>
                <c:pt idx="462">
                  <c:v>-0.78031485</c:v>
                </c:pt>
                <c:pt idx="463">
                  <c:v>0.44826466666666659</c:v>
                </c:pt>
                <c:pt idx="464">
                  <c:v>0.26122883333333319</c:v>
                </c:pt>
                <c:pt idx="465">
                  <c:v>-1.1345765700858925</c:v>
                </c:pt>
                <c:pt idx="466">
                  <c:v>-0.53682850000000004</c:v>
                </c:pt>
                <c:pt idx="467">
                  <c:v>0.54546649999999997</c:v>
                </c:pt>
                <c:pt idx="468">
                  <c:v>-0.17026783333333331</c:v>
                </c:pt>
                <c:pt idx="469">
                  <c:v>-0.13970266666666675</c:v>
                </c:pt>
                <c:pt idx="470">
                  <c:v>-0.62761745377253841</c:v>
                </c:pt>
                <c:pt idx="471">
                  <c:v>0.72461949999999986</c:v>
                </c:pt>
                <c:pt idx="472">
                  <c:v>-9.7194800000000039E-2</c:v>
                </c:pt>
                <c:pt idx="473">
                  <c:v>-0.51210800000000012</c:v>
                </c:pt>
                <c:pt idx="474">
                  <c:v>1.0349608333333333</c:v>
                </c:pt>
                <c:pt idx="475">
                  <c:v>-3.0854316666666642E-2</c:v>
                </c:pt>
                <c:pt idx="476">
                  <c:v>-0.82373355000000004</c:v>
                </c:pt>
                <c:pt idx="477">
                  <c:v>-0.26987450646276007</c:v>
                </c:pt>
                <c:pt idx="478">
                  <c:v>1.0436036333333334</c:v>
                </c:pt>
                <c:pt idx="479">
                  <c:v>-0.41208733333333331</c:v>
                </c:pt>
                <c:pt idx="480">
                  <c:v>0.96909716666666668</c:v>
                </c:pt>
                <c:pt idx="481">
                  <c:v>-0.3090460000000001</c:v>
                </c:pt>
                <c:pt idx="482">
                  <c:v>-0.22133599999999998</c:v>
                </c:pt>
                <c:pt idx="483">
                  <c:v>2.7513136666666669</c:v>
                </c:pt>
                <c:pt idx="484">
                  <c:v>0.69433022769893826</c:v>
                </c:pt>
                <c:pt idx="485">
                  <c:v>-0.66427861666666677</c:v>
                </c:pt>
                <c:pt idx="486">
                  <c:v>-0.42224529867054522</c:v>
                </c:pt>
                <c:pt idx="487">
                  <c:v>6.1393166666666575E-2</c:v>
                </c:pt>
                <c:pt idx="488">
                  <c:v>-0.35848933333333327</c:v>
                </c:pt>
                <c:pt idx="489">
                  <c:v>-0.5395281666666667</c:v>
                </c:pt>
                <c:pt idx="490">
                  <c:v>-0.79060851666666654</c:v>
                </c:pt>
                <c:pt idx="491">
                  <c:v>0.17997681666666665</c:v>
                </c:pt>
                <c:pt idx="492">
                  <c:v>0.25732903333333329</c:v>
                </c:pt>
                <c:pt idx="493">
                  <c:v>0.56702666666666646</c:v>
                </c:pt>
                <c:pt idx="494">
                  <c:v>6.7443999999999907E-2</c:v>
                </c:pt>
                <c:pt idx="495">
                  <c:v>0.62430866666666662</c:v>
                </c:pt>
                <c:pt idx="496">
                  <c:v>-0.36784766666666674</c:v>
                </c:pt>
                <c:pt idx="497">
                  <c:v>-0.18692050000000004</c:v>
                </c:pt>
                <c:pt idx="498">
                  <c:v>0.67712883333333329</c:v>
                </c:pt>
                <c:pt idx="499">
                  <c:v>-0.98159336666666686</c:v>
                </c:pt>
                <c:pt idx="500">
                  <c:v>-0.37039866666666671</c:v>
                </c:pt>
                <c:pt idx="501">
                  <c:v>-0.75421663333333322</c:v>
                </c:pt>
                <c:pt idx="502">
                  <c:v>1.1637686666666667</c:v>
                </c:pt>
                <c:pt idx="503">
                  <c:v>0.29198600000000002</c:v>
                </c:pt>
                <c:pt idx="504">
                  <c:v>-0.18051066666666662</c:v>
                </c:pt>
                <c:pt idx="505">
                  <c:v>-0.46521800000000013</c:v>
                </c:pt>
                <c:pt idx="506">
                  <c:v>-0.52363983333333342</c:v>
                </c:pt>
                <c:pt idx="507">
                  <c:v>-0.76198295000000005</c:v>
                </c:pt>
                <c:pt idx="508">
                  <c:v>8.4005000000000329E-3</c:v>
                </c:pt>
                <c:pt idx="509">
                  <c:v>2.7514889999999999</c:v>
                </c:pt>
                <c:pt idx="510">
                  <c:v>-8.7645333333333353E-2</c:v>
                </c:pt>
                <c:pt idx="511">
                  <c:v>-0.25373746666666658</c:v>
                </c:pt>
                <c:pt idx="512">
                  <c:v>-3.0005538524528436E-2</c:v>
                </c:pt>
                <c:pt idx="513">
                  <c:v>0.5962168333333332</c:v>
                </c:pt>
                <c:pt idx="514">
                  <c:v>9.4322833333333314E-2</c:v>
                </c:pt>
                <c:pt idx="515">
                  <c:v>-0.83310948333333334</c:v>
                </c:pt>
                <c:pt idx="516">
                  <c:v>-0.47790750000000015</c:v>
                </c:pt>
                <c:pt idx="517">
                  <c:v>-0.39762866666666663</c:v>
                </c:pt>
                <c:pt idx="518">
                  <c:v>-0.38637683333333334</c:v>
                </c:pt>
                <c:pt idx="519">
                  <c:v>-0.28060716666666674</c:v>
                </c:pt>
                <c:pt idx="520">
                  <c:v>-0.64582056666666676</c:v>
                </c:pt>
                <c:pt idx="521">
                  <c:v>0.88169533333333339</c:v>
                </c:pt>
                <c:pt idx="522">
                  <c:v>-0.40760529999999995</c:v>
                </c:pt>
                <c:pt idx="523">
                  <c:v>1.0933245</c:v>
                </c:pt>
                <c:pt idx="524">
                  <c:v>-0.20619883333333333</c:v>
                </c:pt>
                <c:pt idx="525">
                  <c:v>-0.23103216666666668</c:v>
                </c:pt>
                <c:pt idx="526">
                  <c:v>-0.55448726201551257</c:v>
                </c:pt>
                <c:pt idx="527">
                  <c:v>0.43856783333333332</c:v>
                </c:pt>
                <c:pt idx="528">
                  <c:v>9.8557333333333233E-2</c:v>
                </c:pt>
                <c:pt idx="529">
                  <c:v>-0.92144729999999997</c:v>
                </c:pt>
                <c:pt idx="530">
                  <c:v>-0.3900504666666666</c:v>
                </c:pt>
                <c:pt idx="531">
                  <c:v>1.4754266666666667</c:v>
                </c:pt>
                <c:pt idx="532">
                  <c:v>-0.42746878808725347</c:v>
                </c:pt>
                <c:pt idx="533">
                  <c:v>-6.4979666666666784E-3</c:v>
                </c:pt>
                <c:pt idx="534">
                  <c:v>0.70969399999999994</c:v>
                </c:pt>
                <c:pt idx="535">
                  <c:v>6.6798383333333308E-2</c:v>
                </c:pt>
                <c:pt idx="536">
                  <c:v>0.79989849999999996</c:v>
                </c:pt>
                <c:pt idx="537">
                  <c:v>-0.4353426333333334</c:v>
                </c:pt>
                <c:pt idx="538">
                  <c:v>0.10394366666666666</c:v>
                </c:pt>
                <c:pt idx="539">
                  <c:v>1.0579568647732767</c:v>
                </c:pt>
                <c:pt idx="540">
                  <c:v>0.14744688333333333</c:v>
                </c:pt>
                <c:pt idx="541">
                  <c:v>-0.61508146666666674</c:v>
                </c:pt>
                <c:pt idx="542">
                  <c:v>0.52207766666666666</c:v>
                </c:pt>
                <c:pt idx="543">
                  <c:v>-0.65849740000000012</c:v>
                </c:pt>
                <c:pt idx="544">
                  <c:v>0.73483719999999997</c:v>
                </c:pt>
                <c:pt idx="545">
                  <c:v>1.0387783333333334</c:v>
                </c:pt>
                <c:pt idx="546">
                  <c:v>1.2970409999999999</c:v>
                </c:pt>
                <c:pt idx="547">
                  <c:v>-0.28072366666666665</c:v>
                </c:pt>
                <c:pt idx="548">
                  <c:v>0.65203983333333337</c:v>
                </c:pt>
                <c:pt idx="549">
                  <c:v>-0.30132700000000001</c:v>
                </c:pt>
                <c:pt idx="550">
                  <c:v>0.18120569210706247</c:v>
                </c:pt>
                <c:pt idx="551">
                  <c:v>3.1375000000000007E-2</c:v>
                </c:pt>
                <c:pt idx="552">
                  <c:v>-0.62445816666666676</c:v>
                </c:pt>
                <c:pt idx="553">
                  <c:v>1.0924228333333332</c:v>
                </c:pt>
                <c:pt idx="554">
                  <c:v>-0.36562833333333328</c:v>
                </c:pt>
                <c:pt idx="555">
                  <c:v>0.68514719999999996</c:v>
                </c:pt>
                <c:pt idx="556">
                  <c:v>-0.50433666666666677</c:v>
                </c:pt>
                <c:pt idx="557">
                  <c:v>0.40023416666666661</c:v>
                </c:pt>
                <c:pt idx="558">
                  <c:v>1.0509666666666565E-2</c:v>
                </c:pt>
                <c:pt idx="559">
                  <c:v>-0.20597116666666668</c:v>
                </c:pt>
                <c:pt idx="560">
                  <c:v>-0.37187066666666674</c:v>
                </c:pt>
                <c:pt idx="561">
                  <c:v>1.6622256702433374E-2</c:v>
                </c:pt>
                <c:pt idx="562">
                  <c:v>0.37289149999999993</c:v>
                </c:pt>
                <c:pt idx="563">
                  <c:v>2.3962105</c:v>
                </c:pt>
                <c:pt idx="564">
                  <c:v>-1.40466285</c:v>
                </c:pt>
                <c:pt idx="565">
                  <c:v>0.66695249999999995</c:v>
                </c:pt>
                <c:pt idx="566">
                  <c:v>0.13757605856091995</c:v>
                </c:pt>
                <c:pt idx="567">
                  <c:v>1.000235</c:v>
                </c:pt>
                <c:pt idx="568">
                  <c:v>0.4951188333333334</c:v>
                </c:pt>
                <c:pt idx="569">
                  <c:v>0.56551466666666661</c:v>
                </c:pt>
                <c:pt idx="570">
                  <c:v>1.1546051666666666</c:v>
                </c:pt>
                <c:pt idx="571">
                  <c:v>0.8912485</c:v>
                </c:pt>
                <c:pt idx="572">
                  <c:v>5.2861666666666585E-2</c:v>
                </c:pt>
                <c:pt idx="573">
                  <c:v>0.1635068333333333</c:v>
                </c:pt>
                <c:pt idx="574">
                  <c:v>-0.89264214999999991</c:v>
                </c:pt>
                <c:pt idx="575">
                  <c:v>1.940334</c:v>
                </c:pt>
                <c:pt idx="576">
                  <c:v>-0.4386219999999999</c:v>
                </c:pt>
                <c:pt idx="577">
                  <c:v>0.52228649999999999</c:v>
                </c:pt>
                <c:pt idx="578">
                  <c:v>1.1328123333333333</c:v>
                </c:pt>
                <c:pt idx="579">
                  <c:v>0.13757599999999992</c:v>
                </c:pt>
                <c:pt idx="580">
                  <c:v>0.46649666666666673</c:v>
                </c:pt>
                <c:pt idx="581">
                  <c:v>0.72136366666666663</c:v>
                </c:pt>
                <c:pt idx="582">
                  <c:v>0.6800721666666667</c:v>
                </c:pt>
                <c:pt idx="583">
                  <c:v>0.37527907598164495</c:v>
                </c:pt>
                <c:pt idx="584">
                  <c:v>0.5076191166666667</c:v>
                </c:pt>
                <c:pt idx="585">
                  <c:v>-0.21173683333333329</c:v>
                </c:pt>
                <c:pt idx="586">
                  <c:v>0.25724966666666665</c:v>
                </c:pt>
                <c:pt idx="587">
                  <c:v>1.2078463333333334</c:v>
                </c:pt>
                <c:pt idx="588">
                  <c:v>-0.92498381666666674</c:v>
                </c:pt>
                <c:pt idx="589">
                  <c:v>7.4966500000000005E-2</c:v>
                </c:pt>
                <c:pt idx="590">
                  <c:v>-7.4075500000000072E-2</c:v>
                </c:pt>
                <c:pt idx="591">
                  <c:v>1.0590466666666667</c:v>
                </c:pt>
                <c:pt idx="592">
                  <c:v>-0.17480150000000005</c:v>
                </c:pt>
                <c:pt idx="593">
                  <c:v>2.1050288333333333</c:v>
                </c:pt>
                <c:pt idx="594">
                  <c:v>0.6854338333333333</c:v>
                </c:pt>
                <c:pt idx="595">
                  <c:v>0.52098983333333326</c:v>
                </c:pt>
                <c:pt idx="596">
                  <c:v>0.55128220372896042</c:v>
                </c:pt>
                <c:pt idx="597">
                  <c:v>0.7525776666666667</c:v>
                </c:pt>
                <c:pt idx="598">
                  <c:v>1.4263958333333333</c:v>
                </c:pt>
                <c:pt idx="599">
                  <c:v>-0.21576416666666662</c:v>
                </c:pt>
                <c:pt idx="600">
                  <c:v>0.29653733333333321</c:v>
                </c:pt>
                <c:pt idx="601">
                  <c:v>1.1209951666666667</c:v>
                </c:pt>
                <c:pt idx="602">
                  <c:v>0.19166683333333326</c:v>
                </c:pt>
                <c:pt idx="603">
                  <c:v>8.3654666666666655E-2</c:v>
                </c:pt>
                <c:pt idx="604">
                  <c:v>-0.1853438333333334</c:v>
                </c:pt>
                <c:pt idx="605">
                  <c:v>0.14178750000000004</c:v>
                </c:pt>
                <c:pt idx="606">
                  <c:v>1.1086488333333333</c:v>
                </c:pt>
                <c:pt idx="607">
                  <c:v>1.4579573333333335</c:v>
                </c:pt>
                <c:pt idx="608">
                  <c:v>0.66740816666666669</c:v>
                </c:pt>
                <c:pt idx="609">
                  <c:v>1.1633544999999998</c:v>
                </c:pt>
                <c:pt idx="610">
                  <c:v>-0.14530116666666673</c:v>
                </c:pt>
                <c:pt idx="611">
                  <c:v>0.77195479999999994</c:v>
                </c:pt>
                <c:pt idx="612">
                  <c:v>0.16591149429474336</c:v>
                </c:pt>
                <c:pt idx="613">
                  <c:v>-0.78216408781886004</c:v>
                </c:pt>
                <c:pt idx="614">
                  <c:v>-5.4283833333333385E-2</c:v>
                </c:pt>
                <c:pt idx="615">
                  <c:v>0.72908087686891154</c:v>
                </c:pt>
                <c:pt idx="616">
                  <c:v>-5.2303166666666678E-2</c:v>
                </c:pt>
                <c:pt idx="617">
                  <c:v>-0.47899350000000002</c:v>
                </c:pt>
                <c:pt idx="618">
                  <c:v>3.6771666666665461E-3</c:v>
                </c:pt>
                <c:pt idx="619">
                  <c:v>0.96723866666666669</c:v>
                </c:pt>
                <c:pt idx="620">
                  <c:v>0.56757083333333325</c:v>
                </c:pt>
                <c:pt idx="621">
                  <c:v>3.4988663333333334</c:v>
                </c:pt>
                <c:pt idx="622">
                  <c:v>1.0292945</c:v>
                </c:pt>
                <c:pt idx="623">
                  <c:v>0.13431066666666661</c:v>
                </c:pt>
                <c:pt idx="624">
                  <c:v>-0.28601991411285993</c:v>
                </c:pt>
                <c:pt idx="625">
                  <c:v>-4.7691333333333308E-2</c:v>
                </c:pt>
                <c:pt idx="626">
                  <c:v>1.1321753333333333</c:v>
                </c:pt>
                <c:pt idx="627">
                  <c:v>1.2345569999999999</c:v>
                </c:pt>
                <c:pt idx="628">
                  <c:v>1.2067161666666666</c:v>
                </c:pt>
                <c:pt idx="629">
                  <c:v>0.58340871634157165</c:v>
                </c:pt>
                <c:pt idx="630">
                  <c:v>1.1334030000000002</c:v>
                </c:pt>
                <c:pt idx="631">
                  <c:v>2.3402361666666667</c:v>
                </c:pt>
                <c:pt idx="632">
                  <c:v>1.6656356666666667</c:v>
                </c:pt>
                <c:pt idx="633">
                  <c:v>1.3493539999999999</c:v>
                </c:pt>
                <c:pt idx="634">
                  <c:v>0.77016316666666673</c:v>
                </c:pt>
                <c:pt idx="635">
                  <c:v>1.3530838333333335</c:v>
                </c:pt>
                <c:pt idx="636">
                  <c:v>1.7894318333333332</c:v>
                </c:pt>
                <c:pt idx="637">
                  <c:v>1.2797201730077432</c:v>
                </c:pt>
                <c:pt idx="638">
                  <c:v>-5.2848533333333392E-2</c:v>
                </c:pt>
                <c:pt idx="639">
                  <c:v>0.40897699999999992</c:v>
                </c:pt>
                <c:pt idx="640">
                  <c:v>0.75788316666666666</c:v>
                </c:pt>
                <c:pt idx="641">
                  <c:v>-0.37216518333333332</c:v>
                </c:pt>
                <c:pt idx="642">
                  <c:v>2.2799505</c:v>
                </c:pt>
                <c:pt idx="643">
                  <c:v>0.6492308333333332</c:v>
                </c:pt>
                <c:pt idx="644">
                  <c:v>2.9847333333333337E-2</c:v>
                </c:pt>
                <c:pt idx="645">
                  <c:v>0.24633433333333321</c:v>
                </c:pt>
                <c:pt idx="646">
                  <c:v>1.5058161666666665</c:v>
                </c:pt>
                <c:pt idx="647">
                  <c:v>-0.26193799999999995</c:v>
                </c:pt>
                <c:pt idx="648">
                  <c:v>1.8379719999999999</c:v>
                </c:pt>
                <c:pt idx="649">
                  <c:v>0.68939583333333321</c:v>
                </c:pt>
                <c:pt idx="650">
                  <c:v>0.29189733333333329</c:v>
                </c:pt>
                <c:pt idx="651">
                  <c:v>1.9294971666666667</c:v>
                </c:pt>
                <c:pt idx="652">
                  <c:v>1.7877698333333332</c:v>
                </c:pt>
                <c:pt idx="653">
                  <c:v>-0.14484377001075632</c:v>
                </c:pt>
                <c:pt idx="654">
                  <c:v>1.4763535000000001</c:v>
                </c:pt>
                <c:pt idx="655">
                  <c:v>1.2289004999999997</c:v>
                </c:pt>
                <c:pt idx="656">
                  <c:v>0.43204666666666663</c:v>
                </c:pt>
                <c:pt idx="657">
                  <c:v>1.2618368333333334</c:v>
                </c:pt>
                <c:pt idx="658">
                  <c:v>1.708615</c:v>
                </c:pt>
                <c:pt idx="659">
                  <c:v>1.4145395000000001</c:v>
                </c:pt>
                <c:pt idx="660">
                  <c:v>0.61036016666666659</c:v>
                </c:pt>
                <c:pt idx="661">
                  <c:v>0.25361999999999996</c:v>
                </c:pt>
                <c:pt idx="662">
                  <c:v>7.9693499999999931E-2</c:v>
                </c:pt>
                <c:pt idx="663">
                  <c:v>1.6012911666666667</c:v>
                </c:pt>
                <c:pt idx="664">
                  <c:v>1.4255371666666665</c:v>
                </c:pt>
                <c:pt idx="665">
                  <c:v>0.57509049999999995</c:v>
                </c:pt>
                <c:pt idx="666">
                  <c:v>1.5520643333333333</c:v>
                </c:pt>
                <c:pt idx="667">
                  <c:v>3.0927951666666669</c:v>
                </c:pt>
                <c:pt idx="668">
                  <c:v>0.69458199999999992</c:v>
                </c:pt>
                <c:pt idx="669">
                  <c:v>0.78597566666666674</c:v>
                </c:pt>
                <c:pt idx="670">
                  <c:v>1.7883933333333335</c:v>
                </c:pt>
                <c:pt idx="671">
                  <c:v>0.27549283333333335</c:v>
                </c:pt>
                <c:pt idx="672">
                  <c:v>2.5176320000000003</c:v>
                </c:pt>
                <c:pt idx="673">
                  <c:v>2.5050393333333334</c:v>
                </c:pt>
                <c:pt idx="674">
                  <c:v>2.5485766666666665</c:v>
                </c:pt>
                <c:pt idx="675">
                  <c:v>1.2016446666666667</c:v>
                </c:pt>
                <c:pt idx="676">
                  <c:v>1.2827238333333333</c:v>
                </c:pt>
                <c:pt idx="677">
                  <c:v>0.98041699999999998</c:v>
                </c:pt>
                <c:pt idx="678">
                  <c:v>1.9753411666666667</c:v>
                </c:pt>
                <c:pt idx="679">
                  <c:v>1.7158246666666666</c:v>
                </c:pt>
                <c:pt idx="680">
                  <c:v>1.3354638333333331</c:v>
                </c:pt>
                <c:pt idx="681">
                  <c:v>1.8885638688877284</c:v>
                </c:pt>
                <c:pt idx="682">
                  <c:v>0.28630066666666659</c:v>
                </c:pt>
                <c:pt idx="683">
                  <c:v>1.3533819999999999</c:v>
                </c:pt>
                <c:pt idx="684">
                  <c:v>2.5796065000000001</c:v>
                </c:pt>
                <c:pt idx="685">
                  <c:v>1.6256643333333336</c:v>
                </c:pt>
                <c:pt idx="686">
                  <c:v>1.1090720000000001</c:v>
                </c:pt>
                <c:pt idx="687">
                  <c:v>3.3177946666666664</c:v>
                </c:pt>
                <c:pt idx="688">
                  <c:v>3.310082383333333</c:v>
                </c:pt>
                <c:pt idx="689">
                  <c:v>0.47733700000000007</c:v>
                </c:pt>
                <c:pt idx="690">
                  <c:v>1.6018554999999999</c:v>
                </c:pt>
                <c:pt idx="691">
                  <c:v>1.6202691666666666</c:v>
                </c:pt>
                <c:pt idx="692">
                  <c:v>1.2274586666666665</c:v>
                </c:pt>
                <c:pt idx="693">
                  <c:v>2.1443075</c:v>
                </c:pt>
                <c:pt idx="694">
                  <c:v>1.8160690406555233</c:v>
                </c:pt>
                <c:pt idx="695">
                  <c:v>3.2377549999999999</c:v>
                </c:pt>
                <c:pt idx="696">
                  <c:v>0.64159883333333323</c:v>
                </c:pt>
                <c:pt idx="697">
                  <c:v>1.6538089999999999</c:v>
                </c:pt>
                <c:pt idx="698">
                  <c:v>3.060273</c:v>
                </c:pt>
                <c:pt idx="699">
                  <c:v>1.8835566666666665</c:v>
                </c:pt>
                <c:pt idx="700">
                  <c:v>2.6130908333333331</c:v>
                </c:pt>
                <c:pt idx="701">
                  <c:v>2.1986346666666665</c:v>
                </c:pt>
                <c:pt idx="702">
                  <c:v>2.3984969999999999</c:v>
                </c:pt>
                <c:pt idx="703">
                  <c:v>1.0013105</c:v>
                </c:pt>
                <c:pt idx="704">
                  <c:v>0.50493583333333347</c:v>
                </c:pt>
                <c:pt idx="705">
                  <c:v>1.7129764999999999</c:v>
                </c:pt>
                <c:pt idx="706">
                  <c:v>1.9090523333333334</c:v>
                </c:pt>
                <c:pt idx="707">
                  <c:v>3.8274728333333337</c:v>
                </c:pt>
                <c:pt idx="708">
                  <c:v>2.0086548333333334</c:v>
                </c:pt>
                <c:pt idx="709">
                  <c:v>1.688099</c:v>
                </c:pt>
                <c:pt idx="710">
                  <c:v>0.87754450000000006</c:v>
                </c:pt>
                <c:pt idx="711">
                  <c:v>1.5817138333333336</c:v>
                </c:pt>
                <c:pt idx="712">
                  <c:v>3.6220053333333335</c:v>
                </c:pt>
                <c:pt idx="713">
                  <c:v>2.3469896666666665</c:v>
                </c:pt>
                <c:pt idx="714">
                  <c:v>1.2078773333333332</c:v>
                </c:pt>
                <c:pt idx="715">
                  <c:v>1.1628801666666668</c:v>
                </c:pt>
                <c:pt idx="716">
                  <c:v>2.9038606666666666</c:v>
                </c:pt>
                <c:pt idx="717">
                  <c:v>1.71888164693213</c:v>
                </c:pt>
                <c:pt idx="718">
                  <c:v>1.8376708333333334</c:v>
                </c:pt>
                <c:pt idx="719">
                  <c:v>5.6132606666666662</c:v>
                </c:pt>
                <c:pt idx="720">
                  <c:v>1.3842794999999999</c:v>
                </c:pt>
                <c:pt idx="721">
                  <c:v>4.6248441666666666</c:v>
                </c:pt>
                <c:pt idx="722">
                  <c:v>2.8415823333333332</c:v>
                </c:pt>
                <c:pt idx="723">
                  <c:v>3.9393513333333332</c:v>
                </c:pt>
                <c:pt idx="724">
                  <c:v>4.4531256666666676</c:v>
                </c:pt>
                <c:pt idx="725">
                  <c:v>3.6860401666666665</c:v>
                </c:pt>
                <c:pt idx="726">
                  <c:v>4.1114895000000002</c:v>
                </c:pt>
                <c:pt idx="727">
                  <c:v>2.8513459999999995</c:v>
                </c:pt>
                <c:pt idx="728">
                  <c:v>1.0479713333333331</c:v>
                </c:pt>
                <c:pt idx="729">
                  <c:v>5.1687252393923551</c:v>
                </c:pt>
                <c:pt idx="730">
                  <c:v>2.8752106666666664</c:v>
                </c:pt>
                <c:pt idx="731">
                  <c:v>4.4890381666666661</c:v>
                </c:pt>
                <c:pt idx="732">
                  <c:v>4.7673411666666672</c:v>
                </c:pt>
                <c:pt idx="733">
                  <c:v>4.6784083333333335</c:v>
                </c:pt>
                <c:pt idx="734">
                  <c:v>5.2849198333333334</c:v>
                </c:pt>
                <c:pt idx="735">
                  <c:v>7.200118166666666</c:v>
                </c:pt>
                <c:pt idx="736">
                  <c:v>6.9498958333333327</c:v>
                </c:pt>
                <c:pt idx="737">
                  <c:v>7.1154525</c:v>
                </c:pt>
                <c:pt idx="738">
                  <c:v>7.0711824999999999</c:v>
                </c:pt>
                <c:pt idx="739">
                  <c:v>7.6959619999999989</c:v>
                </c:pt>
                <c:pt idx="740">
                  <c:v>7.0616576666666679</c:v>
                </c:pt>
                <c:pt idx="741">
                  <c:v>8.4018730000000001</c:v>
                </c:pt>
                <c:pt idx="742">
                  <c:v>7.9019544999999995</c:v>
                </c:pt>
                <c:pt idx="743">
                  <c:v>9.8472009999999983</c:v>
                </c:pt>
                <c:pt idx="744">
                  <c:v>9.0282976666666688</c:v>
                </c:pt>
                <c:pt idx="745">
                  <c:v>8.9175511666666658</c:v>
                </c:pt>
                <c:pt idx="746">
                  <c:v>8.8362560000000006</c:v>
                </c:pt>
                <c:pt idx="747">
                  <c:v>10.339625000000002</c:v>
                </c:pt>
                <c:pt idx="748">
                  <c:v>10.330954999999999</c:v>
                </c:pt>
                <c:pt idx="749">
                  <c:v>10.450673333333333</c:v>
                </c:pt>
                <c:pt idx="750">
                  <c:v>10.029090999999999</c:v>
                </c:pt>
                <c:pt idx="751">
                  <c:v>10.077251166666667</c:v>
                </c:pt>
                <c:pt idx="752">
                  <c:v>10.184214166666667</c:v>
                </c:pt>
                <c:pt idx="753">
                  <c:v>10.590181666666666</c:v>
                </c:pt>
                <c:pt idx="754">
                  <c:v>11.855778333333333</c:v>
                </c:pt>
                <c:pt idx="755">
                  <c:v>12.051981666666668</c:v>
                </c:pt>
                <c:pt idx="756">
                  <c:v>12.07259</c:v>
                </c:pt>
                <c:pt idx="757">
                  <c:v>12.229928333333334</c:v>
                </c:pt>
                <c:pt idx="758">
                  <c:v>11.055756333333333</c:v>
                </c:pt>
                <c:pt idx="759">
                  <c:v>11.595016999999999</c:v>
                </c:pt>
                <c:pt idx="760">
                  <c:v>11.529983166666668</c:v>
                </c:pt>
                <c:pt idx="761">
                  <c:v>12.0365685</c:v>
                </c:pt>
                <c:pt idx="762">
                  <c:v>14.569229999999999</c:v>
                </c:pt>
                <c:pt idx="763">
                  <c:v>16.628915000000003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F3A-4956-84A1-21AA02E14F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2949800"/>
        <c:axId val="1062950128"/>
      </c:scatterChart>
      <c:valAx>
        <c:axId val="1062949800"/>
        <c:scaling>
          <c:orientation val="minMax"/>
          <c:max val="800"/>
        </c:scaling>
        <c:delete val="0"/>
        <c:axPos val="b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2950128"/>
        <c:crosses val="autoZero"/>
        <c:crossBetween val="midCat"/>
      </c:valAx>
      <c:valAx>
        <c:axId val="1062950128"/>
        <c:scaling>
          <c:orientation val="minMax"/>
          <c:max val="18"/>
          <c:min val="-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1111111111111112E-2"/>
              <c:y val="2.875984251968504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2949800"/>
        <c:crosses val="autoZero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 smtClean="0">
                <a:solidFill>
                  <a:sysClr val="windowText" lastClr="000000"/>
                </a:solidFill>
                <a:effectLst/>
              </a:rPr>
              <a:t>Expression on PND65 of </a:t>
            </a:r>
            <a:r>
              <a:rPr lang="en-US" sz="1400" b="0" i="0" baseline="0" dirty="0" err="1" smtClean="0">
                <a:solidFill>
                  <a:sysClr val="windowText" lastClr="000000"/>
                </a:solidFill>
                <a:effectLst/>
              </a:rPr>
              <a:t>piRNA</a:t>
            </a:r>
            <a:r>
              <a:rPr lang="en-US" sz="1400" b="0" i="0" baseline="0" dirty="0" smtClean="0">
                <a:solidFill>
                  <a:sysClr val="windowText" lastClr="000000"/>
                </a:solidFill>
                <a:effectLst/>
              </a:rPr>
              <a:t> </a:t>
            </a: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undergoing age-dependent </a:t>
            </a:r>
            <a:r>
              <a:rPr lang="en-US" sz="1400" b="0" i="0" baseline="0" dirty="0" smtClean="0">
                <a:solidFill>
                  <a:sysClr val="windowText" lastClr="000000"/>
                </a:solidFill>
                <a:effectLst/>
              </a:rPr>
              <a:t>down-regulation </a:t>
            </a: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in control animals</a:t>
            </a:r>
            <a:endParaRPr lang="en-US" sz="1400" dirty="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1988407699037624E-2"/>
          <c:y val="0.14945610965296005"/>
          <c:w val="0.87633114610673668"/>
          <c:h val="0.8222914843977836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Sheet1!$B$768</c:f>
              <c:strCache>
                <c:ptCount val="1"/>
                <c:pt idx="0">
                  <c:v>Control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Sheet1!$B$769:$B$912</c:f>
              <c:numCache>
                <c:formatCode>General</c:formatCode>
                <c:ptCount val="144"/>
                <c:pt idx="0">
                  <c:v>0.14631949999999994</c:v>
                </c:pt>
                <c:pt idx="1">
                  <c:v>0.24203840000000007</c:v>
                </c:pt>
                <c:pt idx="2">
                  <c:v>0.29629896666666661</c:v>
                </c:pt>
                <c:pt idx="3">
                  <c:v>0.43281166666666665</c:v>
                </c:pt>
                <c:pt idx="4">
                  <c:v>0.49007916666666662</c:v>
                </c:pt>
                <c:pt idx="5">
                  <c:v>0.62731196666666678</c:v>
                </c:pt>
                <c:pt idx="6">
                  <c:v>0.77656196666666666</c:v>
                </c:pt>
                <c:pt idx="7">
                  <c:v>0.85094333333333338</c:v>
                </c:pt>
                <c:pt idx="8">
                  <c:v>0.8794141666666665</c:v>
                </c:pt>
                <c:pt idx="9">
                  <c:v>0.90370399999999995</c:v>
                </c:pt>
                <c:pt idx="10">
                  <c:v>0.92732866666666658</c:v>
                </c:pt>
                <c:pt idx="11">
                  <c:v>0.9347203999999999</c:v>
                </c:pt>
                <c:pt idx="12">
                  <c:v>0.96993796666666687</c:v>
                </c:pt>
                <c:pt idx="13">
                  <c:v>0.98032200000000003</c:v>
                </c:pt>
                <c:pt idx="14">
                  <c:v>0.98292199999999996</c:v>
                </c:pt>
                <c:pt idx="15">
                  <c:v>0.99398266666666668</c:v>
                </c:pt>
                <c:pt idx="16">
                  <c:v>1.0574531166666665</c:v>
                </c:pt>
                <c:pt idx="17">
                  <c:v>1.0579941333333334</c:v>
                </c:pt>
                <c:pt idx="18">
                  <c:v>1.0608868333333332</c:v>
                </c:pt>
                <c:pt idx="19">
                  <c:v>1.0655199666666666</c:v>
                </c:pt>
                <c:pt idx="20">
                  <c:v>1.1351909833333333</c:v>
                </c:pt>
                <c:pt idx="21">
                  <c:v>1.1627851666666666</c:v>
                </c:pt>
                <c:pt idx="22">
                  <c:v>1.2750766666666669</c:v>
                </c:pt>
                <c:pt idx="23">
                  <c:v>1.2762484000000001</c:v>
                </c:pt>
                <c:pt idx="24">
                  <c:v>1.2768906666666666</c:v>
                </c:pt>
                <c:pt idx="25">
                  <c:v>1.3196389999999998</c:v>
                </c:pt>
                <c:pt idx="26">
                  <c:v>1.4291775666666666</c:v>
                </c:pt>
                <c:pt idx="27">
                  <c:v>1.4985801666666667</c:v>
                </c:pt>
                <c:pt idx="28">
                  <c:v>1.5010581666666665</c:v>
                </c:pt>
                <c:pt idx="29">
                  <c:v>1.5215794837618899</c:v>
                </c:pt>
                <c:pt idx="30">
                  <c:v>1.5322931666666666</c:v>
                </c:pt>
                <c:pt idx="31">
                  <c:v>1.5515877333333332</c:v>
                </c:pt>
                <c:pt idx="32">
                  <c:v>1.5729518786173464</c:v>
                </c:pt>
                <c:pt idx="33">
                  <c:v>1.5843142268504788</c:v>
                </c:pt>
                <c:pt idx="34">
                  <c:v>1.6305611500000001</c:v>
                </c:pt>
                <c:pt idx="35">
                  <c:v>1.6969345666666664</c:v>
                </c:pt>
                <c:pt idx="36">
                  <c:v>1.7219148333333332</c:v>
                </c:pt>
                <c:pt idx="37">
                  <c:v>1.7246456333333333</c:v>
                </c:pt>
                <c:pt idx="38">
                  <c:v>1.7345761198573333</c:v>
                </c:pt>
                <c:pt idx="39">
                  <c:v>1.7807462504023954</c:v>
                </c:pt>
                <c:pt idx="40">
                  <c:v>1.8093754999999998</c:v>
                </c:pt>
                <c:pt idx="41">
                  <c:v>1.8383028107596251</c:v>
                </c:pt>
                <c:pt idx="42">
                  <c:v>1.9132666666666662</c:v>
                </c:pt>
                <c:pt idx="43">
                  <c:v>1.9324033333333333</c:v>
                </c:pt>
                <c:pt idx="44">
                  <c:v>1.9584728333333332</c:v>
                </c:pt>
                <c:pt idx="45">
                  <c:v>2.0076378166666666</c:v>
                </c:pt>
                <c:pt idx="46">
                  <c:v>2.0342231666666666</c:v>
                </c:pt>
                <c:pt idx="47">
                  <c:v>2.0644540666666669</c:v>
                </c:pt>
                <c:pt idx="48">
                  <c:v>2.139459</c:v>
                </c:pt>
                <c:pt idx="49">
                  <c:v>2.1449960666666663</c:v>
                </c:pt>
                <c:pt idx="50">
                  <c:v>2.2272832956610196</c:v>
                </c:pt>
                <c:pt idx="51">
                  <c:v>2.2572187333333331</c:v>
                </c:pt>
                <c:pt idx="52">
                  <c:v>2.2895956666666666</c:v>
                </c:pt>
                <c:pt idx="53">
                  <c:v>2.3054797833333334</c:v>
                </c:pt>
                <c:pt idx="54">
                  <c:v>2.322152</c:v>
                </c:pt>
                <c:pt idx="55">
                  <c:v>2.3373738333333334</c:v>
                </c:pt>
                <c:pt idx="56">
                  <c:v>2.3494695000000001</c:v>
                </c:pt>
                <c:pt idx="57">
                  <c:v>2.3897193333333333</c:v>
                </c:pt>
                <c:pt idx="58">
                  <c:v>2.4077218333333334</c:v>
                </c:pt>
                <c:pt idx="59">
                  <c:v>2.4824766500000002</c:v>
                </c:pt>
                <c:pt idx="60">
                  <c:v>2.4831254999999999</c:v>
                </c:pt>
                <c:pt idx="61">
                  <c:v>2.518580333333333</c:v>
                </c:pt>
                <c:pt idx="62">
                  <c:v>2.5684098333333329</c:v>
                </c:pt>
                <c:pt idx="63">
                  <c:v>2.5865494999999998</c:v>
                </c:pt>
                <c:pt idx="64">
                  <c:v>2.6776079833333335</c:v>
                </c:pt>
                <c:pt idx="65">
                  <c:v>2.6840931500000003</c:v>
                </c:pt>
                <c:pt idx="66">
                  <c:v>2.6957496666666665</c:v>
                </c:pt>
                <c:pt idx="67">
                  <c:v>2.7465234666666665</c:v>
                </c:pt>
                <c:pt idx="68">
                  <c:v>2.8557471333333333</c:v>
                </c:pt>
                <c:pt idx="69">
                  <c:v>2.8596461666666664</c:v>
                </c:pt>
                <c:pt idx="70">
                  <c:v>2.9126586666666667</c:v>
                </c:pt>
                <c:pt idx="71">
                  <c:v>2.9396848333333332</c:v>
                </c:pt>
                <c:pt idx="72">
                  <c:v>2.9548766666666668</c:v>
                </c:pt>
                <c:pt idx="73">
                  <c:v>2.9893126666666667</c:v>
                </c:pt>
                <c:pt idx="74">
                  <c:v>3.0001824999999998</c:v>
                </c:pt>
                <c:pt idx="75">
                  <c:v>3.088684666666667</c:v>
                </c:pt>
                <c:pt idx="76">
                  <c:v>3.2456436666666666</c:v>
                </c:pt>
                <c:pt idx="77">
                  <c:v>3.4709535000000002</c:v>
                </c:pt>
                <c:pt idx="78">
                  <c:v>3.5519219999999998</c:v>
                </c:pt>
                <c:pt idx="79">
                  <c:v>3.5610249833333332</c:v>
                </c:pt>
                <c:pt idx="80">
                  <c:v>3.6015646666666665</c:v>
                </c:pt>
                <c:pt idx="81">
                  <c:v>3.6481178000000001</c:v>
                </c:pt>
                <c:pt idx="82">
                  <c:v>3.6656996666666672</c:v>
                </c:pt>
                <c:pt idx="83">
                  <c:v>3.7142344999999999</c:v>
                </c:pt>
                <c:pt idx="84">
                  <c:v>3.7294946666666662</c:v>
                </c:pt>
                <c:pt idx="85">
                  <c:v>3.7516728333333336</c:v>
                </c:pt>
                <c:pt idx="86">
                  <c:v>3.7879458333333336</c:v>
                </c:pt>
                <c:pt idx="87">
                  <c:v>3.9436034000000002</c:v>
                </c:pt>
                <c:pt idx="88">
                  <c:v>4.0683235376012066</c:v>
                </c:pt>
                <c:pt idx="89">
                  <c:v>4.0894858333333337</c:v>
                </c:pt>
                <c:pt idx="90">
                  <c:v>4.0996755664152085</c:v>
                </c:pt>
                <c:pt idx="91">
                  <c:v>4.2097590499999997</c:v>
                </c:pt>
                <c:pt idx="92">
                  <c:v>4.2393531666666666</c:v>
                </c:pt>
                <c:pt idx="93">
                  <c:v>4.2516730000000003</c:v>
                </c:pt>
                <c:pt idx="94">
                  <c:v>4.3249323166666667</c:v>
                </c:pt>
                <c:pt idx="95">
                  <c:v>4.3713613333333337</c:v>
                </c:pt>
                <c:pt idx="96">
                  <c:v>4.3842883333333331</c:v>
                </c:pt>
                <c:pt idx="97">
                  <c:v>4.4333534999999999</c:v>
                </c:pt>
                <c:pt idx="98">
                  <c:v>4.4910018333333328</c:v>
                </c:pt>
                <c:pt idx="99">
                  <c:v>4.569987666666667</c:v>
                </c:pt>
                <c:pt idx="100">
                  <c:v>4.7723054999999999</c:v>
                </c:pt>
                <c:pt idx="101">
                  <c:v>4.7794615</c:v>
                </c:pt>
                <c:pt idx="102">
                  <c:v>4.8155363333333332</c:v>
                </c:pt>
                <c:pt idx="103">
                  <c:v>4.9048318333333327</c:v>
                </c:pt>
                <c:pt idx="104">
                  <c:v>4.9316058333333332</c:v>
                </c:pt>
                <c:pt idx="105">
                  <c:v>4.977417</c:v>
                </c:pt>
                <c:pt idx="106">
                  <c:v>5.0298263333333333</c:v>
                </c:pt>
                <c:pt idx="107">
                  <c:v>5.1797439999999995</c:v>
                </c:pt>
                <c:pt idx="108">
                  <c:v>5.2607898333333338</c:v>
                </c:pt>
                <c:pt idx="109">
                  <c:v>5.4024458333333323</c:v>
                </c:pt>
                <c:pt idx="110">
                  <c:v>5.4131661666666666</c:v>
                </c:pt>
                <c:pt idx="111">
                  <c:v>5.5481173333333338</c:v>
                </c:pt>
                <c:pt idx="112">
                  <c:v>5.6469413333333334</c:v>
                </c:pt>
                <c:pt idx="113">
                  <c:v>5.6532174999999993</c:v>
                </c:pt>
                <c:pt idx="114">
                  <c:v>5.9648694999999998</c:v>
                </c:pt>
                <c:pt idx="115">
                  <c:v>5.9698158333333327</c:v>
                </c:pt>
                <c:pt idx="116">
                  <c:v>6.1134888333333341</c:v>
                </c:pt>
                <c:pt idx="117">
                  <c:v>6.2969270000000002</c:v>
                </c:pt>
                <c:pt idx="118">
                  <c:v>6.3084935175476771</c:v>
                </c:pt>
                <c:pt idx="119">
                  <c:v>6.617627333333334</c:v>
                </c:pt>
                <c:pt idx="120">
                  <c:v>6.8515135000000003</c:v>
                </c:pt>
                <c:pt idx="121">
                  <c:v>6.9658111666666658</c:v>
                </c:pt>
                <c:pt idx="122">
                  <c:v>6.9850455000000009</c:v>
                </c:pt>
                <c:pt idx="123">
                  <c:v>7.041784166666667</c:v>
                </c:pt>
                <c:pt idx="124">
                  <c:v>7.0729723333333334</c:v>
                </c:pt>
                <c:pt idx="125">
                  <c:v>7.2607723333333345</c:v>
                </c:pt>
                <c:pt idx="126">
                  <c:v>7.4278581666666676</c:v>
                </c:pt>
                <c:pt idx="127">
                  <c:v>7.4311388333333346</c:v>
                </c:pt>
                <c:pt idx="128">
                  <c:v>7.4470580000000011</c:v>
                </c:pt>
                <c:pt idx="129">
                  <c:v>7.571699333333334</c:v>
                </c:pt>
                <c:pt idx="130">
                  <c:v>7.5918375000000005</c:v>
                </c:pt>
                <c:pt idx="131">
                  <c:v>7.5943599999999991</c:v>
                </c:pt>
                <c:pt idx="132">
                  <c:v>7.8841253333333343</c:v>
                </c:pt>
                <c:pt idx="133">
                  <c:v>8.0212975000000011</c:v>
                </c:pt>
                <c:pt idx="134">
                  <c:v>8.0218255000000003</c:v>
                </c:pt>
                <c:pt idx="135">
                  <c:v>8.6322003333333335</c:v>
                </c:pt>
                <c:pt idx="136">
                  <c:v>9.2246576666666673</c:v>
                </c:pt>
                <c:pt idx="137">
                  <c:v>9.7779183333333339</c:v>
                </c:pt>
                <c:pt idx="138">
                  <c:v>10.186817666666665</c:v>
                </c:pt>
                <c:pt idx="139">
                  <c:v>10.336089500000002</c:v>
                </c:pt>
                <c:pt idx="140">
                  <c:v>10.457841666666667</c:v>
                </c:pt>
                <c:pt idx="141">
                  <c:v>11.011675000000002</c:v>
                </c:pt>
                <c:pt idx="142">
                  <c:v>11.224986666666666</c:v>
                </c:pt>
                <c:pt idx="143">
                  <c:v>11.773121666666668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C78-4F23-B7D9-AA7245243332}"/>
            </c:ext>
          </c:extLst>
        </c:ser>
        <c:ser>
          <c:idx val="1"/>
          <c:order val="1"/>
          <c:tx>
            <c:strRef>
              <c:f>Sheet1!$C$768</c:f>
              <c:strCache>
                <c:ptCount val="1"/>
                <c:pt idx="0">
                  <c:v>BDE-47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3"/>
            <c:dispRSqr val="0"/>
            <c:dispEq val="0"/>
          </c:trendline>
          <c:yVal>
            <c:numRef>
              <c:f>Sheet1!$C$769:$C$912</c:f>
              <c:numCache>
                <c:formatCode>General</c:formatCode>
                <c:ptCount val="144"/>
                <c:pt idx="0">
                  <c:v>-2.8091010000000001</c:v>
                </c:pt>
                <c:pt idx="1">
                  <c:v>-2.3356254716666669</c:v>
                </c:pt>
                <c:pt idx="2">
                  <c:v>-2.3356254716666669</c:v>
                </c:pt>
                <c:pt idx="3">
                  <c:v>-2.3356254716666669</c:v>
                </c:pt>
                <c:pt idx="4">
                  <c:v>-0.30380097166666675</c:v>
                </c:pt>
                <c:pt idx="5">
                  <c:v>-0.8436608333333333</c:v>
                </c:pt>
                <c:pt idx="6">
                  <c:v>-1.39240545</c:v>
                </c:pt>
                <c:pt idx="7">
                  <c:v>-2.2012496166666664</c:v>
                </c:pt>
                <c:pt idx="8">
                  <c:v>-1.6401768333333333</c:v>
                </c:pt>
                <c:pt idx="9">
                  <c:v>-1.7613843333333332</c:v>
                </c:pt>
                <c:pt idx="10">
                  <c:v>-1.6113498333333336</c:v>
                </c:pt>
                <c:pt idx="11">
                  <c:v>-0.96593280500000001</c:v>
                </c:pt>
                <c:pt idx="12">
                  <c:v>-0.5251366666666667</c:v>
                </c:pt>
                <c:pt idx="13">
                  <c:v>-2.8091010000000001</c:v>
                </c:pt>
                <c:pt idx="14">
                  <c:v>-0.12773044999999991</c:v>
                </c:pt>
                <c:pt idx="15">
                  <c:v>-1.2179604499999999</c:v>
                </c:pt>
                <c:pt idx="16">
                  <c:v>-2.8091010000000001</c:v>
                </c:pt>
                <c:pt idx="17">
                  <c:v>-2.0748508333333335</c:v>
                </c:pt>
                <c:pt idx="18">
                  <c:v>-2.8091010000000001</c:v>
                </c:pt>
                <c:pt idx="19">
                  <c:v>1.4784980283333333</c:v>
                </c:pt>
                <c:pt idx="20">
                  <c:v>0.10755251666666665</c:v>
                </c:pt>
                <c:pt idx="21">
                  <c:v>1.0840598333333331</c:v>
                </c:pt>
                <c:pt idx="22">
                  <c:v>-0.48564849999999998</c:v>
                </c:pt>
                <c:pt idx="23">
                  <c:v>-1.0820902999999999</c:v>
                </c:pt>
                <c:pt idx="24">
                  <c:v>-1.4059601166666666</c:v>
                </c:pt>
                <c:pt idx="25">
                  <c:v>-0.788246</c:v>
                </c:pt>
                <c:pt idx="26">
                  <c:v>-1.2407674716666668</c:v>
                </c:pt>
                <c:pt idx="27">
                  <c:v>-0.64210583333333349</c:v>
                </c:pt>
                <c:pt idx="28">
                  <c:v>-1.791993605</c:v>
                </c:pt>
                <c:pt idx="29">
                  <c:v>-2.8091010230403302</c:v>
                </c:pt>
                <c:pt idx="30">
                  <c:v>0.74793300000000007</c:v>
                </c:pt>
                <c:pt idx="31">
                  <c:v>-0.24262283333333343</c:v>
                </c:pt>
                <c:pt idx="32">
                  <c:v>-0.84341456784893343</c:v>
                </c:pt>
                <c:pt idx="33">
                  <c:v>-1.1288085399653698</c:v>
                </c:pt>
                <c:pt idx="34">
                  <c:v>-2.8091010000000001</c:v>
                </c:pt>
                <c:pt idx="35">
                  <c:v>-2.0533731666666668</c:v>
                </c:pt>
                <c:pt idx="36">
                  <c:v>-2.8091010000000001</c:v>
                </c:pt>
                <c:pt idx="37">
                  <c:v>-2.8091010000000001</c:v>
                </c:pt>
                <c:pt idx="38">
                  <c:v>-7.5701349473098478E-2</c:v>
                </c:pt>
                <c:pt idx="39">
                  <c:v>-2.3356254909731704</c:v>
                </c:pt>
                <c:pt idx="40">
                  <c:v>-2.2012496166666664</c:v>
                </c:pt>
                <c:pt idx="41">
                  <c:v>-0.2078140331430253</c:v>
                </c:pt>
                <c:pt idx="42">
                  <c:v>-2.0273366666666668</c:v>
                </c:pt>
                <c:pt idx="43">
                  <c:v>-1.8975328333333332</c:v>
                </c:pt>
                <c:pt idx="44">
                  <c:v>-0.11532906666666672</c:v>
                </c:pt>
                <c:pt idx="45">
                  <c:v>-2.3679449999999935E-2</c:v>
                </c:pt>
                <c:pt idx="46">
                  <c:v>-2.8091010000000001</c:v>
                </c:pt>
                <c:pt idx="47">
                  <c:v>-1.0825313333333335</c:v>
                </c:pt>
                <c:pt idx="48">
                  <c:v>-0.56829750000000001</c:v>
                </c:pt>
                <c:pt idx="49">
                  <c:v>-2.8091010000000001</c:v>
                </c:pt>
                <c:pt idx="50">
                  <c:v>0.33800541869433159</c:v>
                </c:pt>
                <c:pt idx="51">
                  <c:v>-2.0002568333333337</c:v>
                </c:pt>
                <c:pt idx="52">
                  <c:v>-0.17698250000000013</c:v>
                </c:pt>
                <c:pt idx="53">
                  <c:v>-1.6573333333333331</c:v>
                </c:pt>
                <c:pt idx="54">
                  <c:v>-2.8091010000000001</c:v>
                </c:pt>
                <c:pt idx="55">
                  <c:v>0.24447433333333324</c:v>
                </c:pt>
                <c:pt idx="56">
                  <c:v>-1.5979999999999883E-3</c:v>
                </c:pt>
                <c:pt idx="57">
                  <c:v>-0.17753713833333343</c:v>
                </c:pt>
                <c:pt idx="58">
                  <c:v>-0.62741066666666667</c:v>
                </c:pt>
                <c:pt idx="59">
                  <c:v>-0.43262730500000002</c:v>
                </c:pt>
                <c:pt idx="60">
                  <c:v>1.2647795000000002</c:v>
                </c:pt>
                <c:pt idx="61">
                  <c:v>1.2685265283333333</c:v>
                </c:pt>
                <c:pt idx="62">
                  <c:v>1.2557003333333332</c:v>
                </c:pt>
                <c:pt idx="63">
                  <c:v>-1.2207958333333335</c:v>
                </c:pt>
                <c:pt idx="64">
                  <c:v>4.7052256666666672</c:v>
                </c:pt>
                <c:pt idx="65">
                  <c:v>1.6519971666666668</c:v>
                </c:pt>
                <c:pt idx="66">
                  <c:v>-2.8091010000000001</c:v>
                </c:pt>
                <c:pt idx="67">
                  <c:v>-0.30707090000000004</c:v>
                </c:pt>
                <c:pt idx="68">
                  <c:v>-0.53536400000000006</c:v>
                </c:pt>
                <c:pt idx="69">
                  <c:v>3.6918811666666671</c:v>
                </c:pt>
                <c:pt idx="70">
                  <c:v>-1.4754646383333334</c:v>
                </c:pt>
                <c:pt idx="71">
                  <c:v>2.2171788833333337</c:v>
                </c:pt>
                <c:pt idx="72">
                  <c:v>-0.98128694999999999</c:v>
                </c:pt>
                <c:pt idx="73">
                  <c:v>3.3615023833333333</c:v>
                </c:pt>
                <c:pt idx="74">
                  <c:v>-0.31080266666666673</c:v>
                </c:pt>
                <c:pt idx="75">
                  <c:v>1.7651738333333331</c:v>
                </c:pt>
                <c:pt idx="76">
                  <c:v>-2.1030255000000002</c:v>
                </c:pt>
                <c:pt idx="77">
                  <c:v>0.43823933333333365</c:v>
                </c:pt>
                <c:pt idx="78">
                  <c:v>-0.26824995000000013</c:v>
                </c:pt>
                <c:pt idx="79">
                  <c:v>0.1703568333333334</c:v>
                </c:pt>
                <c:pt idx="80">
                  <c:v>0.83175236166666655</c:v>
                </c:pt>
                <c:pt idx="81">
                  <c:v>1.0868719999999998</c:v>
                </c:pt>
                <c:pt idx="82">
                  <c:v>-0.76197933333333345</c:v>
                </c:pt>
                <c:pt idx="83">
                  <c:v>0.66894316666666676</c:v>
                </c:pt>
                <c:pt idx="84">
                  <c:v>3.5153379999999999</c:v>
                </c:pt>
                <c:pt idx="85">
                  <c:v>1.1844799999999998</c:v>
                </c:pt>
                <c:pt idx="86">
                  <c:v>0.14231799999999994</c:v>
                </c:pt>
                <c:pt idx="87">
                  <c:v>-6.2228550000000084E-2</c:v>
                </c:pt>
                <c:pt idx="88">
                  <c:v>1.3217744492785684</c:v>
                </c:pt>
                <c:pt idx="89">
                  <c:v>0.26394098333333327</c:v>
                </c:pt>
                <c:pt idx="90">
                  <c:v>2.313883954571748</c:v>
                </c:pt>
                <c:pt idx="91">
                  <c:v>1.4028160999999999</c:v>
                </c:pt>
                <c:pt idx="92">
                  <c:v>-0.31145044999999999</c:v>
                </c:pt>
                <c:pt idx="93">
                  <c:v>0.43190966666666658</c:v>
                </c:pt>
                <c:pt idx="94">
                  <c:v>0.3133361999999999</c:v>
                </c:pt>
                <c:pt idx="95">
                  <c:v>1.0878403333333333</c:v>
                </c:pt>
                <c:pt idx="96">
                  <c:v>0.78446733333333329</c:v>
                </c:pt>
                <c:pt idx="97">
                  <c:v>-0.28428447166666665</c:v>
                </c:pt>
                <c:pt idx="98">
                  <c:v>2.3618086666666667</c:v>
                </c:pt>
                <c:pt idx="99">
                  <c:v>3.4500451666666669</c:v>
                </c:pt>
                <c:pt idx="100">
                  <c:v>3.646309</c:v>
                </c:pt>
                <c:pt idx="101">
                  <c:v>0.74434536666666651</c:v>
                </c:pt>
                <c:pt idx="102">
                  <c:v>0.12315502833333329</c:v>
                </c:pt>
                <c:pt idx="103">
                  <c:v>2.8260896666666668</c:v>
                </c:pt>
                <c:pt idx="104">
                  <c:v>3.1395399999999998</c:v>
                </c:pt>
                <c:pt idx="105">
                  <c:v>1.5270845</c:v>
                </c:pt>
                <c:pt idx="106">
                  <c:v>3.5105753333333336</c:v>
                </c:pt>
                <c:pt idx="107">
                  <c:v>1.8764548333333331</c:v>
                </c:pt>
                <c:pt idx="108">
                  <c:v>1.4022441666666665</c:v>
                </c:pt>
                <c:pt idx="109">
                  <c:v>3.349294</c:v>
                </c:pt>
                <c:pt idx="110">
                  <c:v>1.7697126666666667</c:v>
                </c:pt>
                <c:pt idx="111">
                  <c:v>0.53783983333333329</c:v>
                </c:pt>
                <c:pt idx="112">
                  <c:v>1.8962578333333333</c:v>
                </c:pt>
                <c:pt idx="113">
                  <c:v>3.0034561666666666</c:v>
                </c:pt>
                <c:pt idx="114">
                  <c:v>4.3500191666666677</c:v>
                </c:pt>
                <c:pt idx="115">
                  <c:v>0.23283499999999999</c:v>
                </c:pt>
                <c:pt idx="116">
                  <c:v>4.3463471666666669</c:v>
                </c:pt>
                <c:pt idx="117">
                  <c:v>3.5018868333333333</c:v>
                </c:pt>
                <c:pt idx="118">
                  <c:v>2.8813173089153286</c:v>
                </c:pt>
                <c:pt idx="119">
                  <c:v>2.4023099999999999</c:v>
                </c:pt>
                <c:pt idx="120">
                  <c:v>5.6110463333333334</c:v>
                </c:pt>
                <c:pt idx="121">
                  <c:v>2.0406388833333335</c:v>
                </c:pt>
                <c:pt idx="122">
                  <c:v>4.3185435000000005</c:v>
                </c:pt>
                <c:pt idx="123">
                  <c:v>3.1196533333333334</c:v>
                </c:pt>
                <c:pt idx="124">
                  <c:v>3.3991221666666669</c:v>
                </c:pt>
                <c:pt idx="125">
                  <c:v>4.5954613333333327</c:v>
                </c:pt>
                <c:pt idx="126">
                  <c:v>4.291103333333333</c:v>
                </c:pt>
                <c:pt idx="127">
                  <c:v>2.7652411666666672</c:v>
                </c:pt>
                <c:pt idx="128">
                  <c:v>4.0102816666666667</c:v>
                </c:pt>
                <c:pt idx="129">
                  <c:v>4.5237411666666665</c:v>
                </c:pt>
                <c:pt idx="130">
                  <c:v>4.9400363333333326</c:v>
                </c:pt>
                <c:pt idx="131">
                  <c:v>4.5812311666666661</c:v>
                </c:pt>
                <c:pt idx="132">
                  <c:v>4.1860978333333332</c:v>
                </c:pt>
                <c:pt idx="133">
                  <c:v>5.9748973333333337</c:v>
                </c:pt>
                <c:pt idx="134">
                  <c:v>6.1879316666666666</c:v>
                </c:pt>
                <c:pt idx="135">
                  <c:v>6.6186326666666666</c:v>
                </c:pt>
                <c:pt idx="136">
                  <c:v>7.6726405</c:v>
                </c:pt>
                <c:pt idx="137">
                  <c:v>7.9674421666666673</c:v>
                </c:pt>
                <c:pt idx="138">
                  <c:v>8.9588971666666684</c:v>
                </c:pt>
                <c:pt idx="139">
                  <c:v>6.6959555000000002</c:v>
                </c:pt>
                <c:pt idx="140">
                  <c:v>10.908314500000001</c:v>
                </c:pt>
                <c:pt idx="141">
                  <c:v>10.72434</c:v>
                </c:pt>
                <c:pt idx="142">
                  <c:v>11.900783333333331</c:v>
                </c:pt>
                <c:pt idx="143">
                  <c:v>12.197393333333332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C78-4F23-B7D9-AA72452433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02473904"/>
        <c:axId val="702472920"/>
      </c:scatterChart>
      <c:valAx>
        <c:axId val="702473904"/>
        <c:scaling>
          <c:orientation val="minMax"/>
          <c:max val="150"/>
          <c:min val="0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2472920"/>
        <c:crosses val="autoZero"/>
        <c:crossBetween val="midCat"/>
      </c:valAx>
      <c:valAx>
        <c:axId val="7024729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8.3333333333333332E-3"/>
              <c:y val="2.899278215223096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24739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 smtClean="0">
                <a:solidFill>
                  <a:sysClr val="windowText" lastClr="000000"/>
                </a:solidFill>
                <a:effectLst/>
              </a:rPr>
              <a:t>Expression </a:t>
            </a: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on PND120 of </a:t>
            </a:r>
            <a:r>
              <a:rPr lang="en-US" sz="1400" b="0" i="0" baseline="0" dirty="0" err="1">
                <a:solidFill>
                  <a:sysClr val="windowText" lastClr="000000"/>
                </a:solidFill>
                <a:effectLst/>
              </a:rPr>
              <a:t>piRNA</a:t>
            </a: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 undergoing age-dependent </a:t>
            </a:r>
            <a:r>
              <a:rPr lang="en-US" sz="1400" b="0" i="0" baseline="0" dirty="0" smtClean="0">
                <a:solidFill>
                  <a:sysClr val="windowText" lastClr="000000"/>
                </a:solidFill>
                <a:effectLst/>
              </a:rPr>
              <a:t>down-regulation </a:t>
            </a:r>
            <a:r>
              <a:rPr lang="en-US" sz="1400" b="0" i="0" baseline="0" dirty="0">
                <a:solidFill>
                  <a:sysClr val="windowText" lastClr="000000"/>
                </a:solidFill>
                <a:effectLst/>
              </a:rPr>
              <a:t>in control animals</a:t>
            </a:r>
            <a:endParaRPr lang="en-US" sz="1400" dirty="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6580927384076991E-2"/>
          <c:y val="0.14435185185185184"/>
          <c:w val="0.88386351706036748"/>
          <c:h val="0.82739574219889178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Sheet1!$D$768</c:f>
              <c:strCache>
                <c:ptCount val="1"/>
                <c:pt idx="0">
                  <c:v>Control 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Sheet1!$D$769:$D$912</c:f>
              <c:numCache>
                <c:formatCode>General</c:formatCode>
                <c:ptCount val="144"/>
                <c:pt idx="0">
                  <c:v>-2.8091010000000001</c:v>
                </c:pt>
                <c:pt idx="1">
                  <c:v>-2.8091010000000001</c:v>
                </c:pt>
                <c:pt idx="2">
                  <c:v>-2.8091010000000001</c:v>
                </c:pt>
                <c:pt idx="3">
                  <c:v>-2.8091010000000001</c:v>
                </c:pt>
                <c:pt idx="4">
                  <c:v>-2.6675003333333334</c:v>
                </c:pt>
                <c:pt idx="5">
                  <c:v>-2.6675003333333334</c:v>
                </c:pt>
                <c:pt idx="6">
                  <c:v>-2.6675003333333334</c:v>
                </c:pt>
                <c:pt idx="7">
                  <c:v>-2.611545</c:v>
                </c:pt>
                <c:pt idx="8">
                  <c:v>-2.611545</c:v>
                </c:pt>
                <c:pt idx="9">
                  <c:v>-2.5426195000000003</c:v>
                </c:pt>
                <c:pt idx="10">
                  <c:v>-2.5366074104039087</c:v>
                </c:pt>
                <c:pt idx="11">
                  <c:v>-2.4770861666666666</c:v>
                </c:pt>
                <c:pt idx="12">
                  <c:v>-2.4770861666666666</c:v>
                </c:pt>
                <c:pt idx="13">
                  <c:v>-2.4561876833333334</c:v>
                </c:pt>
                <c:pt idx="14">
                  <c:v>-2.4561876833333334</c:v>
                </c:pt>
                <c:pt idx="15">
                  <c:v>-2.4238459166666666</c:v>
                </c:pt>
                <c:pt idx="16">
                  <c:v>-2.4081527500000002</c:v>
                </c:pt>
                <c:pt idx="17">
                  <c:v>-2.4081527500000002</c:v>
                </c:pt>
                <c:pt idx="18">
                  <c:v>-2.4010188333333335</c:v>
                </c:pt>
                <c:pt idx="19">
                  <c:v>-2.3354854999999999</c:v>
                </c:pt>
                <c:pt idx="20">
                  <c:v>-2.3145870166666671</c:v>
                </c:pt>
                <c:pt idx="21">
                  <c:v>-2.2844853999999999</c:v>
                </c:pt>
                <c:pt idx="22">
                  <c:v>-2.2822452500000003</c:v>
                </c:pt>
                <c:pt idx="23">
                  <c:v>-2.2795301453734318</c:v>
                </c:pt>
                <c:pt idx="24">
                  <c:v>-2.2414685000000003</c:v>
                </c:pt>
                <c:pt idx="25">
                  <c:v>-2.2382123333333337</c:v>
                </c:pt>
                <c:pt idx="26">
                  <c:v>-2.21731385</c:v>
                </c:pt>
                <c:pt idx="27">
                  <c:v>-2.2163496166666667</c:v>
                </c:pt>
                <c:pt idx="28">
                  <c:v>-2.2105967500000001</c:v>
                </c:pt>
                <c:pt idx="29">
                  <c:v>-2.1997219431666668</c:v>
                </c:pt>
                <c:pt idx="30">
                  <c:v>-2.1428847333333336</c:v>
                </c:pt>
                <c:pt idx="31">
                  <c:v>-2.1070017500000002</c:v>
                </c:pt>
                <c:pt idx="32">
                  <c:v>-2.0918310833333336</c:v>
                </c:pt>
                <c:pt idx="33">
                  <c:v>-2.0709326000000003</c:v>
                </c:pt>
                <c:pt idx="34">
                  <c:v>-2.0548236666666666</c:v>
                </c:pt>
                <c:pt idx="35">
                  <c:v>-1.9825721833333334</c:v>
                </c:pt>
                <c:pt idx="36">
                  <c:v>-1.9670003333333332</c:v>
                </c:pt>
                <c:pt idx="37">
                  <c:v>-1.9027974166666668</c:v>
                </c:pt>
                <c:pt idx="38">
                  <c:v>-1.8992303166666666</c:v>
                </c:pt>
                <c:pt idx="39">
                  <c:v>-1.8942750833333333</c:v>
                </c:pt>
                <c:pt idx="40">
                  <c:v>-1.8812970000000002</c:v>
                </c:pt>
                <c:pt idx="41">
                  <c:v>-1.8812970000000002</c:v>
                </c:pt>
                <c:pt idx="42">
                  <c:v>-1.7899714166666669</c:v>
                </c:pt>
                <c:pt idx="43">
                  <c:v>-1.7747446</c:v>
                </c:pt>
                <c:pt idx="44">
                  <c:v>-1.7549145666666666</c:v>
                </c:pt>
                <c:pt idx="45">
                  <c:v>-1.7504040000000003</c:v>
                </c:pt>
                <c:pt idx="46">
                  <c:v>-1.7292375333333334</c:v>
                </c:pt>
                <c:pt idx="47">
                  <c:v>-1.6835738598333334</c:v>
                </c:pt>
                <c:pt idx="48">
                  <c:v>-1.6628505388784003</c:v>
                </c:pt>
                <c:pt idx="49">
                  <c:v>-1.6445961861575851</c:v>
                </c:pt>
                <c:pt idx="50">
                  <c:v>-1.6375576765000002</c:v>
                </c:pt>
                <c:pt idx="51">
                  <c:v>-1.6262596931666666</c:v>
                </c:pt>
                <c:pt idx="52">
                  <c:v>-1.5555476833333335</c:v>
                </c:pt>
                <c:pt idx="53">
                  <c:v>-1.5413617341511234</c:v>
                </c:pt>
                <c:pt idx="54">
                  <c:v>-1.5104621833333336</c:v>
                </c:pt>
                <c:pt idx="55">
                  <c:v>-1.5082631</c:v>
                </c:pt>
                <c:pt idx="56">
                  <c:v>-1.4933268333333334</c:v>
                </c:pt>
                <c:pt idx="57">
                  <c:v>-1.4746432666666667</c:v>
                </c:pt>
                <c:pt idx="58">
                  <c:v>-1.4746432666666667</c:v>
                </c:pt>
                <c:pt idx="59">
                  <c:v>-1.4728938999999999</c:v>
                </c:pt>
                <c:pt idx="60">
                  <c:v>-1.4520065833333333</c:v>
                </c:pt>
                <c:pt idx="61">
                  <c:v>-1.4371505499999999</c:v>
                </c:pt>
                <c:pt idx="62">
                  <c:v>-1.4295704999999999</c:v>
                </c:pt>
                <c:pt idx="63">
                  <c:v>-1.3790900299790285</c:v>
                </c:pt>
                <c:pt idx="64">
                  <c:v>-1.3703260833333335</c:v>
                </c:pt>
                <c:pt idx="65">
                  <c:v>-1.2591050666666666</c:v>
                </c:pt>
                <c:pt idx="66">
                  <c:v>-1.1984355</c:v>
                </c:pt>
                <c:pt idx="67">
                  <c:v>-1.1696163407523898</c:v>
                </c:pt>
                <c:pt idx="68">
                  <c:v>-1.1647923098333333</c:v>
                </c:pt>
                <c:pt idx="69">
                  <c:v>-1.1388635999999999</c:v>
                </c:pt>
                <c:pt idx="70">
                  <c:v>-1.1144986264999999</c:v>
                </c:pt>
                <c:pt idx="71">
                  <c:v>-1.0843855550000001</c:v>
                </c:pt>
                <c:pt idx="72">
                  <c:v>-0.95002766666666671</c:v>
                </c:pt>
                <c:pt idx="73">
                  <c:v>-0.90890520253882434</c:v>
                </c:pt>
                <c:pt idx="74">
                  <c:v>-0.76537525983333354</c:v>
                </c:pt>
                <c:pt idx="75">
                  <c:v>-0.71774669316666662</c:v>
                </c:pt>
                <c:pt idx="76">
                  <c:v>-0.71450816666666661</c:v>
                </c:pt>
                <c:pt idx="77">
                  <c:v>-0.67443424316666667</c:v>
                </c:pt>
                <c:pt idx="78">
                  <c:v>-0.58983831666666664</c:v>
                </c:pt>
                <c:pt idx="79">
                  <c:v>-0.54928818333333351</c:v>
                </c:pt>
                <c:pt idx="80">
                  <c:v>-0.53253016666666675</c:v>
                </c:pt>
                <c:pt idx="81">
                  <c:v>-0.53167068333333345</c:v>
                </c:pt>
                <c:pt idx="82">
                  <c:v>-0.43660566666666661</c:v>
                </c:pt>
                <c:pt idx="83">
                  <c:v>-0.41641458333333325</c:v>
                </c:pt>
                <c:pt idx="84">
                  <c:v>-0.40713651666666667</c:v>
                </c:pt>
                <c:pt idx="85">
                  <c:v>-0.39546614666666663</c:v>
                </c:pt>
                <c:pt idx="86">
                  <c:v>-0.37319977649999997</c:v>
                </c:pt>
                <c:pt idx="87">
                  <c:v>-0.36231817649999992</c:v>
                </c:pt>
                <c:pt idx="88">
                  <c:v>-0.24017009999999997</c:v>
                </c:pt>
                <c:pt idx="89">
                  <c:v>-8.9656799999999981E-2</c:v>
                </c:pt>
                <c:pt idx="90">
                  <c:v>-8.4431416666666648E-2</c:v>
                </c:pt>
                <c:pt idx="91">
                  <c:v>6.2073366666666664E-2</c:v>
                </c:pt>
                <c:pt idx="92">
                  <c:v>0.11404372349999999</c:v>
                </c:pt>
                <c:pt idx="93">
                  <c:v>0.12651969016666667</c:v>
                </c:pt>
                <c:pt idx="94">
                  <c:v>0.14417037469729346</c:v>
                </c:pt>
                <c:pt idx="95">
                  <c:v>0.16539122833333333</c:v>
                </c:pt>
                <c:pt idx="96">
                  <c:v>0.23594556666666666</c:v>
                </c:pt>
                <c:pt idx="97">
                  <c:v>0.23874893333333333</c:v>
                </c:pt>
                <c:pt idx="98">
                  <c:v>0.25457864016666665</c:v>
                </c:pt>
                <c:pt idx="99">
                  <c:v>0.28096843333333332</c:v>
                </c:pt>
                <c:pt idx="100">
                  <c:v>0.38269983333333329</c:v>
                </c:pt>
                <c:pt idx="101">
                  <c:v>0.38701123333333337</c:v>
                </c:pt>
                <c:pt idx="102">
                  <c:v>0.49621668666666663</c:v>
                </c:pt>
                <c:pt idx="103">
                  <c:v>0.59782355683333332</c:v>
                </c:pt>
                <c:pt idx="104">
                  <c:v>0.61371640000000005</c:v>
                </c:pt>
                <c:pt idx="105">
                  <c:v>0.67415864016666671</c:v>
                </c:pt>
                <c:pt idx="106">
                  <c:v>0.74081399999999997</c:v>
                </c:pt>
                <c:pt idx="107">
                  <c:v>0.7718924401666668</c:v>
                </c:pt>
                <c:pt idx="108">
                  <c:v>0.77357321666666667</c:v>
                </c:pt>
                <c:pt idx="109">
                  <c:v>0.8344090666666667</c:v>
                </c:pt>
                <c:pt idx="110">
                  <c:v>1.0237979666666668</c:v>
                </c:pt>
                <c:pt idx="111">
                  <c:v>1.1511268259350256</c:v>
                </c:pt>
                <c:pt idx="112">
                  <c:v>1.34701515</c:v>
                </c:pt>
                <c:pt idx="113">
                  <c:v>1.4008413666666666</c:v>
                </c:pt>
                <c:pt idx="114">
                  <c:v>1.4057523783333332</c:v>
                </c:pt>
                <c:pt idx="115">
                  <c:v>1.4604387735</c:v>
                </c:pt>
                <c:pt idx="116">
                  <c:v>1.6571478333333332</c:v>
                </c:pt>
                <c:pt idx="117">
                  <c:v>1.7396458333333331</c:v>
                </c:pt>
                <c:pt idx="118">
                  <c:v>1.7748514333333334</c:v>
                </c:pt>
                <c:pt idx="119">
                  <c:v>1.8167442999999999</c:v>
                </c:pt>
                <c:pt idx="120">
                  <c:v>2.2609653949999999</c:v>
                </c:pt>
                <c:pt idx="121">
                  <c:v>2.2956979999999998</c:v>
                </c:pt>
                <c:pt idx="122">
                  <c:v>2.4948394999999999</c:v>
                </c:pt>
                <c:pt idx="123">
                  <c:v>2.5547599000000001</c:v>
                </c:pt>
                <c:pt idx="124">
                  <c:v>2.5693281166666666</c:v>
                </c:pt>
                <c:pt idx="125">
                  <c:v>2.5932542333333335</c:v>
                </c:pt>
                <c:pt idx="126">
                  <c:v>2.6175026666666668</c:v>
                </c:pt>
                <c:pt idx="127">
                  <c:v>2.7157564333333331</c:v>
                </c:pt>
                <c:pt idx="128">
                  <c:v>2.8365529499999997</c:v>
                </c:pt>
                <c:pt idx="129">
                  <c:v>2.9058206666666666</c:v>
                </c:pt>
                <c:pt idx="130">
                  <c:v>2.9271045</c:v>
                </c:pt>
                <c:pt idx="131">
                  <c:v>3.3960275000000002</c:v>
                </c:pt>
                <c:pt idx="132">
                  <c:v>3.6107653333333332</c:v>
                </c:pt>
                <c:pt idx="133">
                  <c:v>3.661571166666667</c:v>
                </c:pt>
                <c:pt idx="134">
                  <c:v>3.9184444999999997</c:v>
                </c:pt>
                <c:pt idx="135">
                  <c:v>4.4978136666666666</c:v>
                </c:pt>
                <c:pt idx="136">
                  <c:v>5.3325440000000004</c:v>
                </c:pt>
                <c:pt idx="137">
                  <c:v>5.6529258333333336</c:v>
                </c:pt>
                <c:pt idx="138">
                  <c:v>5.8374676666666661</c:v>
                </c:pt>
                <c:pt idx="139">
                  <c:v>6.0397548333333333</c:v>
                </c:pt>
                <c:pt idx="140">
                  <c:v>10.199422</c:v>
                </c:pt>
                <c:pt idx="141">
                  <c:v>10.906359999999999</c:v>
                </c:pt>
                <c:pt idx="142">
                  <c:v>11.056136</c:v>
                </c:pt>
                <c:pt idx="143">
                  <c:v>11.311985000000002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396-426E-9084-509BD1D4E31A}"/>
            </c:ext>
          </c:extLst>
        </c:ser>
        <c:ser>
          <c:idx val="1"/>
          <c:order val="1"/>
          <c:tx>
            <c:strRef>
              <c:f>Sheet1!$E$768</c:f>
              <c:strCache>
                <c:ptCount val="1"/>
                <c:pt idx="0">
                  <c:v>BDE-47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dash"/>
              </a:ln>
              <a:effectLst/>
            </c:spPr>
            <c:trendlineType val="poly"/>
            <c:order val="6"/>
            <c:dispRSqr val="0"/>
            <c:dispEq val="0"/>
          </c:trendline>
          <c:yVal>
            <c:numRef>
              <c:f>Sheet1!$E$769:$E$912</c:f>
              <c:numCache>
                <c:formatCode>General</c:formatCode>
                <c:ptCount val="144"/>
                <c:pt idx="0">
                  <c:v>-2.8091010000000001</c:v>
                </c:pt>
                <c:pt idx="1">
                  <c:v>-2.8091010000000001</c:v>
                </c:pt>
                <c:pt idx="2">
                  <c:v>-2.8091010000000001</c:v>
                </c:pt>
                <c:pt idx="3">
                  <c:v>-2.8091010000000001</c:v>
                </c:pt>
                <c:pt idx="4">
                  <c:v>-2.8091010000000001</c:v>
                </c:pt>
                <c:pt idx="5">
                  <c:v>-0.33086161666666669</c:v>
                </c:pt>
                <c:pt idx="6">
                  <c:v>0.95202229999999999</c:v>
                </c:pt>
                <c:pt idx="7">
                  <c:v>-2.4929332</c:v>
                </c:pt>
                <c:pt idx="8">
                  <c:v>-2.279228666666667</c:v>
                </c:pt>
                <c:pt idx="9">
                  <c:v>-2.1383238333333332</c:v>
                </c:pt>
                <c:pt idx="10">
                  <c:v>-1.8573186368416561</c:v>
                </c:pt>
                <c:pt idx="11">
                  <c:v>-1.8582824999999998</c:v>
                </c:pt>
                <c:pt idx="12">
                  <c:v>-2.8091010000000001</c:v>
                </c:pt>
                <c:pt idx="13">
                  <c:v>-2.8091010000000001</c:v>
                </c:pt>
                <c:pt idx="14">
                  <c:v>-2.8091010000000001</c:v>
                </c:pt>
                <c:pt idx="15">
                  <c:v>-2.8091010000000001</c:v>
                </c:pt>
                <c:pt idx="16">
                  <c:v>-1.8779612666666667</c:v>
                </c:pt>
                <c:pt idx="17">
                  <c:v>1.5237357999999996</c:v>
                </c:pt>
                <c:pt idx="18">
                  <c:v>-2.4929332</c:v>
                </c:pt>
                <c:pt idx="19">
                  <c:v>-2.8091010000000001</c:v>
                </c:pt>
                <c:pt idx="20">
                  <c:v>-1.8221560333333333</c:v>
                </c:pt>
                <c:pt idx="21">
                  <c:v>-2.8091010000000001</c:v>
                </c:pt>
                <c:pt idx="22">
                  <c:v>-2.4078336</c:v>
                </c:pt>
                <c:pt idx="23">
                  <c:v>-2.8091010230403302</c:v>
                </c:pt>
                <c:pt idx="24">
                  <c:v>-1.2797677166666668</c:v>
                </c:pt>
                <c:pt idx="25">
                  <c:v>-1.8130848333333331</c:v>
                </c:pt>
                <c:pt idx="26">
                  <c:v>-2.4838620000000002</c:v>
                </c:pt>
                <c:pt idx="27">
                  <c:v>-2.279228666666667</c:v>
                </c:pt>
                <c:pt idx="28">
                  <c:v>-2.279228666666667</c:v>
                </c:pt>
                <c:pt idx="29">
                  <c:v>-2.8091010000000001</c:v>
                </c:pt>
                <c:pt idx="30">
                  <c:v>-1.5421147000000002</c:v>
                </c:pt>
                <c:pt idx="31">
                  <c:v>-2.3136117166666668</c:v>
                </c:pt>
                <c:pt idx="32">
                  <c:v>-2.4838620000000002</c:v>
                </c:pt>
                <c:pt idx="33">
                  <c:v>1.0497144999999997</c:v>
                </c:pt>
                <c:pt idx="34">
                  <c:v>-0.38236616666666667</c:v>
                </c:pt>
                <c:pt idx="35">
                  <c:v>-2.8091010000000001</c:v>
                </c:pt>
                <c:pt idx="36">
                  <c:v>-2.8091010000000001</c:v>
                </c:pt>
                <c:pt idx="37">
                  <c:v>-2.8091010000000001</c:v>
                </c:pt>
                <c:pt idx="38">
                  <c:v>-1.893847166666667</c:v>
                </c:pt>
                <c:pt idx="39">
                  <c:v>-2.8091010000000001</c:v>
                </c:pt>
                <c:pt idx="40">
                  <c:v>-2.8091010000000001</c:v>
                </c:pt>
                <c:pt idx="41">
                  <c:v>-2.8091010000000001</c:v>
                </c:pt>
                <c:pt idx="42">
                  <c:v>-1.8184800000000001</c:v>
                </c:pt>
                <c:pt idx="43">
                  <c:v>-1.9539896666666667</c:v>
                </c:pt>
                <c:pt idx="44">
                  <c:v>-2.8091010000000001</c:v>
                </c:pt>
                <c:pt idx="45">
                  <c:v>-2.8091010000000001</c:v>
                </c:pt>
                <c:pt idx="46">
                  <c:v>0.64823583333333323</c:v>
                </c:pt>
                <c:pt idx="47">
                  <c:v>-2.8091010000000001</c:v>
                </c:pt>
                <c:pt idx="48">
                  <c:v>-2.4078336162977121</c:v>
                </c:pt>
                <c:pt idx="49">
                  <c:v>-1.1859028566504473</c:v>
                </c:pt>
                <c:pt idx="50">
                  <c:v>-2.8091010000000001</c:v>
                </c:pt>
                <c:pt idx="51">
                  <c:v>-2.279228666666667</c:v>
                </c:pt>
                <c:pt idx="52">
                  <c:v>-2.8091010000000001</c:v>
                </c:pt>
                <c:pt idx="53">
                  <c:v>-1.8938471435733233</c:v>
                </c:pt>
                <c:pt idx="54">
                  <c:v>-1.4129303</c:v>
                </c:pt>
                <c:pt idx="55">
                  <c:v>-2.8091010000000001</c:v>
                </c:pt>
                <c:pt idx="56">
                  <c:v>-2.4929332</c:v>
                </c:pt>
                <c:pt idx="57">
                  <c:v>-2.8091010000000001</c:v>
                </c:pt>
                <c:pt idx="58">
                  <c:v>-1.5527222666666667</c:v>
                </c:pt>
                <c:pt idx="59">
                  <c:v>-2.4838620000000002</c:v>
                </c:pt>
                <c:pt idx="60">
                  <c:v>-2.4838620000000002</c:v>
                </c:pt>
                <c:pt idx="61">
                  <c:v>-2.3858545833333333</c:v>
                </c:pt>
                <c:pt idx="62">
                  <c:v>-2.4838620000000002</c:v>
                </c:pt>
                <c:pt idx="63">
                  <c:v>-2.8091010230403302</c:v>
                </c:pt>
                <c:pt idx="64">
                  <c:v>-2.3014882833333332</c:v>
                </c:pt>
                <c:pt idx="65">
                  <c:v>-2.0606155833333335</c:v>
                </c:pt>
                <c:pt idx="66">
                  <c:v>-2.4838620000000002</c:v>
                </c:pt>
                <c:pt idx="67">
                  <c:v>-1.877961282354246</c:v>
                </c:pt>
                <c:pt idx="68">
                  <c:v>-1.8784344500000003</c:v>
                </c:pt>
                <c:pt idx="69">
                  <c:v>-2.8091010000000001</c:v>
                </c:pt>
                <c:pt idx="70">
                  <c:v>-2.0916657999999999</c:v>
                </c:pt>
                <c:pt idx="71">
                  <c:v>-2.4078336</c:v>
                </c:pt>
                <c:pt idx="72">
                  <c:v>-2.4838620000000002</c:v>
                </c:pt>
                <c:pt idx="73">
                  <c:v>-1.3428650602930718</c:v>
                </c:pt>
                <c:pt idx="74">
                  <c:v>-2.4078336</c:v>
                </c:pt>
                <c:pt idx="75">
                  <c:v>0.43206299999999986</c:v>
                </c:pt>
                <c:pt idx="76">
                  <c:v>-1.4551880333333338</c:v>
                </c:pt>
                <c:pt idx="77">
                  <c:v>-2.0825946000000002</c:v>
                </c:pt>
                <c:pt idx="78">
                  <c:v>-0.35979078333333342</c:v>
                </c:pt>
                <c:pt idx="79">
                  <c:v>-2.0916657999999999</c:v>
                </c:pt>
                <c:pt idx="80">
                  <c:v>-2.4078336</c:v>
                </c:pt>
                <c:pt idx="81">
                  <c:v>-3.8576633333333422E-2</c:v>
                </c:pt>
                <c:pt idx="82">
                  <c:v>-1.4083586500000003</c:v>
                </c:pt>
                <c:pt idx="83">
                  <c:v>-1.5527222666666667</c:v>
                </c:pt>
                <c:pt idx="84">
                  <c:v>0.34747714999999985</c:v>
                </c:pt>
                <c:pt idx="85">
                  <c:v>-1.6646783333333335</c:v>
                </c:pt>
                <c:pt idx="86">
                  <c:v>7.2441899999999948E-2</c:v>
                </c:pt>
                <c:pt idx="87">
                  <c:v>0.52965479999999998</c:v>
                </c:pt>
                <c:pt idx="88">
                  <c:v>-0.40526208333333336</c:v>
                </c:pt>
                <c:pt idx="89">
                  <c:v>-1.3542938333333332</c:v>
                </c:pt>
                <c:pt idx="90">
                  <c:v>-0.87551808333333325</c:v>
                </c:pt>
                <c:pt idx="91">
                  <c:v>0.20042024999999988</c:v>
                </c:pt>
                <c:pt idx="92">
                  <c:v>-1.3532535000000001</c:v>
                </c:pt>
                <c:pt idx="93">
                  <c:v>-1.5840530833333333</c:v>
                </c:pt>
                <c:pt idx="94">
                  <c:v>-1.3490623436930058</c:v>
                </c:pt>
                <c:pt idx="95">
                  <c:v>-0.58274201666666681</c:v>
                </c:pt>
                <c:pt idx="96">
                  <c:v>-0.17429693333333329</c:v>
                </c:pt>
                <c:pt idx="97">
                  <c:v>-1.1294758499999999</c:v>
                </c:pt>
                <c:pt idx="98">
                  <c:v>1.4878051166666666</c:v>
                </c:pt>
                <c:pt idx="99">
                  <c:v>-1.4265367</c:v>
                </c:pt>
                <c:pt idx="100">
                  <c:v>-0.54061760000000003</c:v>
                </c:pt>
                <c:pt idx="101">
                  <c:v>-1.3384796833333334</c:v>
                </c:pt>
                <c:pt idx="102">
                  <c:v>-0.39059785000000008</c:v>
                </c:pt>
                <c:pt idx="103">
                  <c:v>-0.97609631666666663</c:v>
                </c:pt>
                <c:pt idx="104">
                  <c:v>-0.20885200000000004</c:v>
                </c:pt>
                <c:pt idx="105">
                  <c:v>0.35568818333333324</c:v>
                </c:pt>
                <c:pt idx="106">
                  <c:v>-2.0825946000000002</c:v>
                </c:pt>
                <c:pt idx="107">
                  <c:v>-0.81503233333333325</c:v>
                </c:pt>
                <c:pt idx="108">
                  <c:v>-0.19882609999999998</c:v>
                </c:pt>
                <c:pt idx="109">
                  <c:v>2.4066721000000002</c:v>
                </c:pt>
                <c:pt idx="110">
                  <c:v>-0.65127080000000015</c:v>
                </c:pt>
                <c:pt idx="111">
                  <c:v>0.23112447424274504</c:v>
                </c:pt>
                <c:pt idx="112">
                  <c:v>1.7419280333333333</c:v>
                </c:pt>
                <c:pt idx="113">
                  <c:v>2.3996517000000002</c:v>
                </c:pt>
                <c:pt idx="114">
                  <c:v>-0.56008245000000001</c:v>
                </c:pt>
                <c:pt idx="115">
                  <c:v>-0.81622518333333316</c:v>
                </c:pt>
                <c:pt idx="116">
                  <c:v>2.1717179999999998</c:v>
                </c:pt>
                <c:pt idx="117">
                  <c:v>-0.7159650333333335</c:v>
                </c:pt>
                <c:pt idx="118">
                  <c:v>-0.94392113333333327</c:v>
                </c:pt>
                <c:pt idx="119">
                  <c:v>2.2494476999999997</c:v>
                </c:pt>
                <c:pt idx="120">
                  <c:v>2.9509162833333331</c:v>
                </c:pt>
                <c:pt idx="121">
                  <c:v>2.0192678333333336</c:v>
                </c:pt>
                <c:pt idx="122">
                  <c:v>1.4471451</c:v>
                </c:pt>
                <c:pt idx="123">
                  <c:v>2.67501465</c:v>
                </c:pt>
                <c:pt idx="124">
                  <c:v>3.0493965000000003</c:v>
                </c:pt>
                <c:pt idx="125">
                  <c:v>2.9436274999999998</c:v>
                </c:pt>
                <c:pt idx="126">
                  <c:v>0.25771661666666651</c:v>
                </c:pt>
                <c:pt idx="127">
                  <c:v>3.7625948666666669</c:v>
                </c:pt>
                <c:pt idx="128">
                  <c:v>3.245098</c:v>
                </c:pt>
                <c:pt idx="129">
                  <c:v>4.5634869999999994</c:v>
                </c:pt>
                <c:pt idx="130">
                  <c:v>2.0699165333333331</c:v>
                </c:pt>
                <c:pt idx="131">
                  <c:v>4.2123566666666674</c:v>
                </c:pt>
                <c:pt idx="132">
                  <c:v>3.9390456666666669</c:v>
                </c:pt>
                <c:pt idx="133">
                  <c:v>3.0435083333333335</c:v>
                </c:pt>
                <c:pt idx="134">
                  <c:v>3.1074190000000002</c:v>
                </c:pt>
                <c:pt idx="135">
                  <c:v>3.1228471666666668</c:v>
                </c:pt>
                <c:pt idx="136">
                  <c:v>6.4342213333333333</c:v>
                </c:pt>
                <c:pt idx="137">
                  <c:v>6.4163326666666656</c:v>
                </c:pt>
                <c:pt idx="138">
                  <c:v>6.1667931666666673</c:v>
                </c:pt>
                <c:pt idx="139">
                  <c:v>6.0426796666666673</c:v>
                </c:pt>
                <c:pt idx="140">
                  <c:v>10.4785825</c:v>
                </c:pt>
                <c:pt idx="141">
                  <c:v>10.257772166666667</c:v>
                </c:pt>
                <c:pt idx="142">
                  <c:v>11.660394999999999</c:v>
                </c:pt>
                <c:pt idx="143">
                  <c:v>12.039479999999999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396-426E-9084-509BD1D4E3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6637064"/>
        <c:axId val="996639360"/>
      </c:scatterChart>
      <c:valAx>
        <c:axId val="996637064"/>
        <c:scaling>
          <c:orientation val="minMax"/>
          <c:max val="150"/>
          <c:min val="0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6639360"/>
        <c:crosses val="autoZero"/>
        <c:crossBetween val="midCat"/>
      </c:valAx>
      <c:valAx>
        <c:axId val="996639360"/>
        <c:scaling>
          <c:orientation val="minMax"/>
          <c:max val="14"/>
          <c:min val="-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</a:rPr>
                  <a:t>VST</a:t>
                </a:r>
              </a:p>
            </c:rich>
          </c:tx>
          <c:layout>
            <c:manualLayout>
              <c:xMode val="edge"/>
              <c:yMode val="edge"/>
              <c:x val="1.3888888888888888E-2"/>
              <c:y val="1.486657917760279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6637064"/>
        <c:crosses val="autoZero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0.09678</cdr:x>
      <cdr:y>0.82273</cdr:y>
    </cdr:from>
    <cdr:to>
      <cdr:x>0.95924</cdr:x>
      <cdr:y>0.91648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519426" y="2256909"/>
          <a:ext cx="4629116" cy="2571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dirty="0">
              <a:solidFill>
                <a:schemeClr val="tx1"/>
              </a:solidFill>
            </a:rPr>
            <a:t>PND65                      </a:t>
          </a:r>
          <a:r>
            <a:rPr lang="en-US" baseline="0" dirty="0">
              <a:solidFill>
                <a:schemeClr val="tx1"/>
              </a:solidFill>
            </a:rPr>
            <a:t> </a:t>
          </a:r>
          <a:r>
            <a:rPr lang="en-US" dirty="0">
              <a:solidFill>
                <a:schemeClr val="tx1"/>
              </a:solidFill>
            </a:rPr>
            <a:t>PND120</a:t>
          </a:r>
          <a:r>
            <a:rPr lang="en-US" baseline="0" dirty="0">
              <a:solidFill>
                <a:schemeClr val="tx1"/>
              </a:solidFill>
            </a:rPr>
            <a:t>                                        PND60                       PND120</a:t>
          </a:r>
          <a:endParaRPr lang="en-US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0.07897</cdr:x>
      <cdr:y>0.8831</cdr:y>
    </cdr:from>
    <cdr:to>
      <cdr:x>0.98758</cdr:x>
      <cdr:y>0.97685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423865" y="2422525"/>
          <a:ext cx="4876800" cy="2571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>
              <a:solidFill>
                <a:schemeClr val="tx1"/>
              </a:solidFill>
            </a:rPr>
            <a:t>Age-dependent</a:t>
          </a:r>
          <a:r>
            <a:rPr lang="en-US" baseline="0" dirty="0">
              <a:solidFill>
                <a:schemeClr val="tx1"/>
              </a:solidFill>
            </a:rPr>
            <a:t> up-regulation                                  Age-dependent down-regulation</a:t>
          </a:r>
          <a:endParaRPr lang="en-US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0.61902</cdr:x>
      <cdr:y>0.28891</cdr:y>
    </cdr:from>
    <cdr:to>
      <cdr:x>0.77696</cdr:x>
      <cdr:y>0.38266</cdr:y>
    </cdr:to>
    <cdr:sp macro="" textlink="">
      <cdr:nvSpPr>
        <cdr:cNvPr id="4" name="Rectangle 3"/>
        <cdr:cNvSpPr/>
      </cdr:nvSpPr>
      <cdr:spPr>
        <a:xfrm xmlns:a="http://schemas.openxmlformats.org/drawingml/2006/main">
          <a:off x="3322500" y="792532"/>
          <a:ext cx="847718" cy="2571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</a:t>
          </a:r>
          <a:r>
            <a:rPr lang="en-US" dirty="0" smtClean="0">
              <a:solidFill>
                <a:schemeClr val="tx1"/>
              </a:solidFill>
            </a:rPr>
            <a:t>0.001</a:t>
          </a:r>
          <a:endParaRPr lang="en-US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0.09743</cdr:x>
      <cdr:y>0.32984</cdr:y>
    </cdr:from>
    <cdr:to>
      <cdr:x>0.25537</cdr:x>
      <cdr:y>0.42359</cdr:y>
    </cdr:to>
    <cdr:sp macro="" textlink="">
      <cdr:nvSpPr>
        <cdr:cNvPr id="5" name="Rectangle 4"/>
        <cdr:cNvSpPr/>
      </cdr:nvSpPr>
      <cdr:spPr>
        <a:xfrm xmlns:a="http://schemas.openxmlformats.org/drawingml/2006/main">
          <a:off x="522930" y="904809"/>
          <a:ext cx="847718" cy="2571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</a:t>
          </a:r>
          <a:r>
            <a:rPr lang="en-US" dirty="0" smtClean="0">
              <a:solidFill>
                <a:schemeClr val="tx1"/>
              </a:solidFill>
            </a:rPr>
            <a:t>0.33</a:t>
          </a:r>
          <a:endParaRPr lang="en-US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0.29532</cdr:x>
      <cdr:y>0.16903</cdr:y>
    </cdr:from>
    <cdr:to>
      <cdr:x>0.45326</cdr:x>
      <cdr:y>0.26278</cdr:y>
    </cdr:to>
    <cdr:sp macro="" textlink="">
      <cdr:nvSpPr>
        <cdr:cNvPr id="6" name="Rectangle 5"/>
        <cdr:cNvSpPr/>
      </cdr:nvSpPr>
      <cdr:spPr>
        <a:xfrm xmlns:a="http://schemas.openxmlformats.org/drawingml/2006/main">
          <a:off x="1585061" y="463684"/>
          <a:ext cx="847718" cy="2571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</a:t>
          </a:r>
          <a:r>
            <a:rPr lang="en-US" dirty="0" smtClean="0">
              <a:solidFill>
                <a:schemeClr val="tx1"/>
              </a:solidFill>
            </a:rPr>
            <a:t>0.06</a:t>
          </a:r>
          <a:endParaRPr lang="en-US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0.11554</cdr:x>
      <cdr:y>0.85112</cdr:y>
    </cdr:from>
    <cdr:to>
      <cdr:x>1</cdr:x>
      <cdr:y>0.94487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653145" y="2464490"/>
          <a:ext cx="4999942" cy="27146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>
              <a:solidFill>
                <a:schemeClr val="tx1"/>
              </a:solidFill>
            </a:rPr>
            <a:t>PND65                      </a:t>
          </a:r>
          <a:r>
            <a:rPr lang="en-US" baseline="0" dirty="0">
              <a:solidFill>
                <a:schemeClr val="tx1"/>
              </a:solidFill>
            </a:rPr>
            <a:t> </a:t>
          </a:r>
          <a:r>
            <a:rPr lang="en-US" dirty="0">
              <a:solidFill>
                <a:schemeClr val="tx1"/>
              </a:solidFill>
            </a:rPr>
            <a:t>PND120</a:t>
          </a:r>
          <a:r>
            <a:rPr lang="en-US" baseline="0" dirty="0">
              <a:solidFill>
                <a:schemeClr val="tx1"/>
              </a:solidFill>
            </a:rPr>
            <a:t>                                        PND60                       PND120</a:t>
          </a:r>
          <a:endParaRPr lang="en-US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0.1025</cdr:x>
      <cdr:y>0.91118</cdr:y>
    </cdr:from>
    <cdr:to>
      <cdr:x>0.96518</cdr:x>
      <cdr:y>1</cdr:y>
    </cdr:to>
    <cdr:sp macro="" textlink="">
      <cdr:nvSpPr>
        <cdr:cNvPr id="4" name="Rectangle 3"/>
        <cdr:cNvSpPr/>
      </cdr:nvSpPr>
      <cdr:spPr>
        <a:xfrm xmlns:a="http://schemas.openxmlformats.org/drawingml/2006/main">
          <a:off x="579434" y="2638425"/>
          <a:ext cx="4876819" cy="2571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>
              <a:solidFill>
                <a:schemeClr val="tx1"/>
              </a:solidFill>
            </a:rPr>
            <a:t>Age-dependent</a:t>
          </a:r>
          <a:r>
            <a:rPr lang="en-US" baseline="0" dirty="0">
              <a:solidFill>
                <a:schemeClr val="tx1"/>
              </a:solidFill>
            </a:rPr>
            <a:t> up-regulation                                  Age-dependent down-regulation</a:t>
          </a:r>
          <a:endParaRPr lang="en-US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0.09611</cdr:x>
      <cdr:y>0.73927</cdr:y>
    </cdr:from>
    <cdr:to>
      <cdr:x>0.25646</cdr:x>
      <cdr:y>0.83302</cdr:y>
    </cdr:to>
    <cdr:sp macro="" textlink="">
      <cdr:nvSpPr>
        <cdr:cNvPr id="5" name="Rectangle 4"/>
        <cdr:cNvSpPr/>
      </cdr:nvSpPr>
      <cdr:spPr>
        <a:xfrm xmlns:a="http://schemas.openxmlformats.org/drawingml/2006/main">
          <a:off x="543299" y="2140643"/>
          <a:ext cx="906473" cy="27146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4.1E -10</a:t>
          </a:r>
        </a:p>
      </cdr:txBody>
    </cdr:sp>
  </cdr:relSizeAnchor>
  <cdr:relSizeAnchor xmlns:cdr="http://schemas.openxmlformats.org/drawingml/2006/chartDrawing">
    <cdr:from>
      <cdr:x>0.30048</cdr:x>
      <cdr:y>0.31689</cdr:y>
    </cdr:from>
    <cdr:to>
      <cdr:x>0.46083</cdr:x>
      <cdr:y>0.41064</cdr:y>
    </cdr:to>
    <cdr:sp macro="" textlink="">
      <cdr:nvSpPr>
        <cdr:cNvPr id="6" name="Rectangle 5"/>
        <cdr:cNvSpPr/>
      </cdr:nvSpPr>
      <cdr:spPr>
        <a:xfrm xmlns:a="http://schemas.openxmlformats.org/drawingml/2006/main">
          <a:off x="1698625" y="917575"/>
          <a:ext cx="906462" cy="27146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4.4E -49</a:t>
          </a:r>
        </a:p>
      </cdr:txBody>
    </cdr:sp>
  </cdr:relSizeAnchor>
  <cdr:relSizeAnchor xmlns:cdr="http://schemas.openxmlformats.org/drawingml/2006/chartDrawing">
    <cdr:from>
      <cdr:x>0.60607</cdr:x>
      <cdr:y>0.14705</cdr:y>
    </cdr:from>
    <cdr:to>
      <cdr:x>0.76642</cdr:x>
      <cdr:y>0.2408</cdr:y>
    </cdr:to>
    <cdr:sp macro="" textlink="">
      <cdr:nvSpPr>
        <cdr:cNvPr id="7" name="Rectangle 6"/>
        <cdr:cNvSpPr/>
      </cdr:nvSpPr>
      <cdr:spPr>
        <a:xfrm xmlns:a="http://schemas.openxmlformats.org/drawingml/2006/main">
          <a:off x="3426158" y="425793"/>
          <a:ext cx="906473" cy="27146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2.5E -14</a:t>
          </a:r>
        </a:p>
      </cdr:txBody>
    </cdr:sp>
  </cdr:relSizeAnchor>
  <cdr:relSizeAnchor xmlns:cdr="http://schemas.openxmlformats.org/drawingml/2006/chartDrawing">
    <cdr:from>
      <cdr:x>0.81677</cdr:x>
      <cdr:y>0.67895</cdr:y>
    </cdr:from>
    <cdr:to>
      <cdr:x>0.97712</cdr:x>
      <cdr:y>0.7727</cdr:y>
    </cdr:to>
    <cdr:sp macro="" textlink="">
      <cdr:nvSpPr>
        <cdr:cNvPr id="8" name="Rectangle 7"/>
        <cdr:cNvSpPr/>
      </cdr:nvSpPr>
      <cdr:spPr>
        <a:xfrm xmlns:a="http://schemas.openxmlformats.org/drawingml/2006/main">
          <a:off x="4617254" y="1965974"/>
          <a:ext cx="906473" cy="27146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0.16</a:t>
          </a:r>
        </a:p>
      </cdr:txBody>
    </cdr:sp>
  </cdr:relSizeAnchor>
  <cdr:relSizeAnchor xmlns:cdr="http://schemas.openxmlformats.org/drawingml/2006/chartDrawing">
    <cdr:from>
      <cdr:x>0.31831</cdr:x>
      <cdr:y>0.39451</cdr:y>
    </cdr:from>
    <cdr:to>
      <cdr:x>0.42466</cdr:x>
      <cdr:y>0.39451</cdr:y>
    </cdr:to>
    <cdr:cxnSp macro="">
      <cdr:nvCxnSpPr>
        <cdr:cNvPr id="9" name="Straight Connector 8"/>
        <cdr:cNvCxnSpPr/>
      </cdr:nvCxnSpPr>
      <cdr:spPr>
        <a:xfrm xmlns:a="http://schemas.openxmlformats.org/drawingml/2006/main">
          <a:off x="1799409" y="1142346"/>
          <a:ext cx="601249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0.62199</cdr:x>
      <cdr:y>0.22172</cdr:y>
    </cdr:from>
    <cdr:to>
      <cdr:x>0.72835</cdr:x>
      <cdr:y>0.22172</cdr:y>
    </cdr:to>
    <cdr:cxnSp macro="">
      <cdr:nvCxnSpPr>
        <cdr:cNvPr id="10" name="Straight Connector 9"/>
        <cdr:cNvCxnSpPr/>
      </cdr:nvCxnSpPr>
      <cdr:spPr>
        <a:xfrm xmlns:a="http://schemas.openxmlformats.org/drawingml/2006/main">
          <a:off x="3516171" y="642000"/>
          <a:ext cx="601249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0.11441</cdr:x>
      <cdr:y>0.86065</cdr:y>
    </cdr:from>
    <cdr:to>
      <cdr:x>1</cdr:x>
      <cdr:y>0.95596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623889" y="2451100"/>
          <a:ext cx="4829174" cy="27146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>
              <a:solidFill>
                <a:schemeClr val="tx1"/>
              </a:solidFill>
            </a:rPr>
            <a:t>PND65                      </a:t>
          </a:r>
          <a:r>
            <a:rPr lang="en-US" baseline="0" dirty="0">
              <a:solidFill>
                <a:schemeClr val="tx1"/>
              </a:solidFill>
            </a:rPr>
            <a:t> </a:t>
          </a:r>
          <a:r>
            <a:rPr lang="en-US" dirty="0">
              <a:solidFill>
                <a:schemeClr val="tx1"/>
              </a:solidFill>
            </a:rPr>
            <a:t>PND120</a:t>
          </a:r>
          <a:r>
            <a:rPr lang="en-US" baseline="0" dirty="0">
              <a:solidFill>
                <a:schemeClr val="tx1"/>
              </a:solidFill>
            </a:rPr>
            <a:t>                                      PND60                      PND120</a:t>
          </a:r>
          <a:endParaRPr lang="en-US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0.10015</cdr:x>
      <cdr:y>0.9097</cdr:y>
    </cdr:from>
    <cdr:to>
      <cdr:x>0.99447</cdr:x>
      <cdr:y>1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546100" y="2590800"/>
          <a:ext cx="4876819" cy="2571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>
              <a:solidFill>
                <a:schemeClr val="tx1"/>
              </a:solidFill>
            </a:rPr>
            <a:t>Age-dependent</a:t>
          </a:r>
          <a:r>
            <a:rPr lang="en-US" baseline="0" dirty="0">
              <a:solidFill>
                <a:schemeClr val="tx1"/>
              </a:solidFill>
            </a:rPr>
            <a:t> up-regulation                                Age-dependent down-regulation</a:t>
          </a:r>
          <a:endParaRPr lang="en-US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0.11587</cdr:x>
      <cdr:y>0.24526</cdr:y>
    </cdr:from>
    <cdr:to>
      <cdr:x>0.24192</cdr:x>
      <cdr:y>0.34058</cdr:y>
    </cdr:to>
    <cdr:sp macro="" textlink="">
      <cdr:nvSpPr>
        <cdr:cNvPr id="4" name="Rectangle 3"/>
        <cdr:cNvSpPr/>
      </cdr:nvSpPr>
      <cdr:spPr>
        <a:xfrm xmlns:a="http://schemas.openxmlformats.org/drawingml/2006/main">
          <a:off x="631825" y="698500"/>
          <a:ext cx="687389" cy="27146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0.38</a:t>
          </a:r>
        </a:p>
      </cdr:txBody>
    </cdr:sp>
  </cdr:relSizeAnchor>
  <cdr:relSizeAnchor xmlns:cdr="http://schemas.openxmlformats.org/drawingml/2006/chartDrawing">
    <cdr:from>
      <cdr:x>0.31849</cdr:x>
      <cdr:y>0.16834</cdr:y>
    </cdr:from>
    <cdr:to>
      <cdr:x>0.44454</cdr:x>
      <cdr:y>0.26366</cdr:y>
    </cdr:to>
    <cdr:sp macro="" textlink="">
      <cdr:nvSpPr>
        <cdr:cNvPr id="5" name="Rectangle 4"/>
        <cdr:cNvSpPr/>
      </cdr:nvSpPr>
      <cdr:spPr>
        <a:xfrm xmlns:a="http://schemas.openxmlformats.org/drawingml/2006/main">
          <a:off x="1736725" y="479425"/>
          <a:ext cx="687389" cy="27146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0.08</a:t>
          </a:r>
        </a:p>
      </cdr:txBody>
    </cdr:sp>
  </cdr:relSizeAnchor>
  <cdr:relSizeAnchor xmlns:cdr="http://schemas.openxmlformats.org/drawingml/2006/chartDrawing">
    <cdr:from>
      <cdr:x>0.61368</cdr:x>
      <cdr:y>0.15831</cdr:y>
    </cdr:from>
    <cdr:to>
      <cdr:x>0.73974</cdr:x>
      <cdr:y>0.25362</cdr:y>
    </cdr:to>
    <cdr:sp macro="" textlink="">
      <cdr:nvSpPr>
        <cdr:cNvPr id="6" name="Rectangle 5"/>
        <cdr:cNvSpPr/>
      </cdr:nvSpPr>
      <cdr:spPr>
        <a:xfrm xmlns:a="http://schemas.openxmlformats.org/drawingml/2006/main">
          <a:off x="3346450" y="450850"/>
          <a:ext cx="687389" cy="27146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0.30</a:t>
          </a:r>
        </a:p>
      </cdr:txBody>
    </cdr:sp>
  </cdr:relSizeAnchor>
  <cdr:relSizeAnchor xmlns:cdr="http://schemas.openxmlformats.org/drawingml/2006/chartDrawing">
    <cdr:from>
      <cdr:x>0.80967</cdr:x>
      <cdr:y>0.21192</cdr:y>
    </cdr:from>
    <cdr:to>
      <cdr:x>0.93573</cdr:x>
      <cdr:y>0.29049</cdr:y>
    </cdr:to>
    <cdr:sp macro="" textlink="">
      <cdr:nvSpPr>
        <cdr:cNvPr id="7" name="Rectangle 6"/>
        <cdr:cNvSpPr/>
      </cdr:nvSpPr>
      <cdr:spPr>
        <a:xfrm xmlns:a="http://schemas.openxmlformats.org/drawingml/2006/main">
          <a:off x="4415171" y="603532"/>
          <a:ext cx="687413" cy="22377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i="1" dirty="0">
              <a:solidFill>
                <a:schemeClr val="tx1"/>
              </a:solidFill>
            </a:rPr>
            <a:t>p</a:t>
          </a:r>
          <a:r>
            <a:rPr lang="en-US" dirty="0">
              <a:solidFill>
                <a:schemeClr val="tx1"/>
              </a:solidFill>
            </a:rPr>
            <a:t> = 0.17</a:t>
          </a:r>
        </a:p>
      </cdr:txBody>
    </cdr:sp>
  </cdr:relSizeAnchor>
  <cdr:relSizeAnchor xmlns:cdr="http://schemas.openxmlformats.org/drawingml/2006/chartDrawing">
    <cdr:from>
      <cdr:x>0.32631</cdr:x>
      <cdr:y>0.24351</cdr:y>
    </cdr:from>
    <cdr:to>
      <cdr:x>0.42279</cdr:x>
      <cdr:y>0.24351</cdr:y>
    </cdr:to>
    <cdr:cxnSp macro="">
      <cdr:nvCxnSpPr>
        <cdr:cNvPr id="8" name="Straight Connector 7"/>
        <cdr:cNvCxnSpPr/>
      </cdr:nvCxnSpPr>
      <cdr:spPr>
        <a:xfrm xmlns:a="http://schemas.openxmlformats.org/drawingml/2006/main">
          <a:off x="1779392" y="693498"/>
          <a:ext cx="526093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0.62493</cdr:x>
      <cdr:y>0.23471</cdr:y>
    </cdr:from>
    <cdr:to>
      <cdr:x>0.72141</cdr:x>
      <cdr:y>0.23471</cdr:y>
    </cdr:to>
    <cdr:cxnSp macro="">
      <cdr:nvCxnSpPr>
        <cdr:cNvPr id="9" name="Straight Connector 8"/>
        <cdr:cNvCxnSpPr/>
      </cdr:nvCxnSpPr>
      <cdr:spPr>
        <a:xfrm xmlns:a="http://schemas.openxmlformats.org/drawingml/2006/main">
          <a:off x="3407776" y="668446"/>
          <a:ext cx="526093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627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146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416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249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77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2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519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103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415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94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647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A7EAB-A616-48FB-B177-CB333AD38A85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52C5B-1631-4720-B1F2-CF1A8706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397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7" Type="http://schemas.openxmlformats.org/officeDocument/2006/relationships/chart" Target="../charts/chart21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0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421743"/>
              </p:ext>
            </p:extLst>
          </p:nvPr>
        </p:nvGraphicFramePr>
        <p:xfrm>
          <a:off x="3933172" y="3832968"/>
          <a:ext cx="383922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0198271"/>
              </p:ext>
            </p:extLst>
          </p:nvPr>
        </p:nvGraphicFramePr>
        <p:xfrm>
          <a:off x="0" y="3832968"/>
          <a:ext cx="378285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8916213"/>
              </p:ext>
            </p:extLst>
          </p:nvPr>
        </p:nvGraphicFramePr>
        <p:xfrm>
          <a:off x="3820437" y="1089768"/>
          <a:ext cx="395196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866977"/>
              </p:ext>
            </p:extLst>
          </p:nvPr>
        </p:nvGraphicFramePr>
        <p:xfrm>
          <a:off x="-1" y="1089768"/>
          <a:ext cx="382043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1099188" y="6839211"/>
            <a:ext cx="5367340" cy="2743200"/>
            <a:chOff x="1099188" y="6839211"/>
            <a:chExt cx="5367340" cy="2743200"/>
          </a:xfrm>
        </p:grpSpPr>
        <p:graphicFrame>
          <p:nvGraphicFramePr>
            <p:cNvPr id="14" name="Chart 1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557659025"/>
                </p:ext>
              </p:extLst>
            </p:nvPr>
          </p:nvGraphicFramePr>
          <p:xfrm>
            <a:off x="1099188" y="6839211"/>
            <a:ext cx="536734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cxnSp>
          <p:nvCxnSpPr>
            <p:cNvPr id="3" name="Straight Connector 2"/>
            <p:cNvCxnSpPr/>
            <p:nvPr/>
          </p:nvCxnSpPr>
          <p:spPr>
            <a:xfrm>
              <a:off x="4421688" y="7841293"/>
              <a:ext cx="576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564686" y="7908098"/>
              <a:ext cx="847718" cy="25717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i="1" dirty="0">
                  <a:solidFill>
                    <a:schemeClr val="tx1"/>
                  </a:solidFill>
                </a:rPr>
                <a:t>p</a:t>
              </a:r>
              <a:r>
                <a:rPr lang="en-US" dirty="0">
                  <a:solidFill>
                    <a:schemeClr val="tx1"/>
                  </a:solidFill>
                </a:rPr>
                <a:t> = </a:t>
              </a:r>
              <a:r>
                <a:rPr lang="en-US" dirty="0" smtClean="0">
                  <a:solidFill>
                    <a:schemeClr val="tx1"/>
                  </a:solidFill>
                </a:rPr>
                <a:t>0.11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1622118" y="7984494"/>
              <a:ext cx="576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759902" y="7544843"/>
              <a:ext cx="576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564686" y="8133567"/>
              <a:ext cx="576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itle 1"/>
          <p:cNvSpPr txBox="1">
            <a:spLocks/>
          </p:cNvSpPr>
          <p:nvPr/>
        </p:nvSpPr>
        <p:spPr>
          <a:xfrm>
            <a:off x="640080" y="1"/>
            <a:ext cx="6606540" cy="66294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Supplemental figure 1</a:t>
            </a:r>
            <a:endParaRPr lang="en-US" dirty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180850" y="889362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A</a:t>
            </a:r>
            <a:endParaRPr lang="en-US" sz="3200" dirty="0"/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3985165" y="925984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B</a:t>
            </a:r>
            <a:endParaRPr lang="en-US" sz="3200" dirty="0"/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180850" y="3692075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C</a:t>
            </a:r>
            <a:endParaRPr lang="en-US" sz="3200" dirty="0"/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4068473" y="3752548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D</a:t>
            </a:r>
            <a:endParaRPr lang="en-US" sz="3200" dirty="0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1313508" y="6830296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12722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9055584"/>
              </p:ext>
            </p:extLst>
          </p:nvPr>
        </p:nvGraphicFramePr>
        <p:xfrm>
          <a:off x="1" y="804668"/>
          <a:ext cx="3883068" cy="276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1231798"/>
              </p:ext>
            </p:extLst>
          </p:nvPr>
        </p:nvGraphicFramePr>
        <p:xfrm>
          <a:off x="3883069" y="823718"/>
          <a:ext cx="388933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3978870"/>
              </p:ext>
            </p:extLst>
          </p:nvPr>
        </p:nvGraphicFramePr>
        <p:xfrm>
          <a:off x="0" y="3585968"/>
          <a:ext cx="388306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290793"/>
              </p:ext>
            </p:extLst>
          </p:nvPr>
        </p:nvGraphicFramePr>
        <p:xfrm>
          <a:off x="3883069" y="3566918"/>
          <a:ext cx="388933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1056525" y="6573686"/>
            <a:ext cx="5653088" cy="2895600"/>
            <a:chOff x="1056525" y="6573686"/>
            <a:chExt cx="5653088" cy="2895600"/>
          </a:xfrm>
        </p:grpSpPr>
        <p:graphicFrame>
          <p:nvGraphicFramePr>
            <p:cNvPr id="10" name="Chart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645477849"/>
                </p:ext>
              </p:extLst>
            </p:nvPr>
          </p:nvGraphicFramePr>
          <p:xfrm>
            <a:off x="1056525" y="6573686"/>
            <a:ext cx="5653088" cy="2895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cxnSp>
          <p:nvCxnSpPr>
            <p:cNvPr id="11" name="Straight Connector 10"/>
            <p:cNvCxnSpPr/>
            <p:nvPr/>
          </p:nvCxnSpPr>
          <p:spPr>
            <a:xfrm>
              <a:off x="1739911" y="8751907"/>
              <a:ext cx="60124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5673779" y="8589765"/>
              <a:ext cx="60124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itle 1"/>
          <p:cNvSpPr txBox="1">
            <a:spLocks/>
          </p:cNvSpPr>
          <p:nvPr/>
        </p:nvSpPr>
        <p:spPr>
          <a:xfrm>
            <a:off x="640080" y="1"/>
            <a:ext cx="6606540" cy="66294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Supplemental figure 2</a:t>
            </a:r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68324" y="513203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A</a:t>
            </a:r>
            <a:endParaRPr lang="en-US" sz="3200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943350" y="513203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B</a:t>
            </a:r>
            <a:endParaRPr lang="en-US" sz="32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68324" y="3559977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C</a:t>
            </a:r>
            <a:endParaRPr lang="en-US" sz="3200" dirty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051392" y="3566918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D</a:t>
            </a:r>
            <a:endParaRPr lang="en-US" sz="3200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431301" y="6573686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17091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437520"/>
              </p:ext>
            </p:extLst>
          </p:nvPr>
        </p:nvGraphicFramePr>
        <p:xfrm>
          <a:off x="0" y="688931"/>
          <a:ext cx="402085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7258799"/>
              </p:ext>
            </p:extLst>
          </p:nvPr>
        </p:nvGraphicFramePr>
        <p:xfrm>
          <a:off x="3832965" y="776613"/>
          <a:ext cx="393943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2617626"/>
              </p:ext>
            </p:extLst>
          </p:nvPr>
        </p:nvGraphicFramePr>
        <p:xfrm>
          <a:off x="0" y="3432131"/>
          <a:ext cx="402085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2812084"/>
              </p:ext>
            </p:extLst>
          </p:nvPr>
        </p:nvGraphicFramePr>
        <p:xfrm>
          <a:off x="3832965" y="3432131"/>
          <a:ext cx="393943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1106433" y="6273256"/>
            <a:ext cx="5453063" cy="2847975"/>
            <a:chOff x="1106433" y="6273256"/>
            <a:chExt cx="5453063" cy="2847975"/>
          </a:xfrm>
        </p:grpSpPr>
        <p:graphicFrame>
          <p:nvGraphicFramePr>
            <p:cNvPr id="8" name="Chart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38530898"/>
                </p:ext>
              </p:extLst>
            </p:nvPr>
          </p:nvGraphicFramePr>
          <p:xfrm>
            <a:off x="1106433" y="6273256"/>
            <a:ext cx="5453063" cy="2847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cxnSp>
          <p:nvCxnSpPr>
            <p:cNvPr id="10" name="Straight Connector 9"/>
            <p:cNvCxnSpPr/>
            <p:nvPr/>
          </p:nvCxnSpPr>
          <p:spPr>
            <a:xfrm>
              <a:off x="1791222" y="7177414"/>
              <a:ext cx="5260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5602265" y="7100561"/>
              <a:ext cx="5260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"/>
          <p:cNvSpPr txBox="1">
            <a:spLocks/>
          </p:cNvSpPr>
          <p:nvPr/>
        </p:nvSpPr>
        <p:spPr>
          <a:xfrm>
            <a:off x="640080" y="1"/>
            <a:ext cx="6606540" cy="66294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Supplemental figure 3</a:t>
            </a:r>
            <a:endParaRPr lang="en-US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591006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A</a:t>
            </a:r>
            <a:endParaRPr lang="en-US" sz="3200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4074404" y="662941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B</a:t>
            </a:r>
            <a:endParaRPr lang="en-US" sz="3200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2860" y="3343510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C</a:t>
            </a:r>
            <a:endParaRPr lang="en-US" sz="32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4074404" y="3343511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D</a:t>
            </a:r>
            <a:endParaRPr lang="en-US" sz="3200" dirty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409178" y="6180506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76802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/>
          </p:nvPr>
        </p:nvGraphicFramePr>
        <p:xfrm>
          <a:off x="660082" y="614362"/>
          <a:ext cx="3000376" cy="2657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3745230" y="585787"/>
          <a:ext cx="3048000" cy="2686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660082" y="3610927"/>
          <a:ext cx="3048000" cy="2676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3660458" y="3629977"/>
          <a:ext cx="3038475" cy="2657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640080" y="1"/>
            <a:ext cx="6606540" cy="66294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Supplemental figure 4</a:t>
            </a:r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660082" y="6568438"/>
          <a:ext cx="3057525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/>
          </p:nvPr>
        </p:nvGraphicFramePr>
        <p:xfrm>
          <a:off x="3660458" y="6526748"/>
          <a:ext cx="3033713" cy="2695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468949" y="647194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A</a:t>
            </a:r>
            <a:endParaRPr lang="en-US" sz="32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20666" y="3583536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C</a:t>
            </a:r>
            <a:endParaRPr lang="en-US" sz="32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408997" y="3583536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D</a:t>
            </a:r>
            <a:endParaRPr lang="en-US" sz="32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20666" y="6507301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E</a:t>
            </a:r>
            <a:endParaRPr lang="en-US" sz="3200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446186" y="6507300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F</a:t>
            </a:r>
            <a:endParaRPr lang="en-US" sz="3200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446186" y="671512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B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36751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386" y="5617580"/>
            <a:ext cx="5994001" cy="190315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86" y="576007"/>
            <a:ext cx="7187995" cy="2488638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640080" y="1"/>
            <a:ext cx="6606540" cy="66294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Supplemental figure 5</a:t>
            </a:r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36" y="3068749"/>
            <a:ext cx="5994001" cy="2460348"/>
          </a:xfrm>
          <a:prstGeom prst="rect">
            <a:avLst/>
          </a:prstGeom>
        </p:spPr>
      </p:pic>
      <p:sp>
        <p:nvSpPr>
          <p:cNvPr id="27" name="Title 1"/>
          <p:cNvSpPr txBox="1">
            <a:spLocks/>
          </p:cNvSpPr>
          <p:nvPr/>
        </p:nvSpPr>
        <p:spPr>
          <a:xfrm>
            <a:off x="2643105" y="1970593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A</a:t>
            </a:r>
            <a:endParaRPr lang="en-US" sz="3200" dirty="0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2643105" y="4715242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B</a:t>
            </a: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2643105" y="6628485"/>
            <a:ext cx="617220" cy="5448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225391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30351</TotalTime>
  <Words>393</Words>
  <Application>Microsoft Office PowerPoint</Application>
  <PresentationFormat>Custom</PresentationFormat>
  <Paragraphs>95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UMass Amherst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 1</dc:title>
  <dc:creator>Alexander Suvorov</dc:creator>
  <cp:lastModifiedBy>Alexander Suvorov</cp:lastModifiedBy>
  <cp:revision>91</cp:revision>
  <dcterms:created xsi:type="dcterms:W3CDTF">2020-05-27T18:47:42Z</dcterms:created>
  <dcterms:modified xsi:type="dcterms:W3CDTF">2020-10-14T22:45:16Z</dcterms:modified>
</cp:coreProperties>
</file>