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68" r:id="rId3"/>
    <p:sldId id="267" r:id="rId4"/>
    <p:sldId id="261" r:id="rId5"/>
    <p:sldId id="264" r:id="rId6"/>
  </p:sldIdLst>
  <p:sldSz cx="146304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ebremariam, Teklegiorgis" initials="GT" lastIdx="1" clrIdx="0">
    <p:extLst>
      <p:ext uri="{19B8F6BF-5375-455C-9EA6-DF929625EA0E}">
        <p15:presenceInfo xmlns:p15="http://schemas.microsoft.com/office/powerpoint/2012/main" userId="S-1-5-21-343818398-746137067-1417001333-14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4"/>
            <a:ext cx="315468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4"/>
            <a:ext cx="928116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1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6F60-5274-41D3-BB12-431AC9BDFD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C588-1032-42DB-AFF6-6772A48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5" t="1480" r="1648" b="2040"/>
          <a:stretch/>
        </p:blipFill>
        <p:spPr>
          <a:xfrm>
            <a:off x="1983653" y="-59165"/>
            <a:ext cx="7617596" cy="863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8" y="920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7120" y="29362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47" r="49181" b="2374"/>
          <a:stretch/>
        </p:blipFill>
        <p:spPr>
          <a:xfrm>
            <a:off x="9351730" y="-59165"/>
            <a:ext cx="3877411" cy="86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905" t="2281" b="2454"/>
          <a:stretch/>
        </p:blipFill>
        <p:spPr>
          <a:xfrm>
            <a:off x="1500164" y="0"/>
            <a:ext cx="4026275" cy="8500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12" y="-105920"/>
            <a:ext cx="8234038" cy="882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544" y="2468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815" y="56362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9544" y="8458941"/>
            <a:ext cx="14339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S1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Cytokine analysis of lung homogenate from female or male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mice infected with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delemar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Lung homogenate cytokines (n=20 from two independent experiments) were analyzed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0.01 for interferon-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vs.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**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0.02 for IL-12p70 of Placebo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Placebo M. </a:t>
            </a:r>
          </a:p>
        </p:txBody>
      </p:sp>
    </p:spTree>
    <p:extLst>
      <p:ext uri="{BB962C8B-B14F-4D97-AF65-F5344CB8AC3E}">
        <p14:creationId xmlns:p14="http://schemas.microsoft.com/office/powerpoint/2010/main" val="7509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57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2" t="2182" b="2688"/>
          <a:stretch/>
        </p:blipFill>
        <p:spPr>
          <a:xfrm>
            <a:off x="1346874" y="211455"/>
            <a:ext cx="7522805" cy="835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35" t="2314" r="50992" b="2831"/>
          <a:stretch/>
        </p:blipFill>
        <p:spPr>
          <a:xfrm>
            <a:off x="8869679" y="211429"/>
            <a:ext cx="3566160" cy="835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9235" y="3324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6979" y="639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5379" y="639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5379" y="3324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68179" y="61823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0579" y="61823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385" y="3324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8179" y="639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7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395" y="8162577"/>
            <a:ext cx="13896885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S2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Cytokine analysis of lung homogenate from female or male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mice infected with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circinelloides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jenssenii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Lung homogenate cytokines (n=20 from two independent experiments) were analyzed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*P &lt;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0.005 for IL-17α of Placebo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Placebo M. **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&lt;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0.05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-α of 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63"/>
          <a:stretch/>
        </p:blipFill>
        <p:spPr>
          <a:xfrm>
            <a:off x="2017171" y="157797"/>
            <a:ext cx="3520440" cy="7767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55" y="-7967"/>
            <a:ext cx="7306585" cy="8367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8064" y="1730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25813" y="6093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8902" y="27721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0764" y="32464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90866" y="58798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26" y="8187055"/>
            <a:ext cx="1423332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S3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Cytokine analysis of lung homogenate from female or male neutropenic mice infected with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circinelloides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jenssenii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Lung homogenates cytokines (n=23 from two independent experiments) were analyzed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0.05 for CCL2 of Placebo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Placebo M.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0.001 for IL-17α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 vs.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***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0.005 for CCL4 of 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¥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0.05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0.01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00" y="8520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S3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06" b="2882"/>
          <a:stretch/>
        </p:blipFill>
        <p:spPr>
          <a:xfrm>
            <a:off x="369057" y="371990"/>
            <a:ext cx="7185511" cy="7815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53" y="180460"/>
            <a:ext cx="7178047" cy="8265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46524" y="4829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71844" y="471486"/>
            <a:ext cx="31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32464" y="59896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3792" y="59134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083683" y="2937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¥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3187" y="303969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9472" y="55210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ylfaen" panose="010A0502050306030303" pitchFamily="18" charset="0"/>
              </a:rPr>
              <a:t>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2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16954</TotalTime>
  <Words>266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BioMedical Research Institute.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Ghebremariam, Teklegiorgis</dc:creator>
  <cp:lastModifiedBy>Ibrahim, Ashraf</cp:lastModifiedBy>
  <cp:revision>137</cp:revision>
  <cp:lastPrinted>2021-03-03T00:02:25Z</cp:lastPrinted>
  <dcterms:created xsi:type="dcterms:W3CDTF">2021-01-20T23:23:37Z</dcterms:created>
  <dcterms:modified xsi:type="dcterms:W3CDTF">2021-04-07T23:13:06Z</dcterms:modified>
</cp:coreProperties>
</file>