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7"/>
    <p:restoredTop sz="94453"/>
  </p:normalViewPr>
  <p:slideViewPr>
    <p:cSldViewPr snapToGrid="0" snapToObjects="1">
      <p:cViewPr>
        <p:scale>
          <a:sx n="77" d="100"/>
          <a:sy n="77" d="100"/>
        </p:scale>
        <p:origin x="1504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67299-8A2B-8642-AE8B-9A81159ABE9C}" type="datetimeFigureOut">
              <a:rPr lang="en-US" smtClean="0"/>
              <a:t>7/21/21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6676E-01BE-784E-B231-991B285F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691" y="46515"/>
            <a:ext cx="5678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Belcastro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et al., Supplementary Figure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2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078" y="1955798"/>
            <a:ext cx="8168446" cy="35804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7469" y="5901446"/>
            <a:ext cx="11824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Supplementary Figure 2: Total cholesterol, lipoproteins and triglycerides in plasma of lean (black bars) and obese (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gray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bars) women.</a:t>
            </a:r>
            <a:endParaRPr lang="en-US" sz="2400" baseline="30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2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26362</TotalTime>
  <Words>33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El-Bacha</dc:creator>
  <cp:lastModifiedBy>Tatiana El-Bacha</cp:lastModifiedBy>
  <cp:revision>73</cp:revision>
  <dcterms:created xsi:type="dcterms:W3CDTF">2020-11-22T21:14:47Z</dcterms:created>
  <dcterms:modified xsi:type="dcterms:W3CDTF">2021-07-21T20:16:39Z</dcterms:modified>
</cp:coreProperties>
</file>