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5D2DD-46ED-B8F9-E545-E30CDAB63A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6B6EC8-65DD-383F-58B7-AFA13D345B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445B1D-FF96-D24B-96D4-58CD2157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56B161-3E32-7BC5-DFE7-8086326BF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6D2D60-6A77-40A3-98D9-666EAE843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72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D2359-9328-1AF4-C15F-BBFF9C81A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6143EA-7C1E-51B0-8FCF-2919DD8D52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B73848-1009-12F5-83BE-5CD4BE1B5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7AEC2-6276-FB9B-E9B3-984D807FB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08C54-B066-5FD1-9858-C98561158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55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EB101E-B28F-C59F-D485-EA295AC68E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426DAF-29E2-A2A6-90B3-B1448EDC1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DBCB60-074D-CB8D-019A-B89A769C7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724099-DFB7-038B-4F48-CA9C5333F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0E5CF2-AE95-E768-4C35-7FAB54405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63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5D7E8-6AAE-A7C4-69D3-9BD8BBB15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FF2BD-75B0-E69D-8DA6-0E5C1D232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3BFB45-62F3-DD7D-6ED9-65DEBA747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5FE1D-0E04-85E1-CC7A-863D82966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6827F-68CA-CEC1-EBB3-C436C724C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38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2CAD5-4F7C-010A-B479-A5B6CD1F6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60FCE3-BB54-6905-EE2F-87D41F4CD4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7C656-366F-85FB-DD85-E0DE09B0C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57115-72F7-FFAC-1530-F725B8ADA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C6AD2-98E3-547F-CDB8-DB8D9B405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490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19002-CB11-F192-E739-BA354DDF0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87CFF-CDE7-7864-6360-A0CD0D2516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8132D2-973B-848F-BD99-9C15914B3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903CCB-5F60-8E7B-638D-5D55605B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390387-9590-476A-3DAA-EE5E14E03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FE174B-8E3D-172B-D560-5AA4845CD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9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49EE6-9EA8-E17A-8322-5041D9CBB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C9340B-096A-8397-4830-BCD12F942C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E3286C-4CC8-1AA4-6A99-249603FBA1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B6AD0A-FFA0-F041-D482-CA359CB6F3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77030D-670E-A67A-0AA6-C776D9C64B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234F28-E015-CADC-7EDA-D8DD3874E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A5DFFE-0B61-A307-165D-D48DBD2B4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6DE969-9A5D-302B-23D9-6A7ADAD30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86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12C32-D02C-4CF3-4385-96CA143A6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EB699E-0F9F-7C05-53D8-7AE725CD3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2B214F-6315-E444-D5D2-99B4CD639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27621E-F8E9-5C69-EFD9-C66038593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057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E142F5-A3DB-D80D-3BBE-FD9820AB3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697DAC-B257-1C75-19A6-3A14967E7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AE4AF1-74ED-5B55-334B-9193C792B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342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9B3D0-5246-BCE5-83DC-5DE8DAE71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8D773-BF3B-8BA0-BD70-254B21D14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2C593D-01E5-A514-55DB-253C4D6663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14E01F-3083-437B-AA2A-139DD5EF1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DC95B9-0D91-6633-EE24-2CC9AE60B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BE0FC1-7498-D71A-3421-ABED4CD27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29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D66A8-5971-CCE9-E61A-3CAC87458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9F5C29-FBDF-F446-75E9-4ECB638339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9EE5D0-1FB5-6C02-0179-DE066AA15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3A24F7-EE4E-17C6-43BF-8C0CD53FA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20140B-8657-7832-BFEE-6A6AD049C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AF6B53-450D-A258-9FC5-7A1900190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04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A82348-15C6-F989-430E-64E311206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3FFD7-17A2-9035-BE4D-C642FCB4F7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050C5B-9484-07C5-3C1B-AC4ED2817A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13486-76CC-4CA7-94DB-852C1DFC4C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E0B96-7AC1-DC74-2285-D184E2064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AC118-BFFB-9597-24CC-43774038CD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A7F06-D2AE-4C6A-95EA-D4C3CB97F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08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package" Target="../embeddings/Microsoft_Excel_Worksheet1.xlsx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A74D8-8912-9F40-9922-653AB85C6A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i="0" dirty="0">
                <a:solidFill>
                  <a:srgbClr val="0A0A0A"/>
                </a:solidFill>
                <a:effectLst/>
                <a:latin typeface="Arial" panose="020B0604020202020204" pitchFamily="34" charset="0"/>
              </a:rPr>
              <a:t>pharmaceutics-1697095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22F3C2-4C5E-B6F5-14B2-05DCC6F29E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Wahl et al., supplemental files</a:t>
            </a:r>
          </a:p>
        </p:txBody>
      </p:sp>
    </p:spTree>
    <p:extLst>
      <p:ext uri="{BB962C8B-B14F-4D97-AF65-F5344CB8AC3E}">
        <p14:creationId xmlns:p14="http://schemas.microsoft.com/office/powerpoint/2010/main" val="1145194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89557C-2025-5BC0-D273-B9E65A3043A1}"/>
              </a:ext>
            </a:extLst>
          </p:cNvPr>
          <p:cNvSpPr txBox="1"/>
          <p:nvPr/>
        </p:nvSpPr>
        <p:spPr>
          <a:xfrm>
            <a:off x="0" y="0"/>
            <a:ext cx="5699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Supplement S1: All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Western Blots Used for Analyses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BEF1A312-ABC6-7390-3FC6-D91830B12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29" y="804261"/>
            <a:ext cx="3317374" cy="2002439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802DE30C-C2B2-0965-8C46-3E9D1E455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08" y="3555524"/>
            <a:ext cx="3317374" cy="2002439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147F1FFB-5FCA-49A0-01C9-AECA5B89E0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803" y="726080"/>
            <a:ext cx="3319272" cy="1952513"/>
          </a:xfrm>
          <a:prstGeom prst="rect">
            <a:avLst/>
          </a:prstGeo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EDA59AF-2FEC-EBE3-6005-388A7938CB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431" y="829223"/>
            <a:ext cx="3319272" cy="1952513"/>
          </a:xfrm>
          <a:prstGeom prst="rect">
            <a:avLst/>
          </a:prstGeom>
        </p:spPr>
      </p:pic>
      <p:pic>
        <p:nvPicPr>
          <p:cNvPr id="11" name="Picture 10" descr="Text&#10;&#10;Description automatically generated with medium confidence">
            <a:extLst>
              <a:ext uri="{FF2B5EF4-FFF2-40B4-BE49-F238E27FC236}">
                <a16:creationId xmlns:a16="http://schemas.microsoft.com/office/drawing/2014/main" id="{C2BC988E-B5DD-E31B-2BF6-D3E18AF0A8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205" y="3426284"/>
            <a:ext cx="3319272" cy="2125289"/>
          </a:xfrm>
          <a:prstGeom prst="rect">
            <a:avLst/>
          </a:prstGeom>
        </p:spPr>
      </p:pic>
      <p:pic>
        <p:nvPicPr>
          <p:cNvPr id="13" name="Picture 12" descr="Table&#10;&#10;Description automatically generated with low confidence">
            <a:extLst>
              <a:ext uri="{FF2B5EF4-FFF2-40B4-BE49-F238E27FC236}">
                <a16:creationId xmlns:a16="http://schemas.microsoft.com/office/drawing/2014/main" id="{8DF71700-32FD-5F47-1DAF-CA68F8D5D4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632" y="3555524"/>
            <a:ext cx="3319272" cy="19960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E91A1B-2C7A-66FC-3EAE-A56D763654F4}"/>
              </a:ext>
            </a:extLst>
          </p:cNvPr>
          <p:cNvSpPr txBox="1"/>
          <p:nvPr/>
        </p:nvSpPr>
        <p:spPr>
          <a:xfrm>
            <a:off x="2585503" y="5919122"/>
            <a:ext cx="55258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AutoNum type="alphaLcParenR"/>
            </a:pPr>
            <a:r>
              <a:rPr lang="en-US" sz="1000" dirty="0">
                <a:latin typeface="Palatino Linotype" panose="02040502050505030304" pitchFamily="18" charset="0"/>
              </a:rPr>
              <a:t>Blot replicate 1 for VE-CAD quantification.  b) Blot Replicate 2 for VE-CAD quantification</a:t>
            </a:r>
          </a:p>
          <a:p>
            <a:pPr marL="228600" indent="-228600">
              <a:buAutoNum type="alphaLcParenR" startAt="3"/>
            </a:pPr>
            <a:r>
              <a:rPr lang="en-US" sz="1000" dirty="0">
                <a:latin typeface="Palatino Linotype" panose="02040502050505030304" pitchFamily="18" charset="0"/>
              </a:rPr>
              <a:t>Blot replicate 3 for VE-CAD quantification.  d) Blot replicate 1 for CL-5 quantification.  </a:t>
            </a:r>
          </a:p>
          <a:p>
            <a:r>
              <a:rPr lang="en-US" sz="1000" dirty="0">
                <a:latin typeface="Palatino Linotype" panose="02040502050505030304" pitchFamily="18" charset="0"/>
              </a:rPr>
              <a:t>e)    Blot replicate 2 for CL-5 quantification.  f) Blot replicate 3 for CL-5 quantification</a:t>
            </a:r>
          </a:p>
        </p:txBody>
      </p:sp>
    </p:spTree>
    <p:extLst>
      <p:ext uri="{BB962C8B-B14F-4D97-AF65-F5344CB8AC3E}">
        <p14:creationId xmlns:p14="http://schemas.microsoft.com/office/powerpoint/2010/main" val="499530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31E2A1-D3CD-9093-EA19-B9DF2B26D5EC}"/>
              </a:ext>
            </a:extLst>
          </p:cNvPr>
          <p:cNvSpPr txBox="1"/>
          <p:nvPr/>
        </p:nvSpPr>
        <p:spPr>
          <a:xfrm>
            <a:off x="2566737" y="352926"/>
            <a:ext cx="4207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Table S2: Raw Global Proteome Data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A54F943-2B70-E3BD-9B6F-B709FC117B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35400" y="1720850"/>
          <a:ext cx="2260600" cy="1907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14400" imgH="771525" progId="Excel.Sheet.12">
                  <p:embed/>
                </p:oleObj>
              </mc:Choice>
              <mc:Fallback>
                <p:oleObj name="Worksheet" showAsIcon="1" r:id="rId2" imgW="914400" imgH="771525" progId="Excel.Shee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A54F943-2B70-E3BD-9B6F-B709FC117B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35400" y="1720850"/>
                        <a:ext cx="2260600" cy="1907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8592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431A23-56A8-7ACF-CDFF-779C4FE5DB76}"/>
              </a:ext>
            </a:extLst>
          </p:cNvPr>
          <p:cNvSpPr txBox="1"/>
          <p:nvPr/>
        </p:nvSpPr>
        <p:spPr>
          <a:xfrm>
            <a:off x="2566737" y="352926"/>
            <a:ext cx="4489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Table S3: Raw Phospho-Proteome Data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AADA3B7-31F1-8CEB-C276-F3343D96C9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87700" y="1381920"/>
          <a:ext cx="2565400" cy="2164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14400" imgH="771525" progId="Excel.Sheet.12">
                  <p:embed/>
                </p:oleObj>
              </mc:Choice>
              <mc:Fallback>
                <p:oleObj name="Worksheet" showAsIcon="1" r:id="rId2" imgW="914400" imgH="771525" progId="Excel.Shee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AADA3B7-31F1-8CEB-C276-F3343D96C9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87700" y="1381920"/>
                        <a:ext cx="2565400" cy="2164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9524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77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Palatino Linotype</vt:lpstr>
      <vt:lpstr>Office Theme</vt:lpstr>
      <vt:lpstr>Worksheet</vt:lpstr>
      <vt:lpstr>pharmaceutics-1697095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pharmaceutics-1697095</dc:title>
  <dc:creator>Erika Liktor</dc:creator>
  <cp:lastModifiedBy>Erika Liktor</cp:lastModifiedBy>
  <cp:revision>1</cp:revision>
  <dcterms:created xsi:type="dcterms:W3CDTF">2022-05-31T14:59:21Z</dcterms:created>
  <dcterms:modified xsi:type="dcterms:W3CDTF">2022-05-31T15:03:10Z</dcterms:modified>
</cp:coreProperties>
</file>