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9144000" cy="6858000" type="screen4x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D3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66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702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363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934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30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39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17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04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39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03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33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97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05CA8-AB34-43A5-A6B9-2F0CE93427DD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EB762-C233-404F-A31D-836BEC6FB6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93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5400" cy="6177516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>
            <a:off x="5171342" y="5337908"/>
            <a:ext cx="1153008" cy="56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362575" y="498157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100 km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94820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</TotalTime>
  <Words>2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word</dc:creator>
  <cp:lastModifiedBy>word</cp:lastModifiedBy>
  <cp:revision>19</cp:revision>
  <cp:lastPrinted>2021-12-21T15:13:07Z</cp:lastPrinted>
  <dcterms:created xsi:type="dcterms:W3CDTF">2021-12-21T14:58:36Z</dcterms:created>
  <dcterms:modified xsi:type="dcterms:W3CDTF">2022-02-28T14:14:09Z</dcterms:modified>
</cp:coreProperties>
</file>