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</p:sldIdLst>
  <p:sldSz cx="9144000" cy="6858000" type="screen4x3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7030A0"/>
    <a:srgbClr val="F12D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1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6702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363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9348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4309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1397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6175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0040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390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031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2338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978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05CA8-AB34-43A5-A6B9-2F0CE93427DD}" type="datetimeFigureOut">
              <a:rPr lang="fr-FR" smtClean="0"/>
              <a:t>18/03/2022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9932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08" y="122237"/>
            <a:ext cx="7251850" cy="552047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236769" y="5354981"/>
            <a:ext cx="9685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TX07-6608</a:t>
            </a:r>
          </a:p>
        </p:txBody>
      </p:sp>
      <p:sp>
        <p:nvSpPr>
          <p:cNvPr id="9" name="Rectangle 8"/>
          <p:cNvSpPr/>
          <p:nvPr/>
        </p:nvSpPr>
        <p:spPr>
          <a:xfrm>
            <a:off x="7236769" y="5083533"/>
            <a:ext cx="12843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B-7176 (A-678)</a:t>
            </a:r>
          </a:p>
        </p:txBody>
      </p:sp>
      <p:sp>
        <p:nvSpPr>
          <p:cNvPr id="10" name="Rectangle 9"/>
          <p:cNvSpPr/>
          <p:nvPr/>
        </p:nvSpPr>
        <p:spPr>
          <a:xfrm>
            <a:off x="7236769" y="4812078"/>
            <a:ext cx="7159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FSC147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236769" y="4540623"/>
            <a:ext cx="10358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WY96-3418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236769" y="4269168"/>
            <a:ext cx="8034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SCHU S4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236769" y="3997713"/>
            <a:ext cx="4304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LVS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236769" y="3726258"/>
            <a:ext cx="7159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FSC022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236769" y="3454803"/>
            <a:ext cx="4363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Fx1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236769" y="3183348"/>
            <a:ext cx="6607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D9876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236769" y="2911893"/>
            <a:ext cx="7159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FSC159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236769" y="2640438"/>
            <a:ext cx="9713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PA10-7858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236769" y="2368983"/>
            <a:ext cx="843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TCH2015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236769" y="2097528"/>
            <a:ext cx="6319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F1108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236769" y="1826073"/>
            <a:ext cx="974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AZ06-7470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236769" y="1554618"/>
            <a:ext cx="5741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U112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236769" y="1283163"/>
            <a:ext cx="9669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AL97-2214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236769" y="1011708"/>
            <a:ext cx="6319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F6168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236769" y="740253"/>
            <a:ext cx="9188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DPG 3A-IS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236769" y="468798"/>
            <a:ext cx="7159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FSC595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3938954" y="331022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0.08</a:t>
            </a:r>
            <a:endParaRPr lang="fr-FR" sz="1600" dirty="0"/>
          </a:p>
        </p:txBody>
      </p:sp>
      <p:sp>
        <p:nvSpPr>
          <p:cNvPr id="29" name="ZoneTexte 28"/>
          <p:cNvSpPr txBox="1"/>
          <p:nvPr/>
        </p:nvSpPr>
        <p:spPr>
          <a:xfrm>
            <a:off x="3950684" y="811660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0.08</a:t>
            </a:r>
            <a:endParaRPr lang="fr-FR" sz="1600" dirty="0"/>
          </a:p>
        </p:txBody>
      </p:sp>
      <p:sp>
        <p:nvSpPr>
          <p:cNvPr id="30" name="ZoneTexte 29"/>
          <p:cNvSpPr txBox="1"/>
          <p:nvPr/>
        </p:nvSpPr>
        <p:spPr>
          <a:xfrm>
            <a:off x="2414961" y="575232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0.06</a:t>
            </a:r>
            <a:endParaRPr lang="fr-FR" sz="1600" dirty="0"/>
          </a:p>
        </p:txBody>
      </p:sp>
      <p:sp>
        <p:nvSpPr>
          <p:cNvPr id="31" name="ZoneTexte 30"/>
          <p:cNvSpPr txBox="1"/>
          <p:nvPr/>
        </p:nvSpPr>
        <p:spPr>
          <a:xfrm>
            <a:off x="4431330" y="1417346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0.09</a:t>
            </a:r>
            <a:endParaRPr lang="fr-FR" sz="1600" dirty="0"/>
          </a:p>
        </p:txBody>
      </p:sp>
      <p:sp>
        <p:nvSpPr>
          <p:cNvPr id="32" name="ZoneTexte 31"/>
          <p:cNvSpPr txBox="1"/>
          <p:nvPr/>
        </p:nvSpPr>
        <p:spPr>
          <a:xfrm>
            <a:off x="5076099" y="1979961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0.09</a:t>
            </a:r>
            <a:endParaRPr lang="fr-FR" sz="1600" dirty="0"/>
          </a:p>
        </p:txBody>
      </p:sp>
      <p:sp>
        <p:nvSpPr>
          <p:cNvPr id="33" name="ZoneTexte 32"/>
          <p:cNvSpPr txBox="1"/>
          <p:nvPr/>
        </p:nvSpPr>
        <p:spPr>
          <a:xfrm>
            <a:off x="5076099" y="1693118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0.10</a:t>
            </a:r>
            <a:endParaRPr lang="fr-FR" sz="1600" dirty="0"/>
          </a:p>
        </p:txBody>
      </p:sp>
      <p:sp>
        <p:nvSpPr>
          <p:cNvPr id="34" name="ZoneTexte 33"/>
          <p:cNvSpPr txBox="1"/>
          <p:nvPr/>
        </p:nvSpPr>
        <p:spPr>
          <a:xfrm>
            <a:off x="3271019" y="1586623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0.07</a:t>
            </a:r>
            <a:endParaRPr lang="fr-FR" sz="1600" dirty="0"/>
          </a:p>
        </p:txBody>
      </p:sp>
      <p:sp>
        <p:nvSpPr>
          <p:cNvPr id="35" name="ZoneTexte 34"/>
          <p:cNvSpPr txBox="1"/>
          <p:nvPr/>
        </p:nvSpPr>
        <p:spPr>
          <a:xfrm>
            <a:off x="4220589" y="2202281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0.10</a:t>
            </a:r>
            <a:endParaRPr lang="fr-FR" sz="1600" dirty="0"/>
          </a:p>
        </p:txBody>
      </p:sp>
      <p:sp>
        <p:nvSpPr>
          <p:cNvPr id="36" name="ZoneTexte 35"/>
          <p:cNvSpPr txBox="1"/>
          <p:nvPr/>
        </p:nvSpPr>
        <p:spPr>
          <a:xfrm>
            <a:off x="2457347" y="1884965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0.06</a:t>
            </a:r>
            <a:endParaRPr lang="fr-FR" sz="1600" dirty="0"/>
          </a:p>
        </p:txBody>
      </p:sp>
      <p:sp>
        <p:nvSpPr>
          <p:cNvPr id="37" name="ZoneTexte 36"/>
          <p:cNvSpPr txBox="1"/>
          <p:nvPr/>
        </p:nvSpPr>
        <p:spPr>
          <a:xfrm>
            <a:off x="3658617" y="2507483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0.10</a:t>
            </a:r>
            <a:endParaRPr lang="fr-FR" sz="1600" dirty="0"/>
          </a:p>
        </p:txBody>
      </p:sp>
      <p:sp>
        <p:nvSpPr>
          <p:cNvPr id="38" name="ZoneTexte 37"/>
          <p:cNvSpPr txBox="1"/>
          <p:nvPr/>
        </p:nvSpPr>
        <p:spPr>
          <a:xfrm>
            <a:off x="4979878" y="3032724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0.10</a:t>
            </a:r>
            <a:endParaRPr lang="fr-FR" sz="1600" dirty="0"/>
          </a:p>
        </p:txBody>
      </p:sp>
      <p:sp>
        <p:nvSpPr>
          <p:cNvPr id="39" name="ZoneTexte 38"/>
          <p:cNvSpPr txBox="1"/>
          <p:nvPr/>
        </p:nvSpPr>
        <p:spPr>
          <a:xfrm>
            <a:off x="4952461" y="2778938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0.12</a:t>
            </a:r>
            <a:endParaRPr lang="fr-FR" sz="1600" dirty="0"/>
          </a:p>
        </p:txBody>
      </p:sp>
      <p:sp>
        <p:nvSpPr>
          <p:cNvPr id="40" name="ZoneTexte 39"/>
          <p:cNvSpPr txBox="1"/>
          <p:nvPr/>
        </p:nvSpPr>
        <p:spPr>
          <a:xfrm>
            <a:off x="4496615" y="3304349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0.11</a:t>
            </a:r>
            <a:endParaRPr lang="fr-FR" sz="1600" dirty="0"/>
          </a:p>
        </p:txBody>
      </p:sp>
      <p:sp>
        <p:nvSpPr>
          <p:cNvPr id="41" name="ZoneTexte 40"/>
          <p:cNvSpPr txBox="1"/>
          <p:nvPr/>
        </p:nvSpPr>
        <p:spPr>
          <a:xfrm>
            <a:off x="2665125" y="3100827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0.07</a:t>
            </a:r>
            <a:endParaRPr lang="fr-FR" sz="1600" dirty="0"/>
          </a:p>
        </p:txBody>
      </p:sp>
      <p:sp>
        <p:nvSpPr>
          <p:cNvPr id="42" name="ZoneTexte 41"/>
          <p:cNvSpPr txBox="1"/>
          <p:nvPr/>
        </p:nvSpPr>
        <p:spPr>
          <a:xfrm>
            <a:off x="3643467" y="2880788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0.06</a:t>
            </a:r>
            <a:endParaRPr lang="fr-FR" sz="1600" dirty="0"/>
          </a:p>
        </p:txBody>
      </p:sp>
      <p:sp>
        <p:nvSpPr>
          <p:cNvPr id="43" name="ZoneTexte 42"/>
          <p:cNvSpPr txBox="1"/>
          <p:nvPr/>
        </p:nvSpPr>
        <p:spPr>
          <a:xfrm>
            <a:off x="1908799" y="1232767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0.06</a:t>
            </a:r>
            <a:endParaRPr lang="fr-FR" sz="1600" dirty="0"/>
          </a:p>
        </p:txBody>
      </p:sp>
      <p:sp>
        <p:nvSpPr>
          <p:cNvPr id="44" name="ZoneTexte 43"/>
          <p:cNvSpPr txBox="1"/>
          <p:nvPr/>
        </p:nvSpPr>
        <p:spPr>
          <a:xfrm>
            <a:off x="2067445" y="2762273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0.04</a:t>
            </a:r>
            <a:endParaRPr lang="fr-FR" sz="1600" dirty="0"/>
          </a:p>
        </p:txBody>
      </p:sp>
      <p:sp>
        <p:nvSpPr>
          <p:cNvPr id="45" name="ZoneTexte 44"/>
          <p:cNvSpPr txBox="1"/>
          <p:nvPr/>
        </p:nvSpPr>
        <p:spPr>
          <a:xfrm>
            <a:off x="1399997" y="1989377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0.05</a:t>
            </a:r>
            <a:endParaRPr lang="fr-FR" sz="1600" dirty="0"/>
          </a:p>
        </p:txBody>
      </p:sp>
      <p:sp>
        <p:nvSpPr>
          <p:cNvPr id="46" name="ZoneTexte 45"/>
          <p:cNvSpPr txBox="1"/>
          <p:nvPr/>
        </p:nvSpPr>
        <p:spPr>
          <a:xfrm>
            <a:off x="5254152" y="3577915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0.57</a:t>
            </a:r>
            <a:endParaRPr lang="fr-FR" sz="1600" dirty="0"/>
          </a:p>
        </p:txBody>
      </p:sp>
      <p:sp>
        <p:nvSpPr>
          <p:cNvPr id="47" name="ZoneTexte 46"/>
          <p:cNvSpPr txBox="1"/>
          <p:nvPr/>
        </p:nvSpPr>
        <p:spPr>
          <a:xfrm>
            <a:off x="5270496" y="3878466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0.53</a:t>
            </a:r>
            <a:endParaRPr lang="fr-FR" sz="1600" dirty="0"/>
          </a:p>
        </p:txBody>
      </p:sp>
      <p:sp>
        <p:nvSpPr>
          <p:cNvPr id="48" name="ZoneTexte 47"/>
          <p:cNvSpPr txBox="1"/>
          <p:nvPr/>
        </p:nvSpPr>
        <p:spPr>
          <a:xfrm>
            <a:off x="4831927" y="4149921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0.44</a:t>
            </a:r>
            <a:endParaRPr lang="fr-FR" sz="1600" dirty="0"/>
          </a:p>
        </p:txBody>
      </p:sp>
      <p:sp>
        <p:nvSpPr>
          <p:cNvPr id="49" name="ZoneTexte 48"/>
          <p:cNvSpPr txBox="1"/>
          <p:nvPr/>
        </p:nvSpPr>
        <p:spPr>
          <a:xfrm>
            <a:off x="4599491" y="4434633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0.54</a:t>
            </a:r>
            <a:endParaRPr lang="fr-FR" sz="1600" dirty="0"/>
          </a:p>
        </p:txBody>
      </p:sp>
      <p:sp>
        <p:nvSpPr>
          <p:cNvPr id="50" name="ZoneTexte 49"/>
          <p:cNvSpPr txBox="1"/>
          <p:nvPr/>
        </p:nvSpPr>
        <p:spPr>
          <a:xfrm>
            <a:off x="4770889" y="4796689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0.45</a:t>
            </a:r>
            <a:endParaRPr lang="fr-FR" sz="1600" dirty="0"/>
          </a:p>
        </p:txBody>
      </p:sp>
      <p:sp>
        <p:nvSpPr>
          <p:cNvPr id="51" name="ZoneTexte 50"/>
          <p:cNvSpPr txBox="1"/>
          <p:nvPr/>
        </p:nvSpPr>
        <p:spPr>
          <a:xfrm>
            <a:off x="4439502" y="3739109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0.56</a:t>
            </a:r>
            <a:endParaRPr lang="fr-FR" sz="1600" dirty="0"/>
          </a:p>
        </p:txBody>
      </p:sp>
      <p:sp>
        <p:nvSpPr>
          <p:cNvPr id="52" name="ZoneTexte 51"/>
          <p:cNvSpPr txBox="1"/>
          <p:nvPr/>
        </p:nvSpPr>
        <p:spPr>
          <a:xfrm>
            <a:off x="4136753" y="4303810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0.68</a:t>
            </a:r>
            <a:endParaRPr lang="fr-FR" sz="1600" dirty="0"/>
          </a:p>
        </p:txBody>
      </p:sp>
      <p:sp>
        <p:nvSpPr>
          <p:cNvPr id="53" name="ZoneTexte 52"/>
          <p:cNvSpPr txBox="1"/>
          <p:nvPr/>
        </p:nvSpPr>
        <p:spPr>
          <a:xfrm>
            <a:off x="3966604" y="4538499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0.43</a:t>
            </a:r>
            <a:endParaRPr lang="fr-FR" sz="1600" dirty="0"/>
          </a:p>
        </p:txBody>
      </p:sp>
      <p:sp>
        <p:nvSpPr>
          <p:cNvPr id="54" name="ZoneTexte 53"/>
          <p:cNvSpPr txBox="1"/>
          <p:nvPr/>
        </p:nvSpPr>
        <p:spPr>
          <a:xfrm>
            <a:off x="2457347" y="4096079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0.10</a:t>
            </a:r>
            <a:endParaRPr lang="fr-FR" sz="1600" dirty="0"/>
          </a:p>
        </p:txBody>
      </p:sp>
      <p:sp>
        <p:nvSpPr>
          <p:cNvPr id="55" name="ZoneTexte 54"/>
          <p:cNvSpPr txBox="1"/>
          <p:nvPr/>
        </p:nvSpPr>
        <p:spPr>
          <a:xfrm>
            <a:off x="1994296" y="5144902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0.11</a:t>
            </a:r>
            <a:endParaRPr lang="fr-FR" sz="1600" dirty="0"/>
          </a:p>
        </p:txBody>
      </p:sp>
      <p:sp>
        <p:nvSpPr>
          <p:cNvPr id="6" name="Rectangle 5"/>
          <p:cNvSpPr/>
          <p:nvPr/>
        </p:nvSpPr>
        <p:spPr>
          <a:xfrm>
            <a:off x="8959850" y="468798"/>
            <a:ext cx="45719" cy="317410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 rot="16200000">
            <a:off x="8306684" y="1964571"/>
            <a:ext cx="967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novicida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8959850" y="3762580"/>
            <a:ext cx="45719" cy="38734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/>
          <p:cNvSpPr/>
          <p:nvPr/>
        </p:nvSpPr>
        <p:spPr>
          <a:xfrm>
            <a:off x="8959850" y="4346780"/>
            <a:ext cx="45719" cy="387341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/>
          <p:cNvSpPr/>
          <p:nvPr/>
        </p:nvSpPr>
        <p:spPr>
          <a:xfrm>
            <a:off x="8959850" y="4911930"/>
            <a:ext cx="45719" cy="387341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ZoneTexte 57"/>
          <p:cNvSpPr txBox="1"/>
          <p:nvPr/>
        </p:nvSpPr>
        <p:spPr>
          <a:xfrm rot="16200000">
            <a:off x="8494524" y="3762571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hola</a:t>
            </a:r>
            <a:endParaRPr lang="fr-FR" dirty="0"/>
          </a:p>
        </p:txBody>
      </p:sp>
      <p:sp>
        <p:nvSpPr>
          <p:cNvPr id="59" name="ZoneTexte 58"/>
          <p:cNvSpPr txBox="1"/>
          <p:nvPr/>
        </p:nvSpPr>
        <p:spPr>
          <a:xfrm rot="16200000">
            <a:off x="8516966" y="4365821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tula</a:t>
            </a:r>
            <a:endParaRPr lang="fr-FR" dirty="0"/>
          </a:p>
        </p:txBody>
      </p:sp>
      <p:sp>
        <p:nvSpPr>
          <p:cNvPr id="60" name="ZoneTexte 59"/>
          <p:cNvSpPr txBox="1"/>
          <p:nvPr/>
        </p:nvSpPr>
        <p:spPr>
          <a:xfrm rot="16200000">
            <a:off x="8460861" y="491827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medi</a:t>
            </a:r>
            <a:endParaRPr lang="fr-FR" dirty="0"/>
          </a:p>
        </p:txBody>
      </p:sp>
      <p:sp>
        <p:nvSpPr>
          <p:cNvPr id="62" name="ZoneTexte 61"/>
          <p:cNvSpPr txBox="1"/>
          <p:nvPr/>
        </p:nvSpPr>
        <p:spPr>
          <a:xfrm>
            <a:off x="8248045" y="5356469"/>
            <a:ext cx="863057" cy="307777"/>
          </a:xfrm>
          <a:prstGeom prst="rect">
            <a:avLst/>
          </a:prstGeom>
          <a:solidFill>
            <a:srgbClr val="7030A0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outgroup</a:t>
            </a:r>
            <a:endParaRPr lang="fr-FR" sz="1400" dirty="0"/>
          </a:p>
        </p:txBody>
      </p:sp>
      <p:sp>
        <p:nvSpPr>
          <p:cNvPr id="2" name="Rectangle 1"/>
          <p:cNvSpPr/>
          <p:nvPr/>
        </p:nvSpPr>
        <p:spPr>
          <a:xfrm>
            <a:off x="207108" y="58189"/>
            <a:ext cx="881859" cy="2853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94820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562</TotalTime>
  <Words>57</Words>
  <Application>Microsoft Office PowerPoint</Application>
  <PresentationFormat>Affichage à l'écran (4:3)</PresentationFormat>
  <Paragraphs>52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word</dc:creator>
  <cp:lastModifiedBy>word</cp:lastModifiedBy>
  <cp:revision>26</cp:revision>
  <cp:lastPrinted>2021-12-21T15:13:07Z</cp:lastPrinted>
  <dcterms:created xsi:type="dcterms:W3CDTF">2021-12-21T14:58:36Z</dcterms:created>
  <dcterms:modified xsi:type="dcterms:W3CDTF">2022-03-18T14:00:17Z</dcterms:modified>
</cp:coreProperties>
</file>