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0" r:id="rId1"/>
  </p:sldMasterIdLst>
  <p:notesMasterIdLst>
    <p:notesMasterId r:id="rId3"/>
  </p:notesMasterIdLst>
  <p:sldIdLst>
    <p:sldId id="256" r:id="rId2"/>
  </p:sldIdLst>
  <p:sldSz cx="9683750" cy="108156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509" userDrawn="1">
          <p15:clr>
            <a:srgbClr val="A4A3A4"/>
          </p15:clr>
        </p15:guide>
        <p15:guide id="2" pos="305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FB00F2"/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220" autoAdjust="0"/>
    <p:restoredTop sz="96327" autoAdjust="0"/>
  </p:normalViewPr>
  <p:slideViewPr>
    <p:cSldViewPr>
      <p:cViewPr varScale="1">
        <p:scale>
          <a:sx n="110" d="100"/>
          <a:sy n="110" d="100"/>
        </p:scale>
        <p:origin x="512" y="200"/>
      </p:cViewPr>
      <p:guideLst>
        <p:guide orient="horz" pos="3509"/>
        <p:guide pos="305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/>
          <a:lstStyle>
            <a:lvl1pPr algn="r">
              <a:defRPr sz="1200">
                <a:latin typeface="Calibri" panose="020F0502020204030204" charset="0"/>
              </a:defRPr>
            </a:lvl1pPr>
          </a:lstStyle>
          <a:p>
            <a:pPr>
              <a:defRPr/>
            </a:pPr>
            <a:fld id="{6C43A272-2055-1A49-A674-533926317713}" type="datetimeFigureOut">
              <a:rPr lang="zh-CN" altLang="en-US"/>
              <a:t>2023/4/13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893888" y="685800"/>
            <a:ext cx="3070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zh-CN" altLang="en-US" noProof="0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normAutofit/>
          </a:bodyPr>
          <a:lstStyle/>
          <a:p>
            <a:pPr lvl="0"/>
            <a:r>
              <a:rPr lang="zh-CN" altLang="en-US" noProof="0"/>
              <a:t>单击此处编辑母版文本样式</a:t>
            </a:r>
          </a:p>
          <a:p>
            <a:pPr lvl="1"/>
            <a:r>
              <a:rPr lang="zh-CN" altLang="en-US" noProof="0"/>
              <a:t>第二级</a:t>
            </a:r>
          </a:p>
          <a:p>
            <a:pPr lvl="2"/>
            <a:r>
              <a:rPr lang="zh-CN" altLang="en-US" noProof="0"/>
              <a:t>第三级</a:t>
            </a:r>
          </a:p>
          <a:p>
            <a:pPr lvl="3"/>
            <a:r>
              <a:rPr lang="zh-CN" altLang="en-US" noProof="0"/>
              <a:t>第四级</a:t>
            </a:r>
          </a:p>
          <a:p>
            <a:pPr lvl="4"/>
            <a:r>
              <a:rPr lang="zh-CN" altLang="en-US" noProof="0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/>
          <a:lstStyle>
            <a:lvl1pPr algn="r">
              <a:defRPr sz="1200">
                <a:latin typeface="Calibri" panose="020F0502020204030204" charset="0"/>
              </a:defRPr>
            </a:lvl1pPr>
          </a:lstStyle>
          <a:p>
            <a:pPr>
              <a:defRPr/>
            </a:pPr>
            <a:fld id="{294AB4F1-1AA9-E540-BBD9-9865672347E0}" type="slidenum">
              <a:rPr lang="zh-CN" altLang="en-US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0220525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504" kern="1200">
        <a:solidFill>
          <a:schemeClr val="tx1"/>
        </a:solidFill>
        <a:latin typeface="+mn-lt"/>
        <a:ea typeface="+mn-ea"/>
        <a:cs typeface="宋体" panose="02010600030101010101" pitchFamily="2" charset="-122"/>
      </a:defRPr>
    </a:lvl1pPr>
    <a:lvl2pPr marL="572872" algn="l" rtl="0" eaLnBrk="0" fontAlgn="base" hangingPunct="0">
      <a:spcBef>
        <a:spcPct val="30000"/>
      </a:spcBef>
      <a:spcAft>
        <a:spcPct val="0"/>
      </a:spcAft>
      <a:defRPr kumimoji="1" sz="1504" kern="1200">
        <a:solidFill>
          <a:schemeClr val="tx1"/>
        </a:solidFill>
        <a:latin typeface="+mn-lt"/>
        <a:ea typeface="+mn-ea"/>
        <a:cs typeface="+mn-cs"/>
      </a:defRPr>
    </a:lvl2pPr>
    <a:lvl3pPr marL="1145743" algn="l" rtl="0" eaLnBrk="0" fontAlgn="base" hangingPunct="0">
      <a:spcBef>
        <a:spcPct val="30000"/>
      </a:spcBef>
      <a:spcAft>
        <a:spcPct val="0"/>
      </a:spcAft>
      <a:defRPr kumimoji="1" sz="1504" kern="1200">
        <a:solidFill>
          <a:schemeClr val="tx1"/>
        </a:solidFill>
        <a:latin typeface="+mn-lt"/>
        <a:ea typeface="+mn-ea"/>
        <a:cs typeface="+mn-cs"/>
      </a:defRPr>
    </a:lvl3pPr>
    <a:lvl4pPr marL="1718615" algn="l" rtl="0" eaLnBrk="0" fontAlgn="base" hangingPunct="0">
      <a:spcBef>
        <a:spcPct val="30000"/>
      </a:spcBef>
      <a:spcAft>
        <a:spcPct val="0"/>
      </a:spcAft>
      <a:defRPr kumimoji="1" sz="1504" kern="1200">
        <a:solidFill>
          <a:schemeClr val="tx1"/>
        </a:solidFill>
        <a:latin typeface="+mn-lt"/>
        <a:ea typeface="+mn-ea"/>
        <a:cs typeface="+mn-cs"/>
      </a:defRPr>
    </a:lvl4pPr>
    <a:lvl5pPr marL="2291486" algn="l" rtl="0" eaLnBrk="0" fontAlgn="base" hangingPunct="0">
      <a:spcBef>
        <a:spcPct val="30000"/>
      </a:spcBef>
      <a:spcAft>
        <a:spcPct val="0"/>
      </a:spcAft>
      <a:defRPr kumimoji="1" sz="1504" kern="1200">
        <a:solidFill>
          <a:schemeClr val="tx1"/>
        </a:solidFill>
        <a:latin typeface="+mn-lt"/>
        <a:ea typeface="+mn-ea"/>
        <a:cs typeface="+mn-cs"/>
      </a:defRPr>
    </a:lvl5pPr>
    <a:lvl6pPr marL="2864358" algn="l" defTabSz="1145743" rtl="0" eaLnBrk="1" latinLnBrk="0" hangingPunct="1">
      <a:defRPr sz="1504" kern="1200">
        <a:solidFill>
          <a:schemeClr val="tx1"/>
        </a:solidFill>
        <a:latin typeface="+mn-lt"/>
        <a:ea typeface="+mn-ea"/>
        <a:cs typeface="+mn-cs"/>
      </a:defRPr>
    </a:lvl6pPr>
    <a:lvl7pPr marL="3437230" algn="l" defTabSz="1145743" rtl="0" eaLnBrk="1" latinLnBrk="0" hangingPunct="1">
      <a:defRPr sz="1504" kern="1200">
        <a:solidFill>
          <a:schemeClr val="tx1"/>
        </a:solidFill>
        <a:latin typeface="+mn-lt"/>
        <a:ea typeface="+mn-ea"/>
        <a:cs typeface="+mn-cs"/>
      </a:defRPr>
    </a:lvl7pPr>
    <a:lvl8pPr marL="4010101" algn="l" defTabSz="1145743" rtl="0" eaLnBrk="1" latinLnBrk="0" hangingPunct="1">
      <a:defRPr sz="1504" kern="1200">
        <a:solidFill>
          <a:schemeClr val="tx1"/>
        </a:solidFill>
        <a:latin typeface="+mn-lt"/>
        <a:ea typeface="+mn-ea"/>
        <a:cs typeface="+mn-cs"/>
      </a:defRPr>
    </a:lvl8pPr>
    <a:lvl9pPr marL="4582973" algn="l" defTabSz="1145743" rtl="0" eaLnBrk="1" latinLnBrk="0" hangingPunct="1">
      <a:defRPr sz="1504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1893888" y="685800"/>
            <a:ext cx="3070225" cy="3429000"/>
          </a:xfrm>
          <a:noFill/>
          <a:ln>
            <a:solidFill>
              <a:srgbClr val="000000"/>
            </a:solidFill>
            <a:miter lim="800000"/>
          </a:ln>
        </p:spPr>
      </p:sp>
      <p:sp>
        <p:nvSpPr>
          <p:cNvPr id="15362" name="备注占位符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kumimoji="0" lang="zh-CN" altLang="en-US">
              <a:latin typeface="Calibri" panose="020F0502020204030204" charset="0"/>
              <a:ea typeface="宋体" panose="02010600030101010101" pitchFamily="2" charset="-122"/>
            </a:endParaRPr>
          </a:p>
        </p:txBody>
      </p:sp>
      <p:sp>
        <p:nvSpPr>
          <p:cNvPr id="15363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</p:spPr>
        <p:txBody>
          <a:bodyPr/>
          <a:lstStyle>
            <a:lvl1pPr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fld id="{C1F8E2A7-0F9C-5644-93D9-00B0C7238A4D}" type="slidenum">
              <a:rPr kumimoji="0" lang="zh-CN" altLang="en-US" sz="1200">
                <a:latin typeface="Calibri" panose="020F0502020204030204" charset="0"/>
              </a:rPr>
              <a:t>1</a:t>
            </a:fld>
            <a:endParaRPr kumimoji="0" lang="zh-CN" altLang="en-US" sz="1200">
              <a:latin typeface="Calibri" panose="020F050202020403020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6281" y="1770060"/>
            <a:ext cx="8231188" cy="3765444"/>
          </a:xfrm>
        </p:spPr>
        <p:txBody>
          <a:bodyPr anchor="b"/>
          <a:lstStyle>
            <a:lvl1pPr algn="ctr">
              <a:defRPr sz="6354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0469" y="5680714"/>
            <a:ext cx="7262813" cy="2611275"/>
          </a:xfrm>
        </p:spPr>
        <p:txBody>
          <a:bodyPr/>
          <a:lstStyle>
            <a:lvl1pPr marL="0" indent="0" algn="ctr">
              <a:buNone/>
              <a:defRPr sz="2542"/>
            </a:lvl1pPr>
            <a:lvl2pPr marL="484175" indent="0" algn="ctr">
              <a:buNone/>
              <a:defRPr sz="2118"/>
            </a:lvl2pPr>
            <a:lvl3pPr marL="968350" indent="0" algn="ctr">
              <a:buNone/>
              <a:defRPr sz="1906"/>
            </a:lvl3pPr>
            <a:lvl4pPr marL="1452524" indent="0" algn="ctr">
              <a:buNone/>
              <a:defRPr sz="1694"/>
            </a:lvl4pPr>
            <a:lvl5pPr marL="1936699" indent="0" algn="ctr">
              <a:buNone/>
              <a:defRPr sz="1694"/>
            </a:lvl5pPr>
            <a:lvl6pPr marL="2420874" indent="0" algn="ctr">
              <a:buNone/>
              <a:defRPr sz="1694"/>
            </a:lvl6pPr>
            <a:lvl7pPr marL="2905049" indent="0" algn="ctr">
              <a:buNone/>
              <a:defRPr sz="1694"/>
            </a:lvl7pPr>
            <a:lvl8pPr marL="3389224" indent="0" algn="ctr">
              <a:buNone/>
              <a:defRPr sz="1694"/>
            </a:lvl8pPr>
            <a:lvl9pPr marL="3873398" indent="0" algn="ctr">
              <a:buNone/>
              <a:defRPr sz="1694"/>
            </a:lvl9pPr>
          </a:lstStyle>
          <a:p>
            <a:r>
              <a:rPr lang="zh-CN" altLang="en-US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1DA14F5-172A-5F40-97D4-4DFD7837AB53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98F7344-AD50-E544-826F-1F429EB320E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16783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DD0C8BB1-A8CD-AA46-8A3F-47732B926BD3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2A8AC3E-9679-3F47-817E-48805A40DF7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398987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29934" y="575833"/>
            <a:ext cx="2088059" cy="9165753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65758" y="575833"/>
            <a:ext cx="6143129" cy="9165753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C7ED8F54-7D96-4347-B25F-CA60061CC7C8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C87F06C-405B-8E47-8338-164B94CA86F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208335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6A773607-28D0-6443-B796-4C00A88729C4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38F342A-7719-3746-9776-D9A4F38C535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67893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0715" y="2696402"/>
            <a:ext cx="8352234" cy="4499004"/>
          </a:xfrm>
        </p:spPr>
        <p:txBody>
          <a:bodyPr anchor="b"/>
          <a:lstStyle>
            <a:lvl1pPr>
              <a:defRPr sz="6354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0715" y="7237968"/>
            <a:ext cx="8352234" cy="2365920"/>
          </a:xfrm>
        </p:spPr>
        <p:txBody>
          <a:bodyPr/>
          <a:lstStyle>
            <a:lvl1pPr marL="0" indent="0">
              <a:buNone/>
              <a:defRPr sz="2542">
                <a:solidFill>
                  <a:schemeClr val="tx1"/>
                </a:solidFill>
              </a:defRPr>
            </a:lvl1pPr>
            <a:lvl2pPr marL="484175" indent="0">
              <a:buNone/>
              <a:defRPr sz="2118">
                <a:solidFill>
                  <a:schemeClr val="tx1">
                    <a:tint val="75000"/>
                  </a:schemeClr>
                </a:solidFill>
              </a:defRPr>
            </a:lvl2pPr>
            <a:lvl3pPr marL="968350" indent="0">
              <a:buNone/>
              <a:defRPr sz="1906">
                <a:solidFill>
                  <a:schemeClr val="tx1">
                    <a:tint val="75000"/>
                  </a:schemeClr>
                </a:solidFill>
              </a:defRPr>
            </a:lvl3pPr>
            <a:lvl4pPr marL="1452524" indent="0">
              <a:buNone/>
              <a:defRPr sz="1694">
                <a:solidFill>
                  <a:schemeClr val="tx1">
                    <a:tint val="75000"/>
                  </a:schemeClr>
                </a:solidFill>
              </a:defRPr>
            </a:lvl4pPr>
            <a:lvl5pPr marL="1936699" indent="0">
              <a:buNone/>
              <a:defRPr sz="1694">
                <a:solidFill>
                  <a:schemeClr val="tx1">
                    <a:tint val="75000"/>
                  </a:schemeClr>
                </a:solidFill>
              </a:defRPr>
            </a:lvl5pPr>
            <a:lvl6pPr marL="2420874" indent="0">
              <a:buNone/>
              <a:defRPr sz="1694">
                <a:solidFill>
                  <a:schemeClr val="tx1">
                    <a:tint val="75000"/>
                  </a:schemeClr>
                </a:solidFill>
              </a:defRPr>
            </a:lvl6pPr>
            <a:lvl7pPr marL="2905049" indent="0">
              <a:buNone/>
              <a:defRPr sz="1694">
                <a:solidFill>
                  <a:schemeClr val="tx1">
                    <a:tint val="75000"/>
                  </a:schemeClr>
                </a:solidFill>
              </a:defRPr>
            </a:lvl7pPr>
            <a:lvl8pPr marL="3389224" indent="0">
              <a:buNone/>
              <a:defRPr sz="1694">
                <a:solidFill>
                  <a:schemeClr val="tx1">
                    <a:tint val="75000"/>
                  </a:schemeClr>
                </a:solidFill>
              </a:defRPr>
            </a:lvl8pPr>
            <a:lvl9pPr marL="3873398" indent="0">
              <a:buNone/>
              <a:defRPr sz="169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39E41D72-8D18-0348-983F-2FD2D5D1B0E7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633F79C-22D7-7043-8ED9-584C5E575E1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800084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65758" y="2879163"/>
            <a:ext cx="4115594" cy="686242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02398" y="2879163"/>
            <a:ext cx="4115594" cy="686242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8414E837-B51D-D640-9557-CF5F2F1257FC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DFE22AB-5BD8-3942-B7ED-6B8A552F3BF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264466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7019" y="575835"/>
            <a:ext cx="8352234" cy="209052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7020" y="2651334"/>
            <a:ext cx="4096680" cy="1299378"/>
          </a:xfrm>
        </p:spPr>
        <p:txBody>
          <a:bodyPr anchor="b"/>
          <a:lstStyle>
            <a:lvl1pPr marL="0" indent="0">
              <a:buNone/>
              <a:defRPr sz="2542" b="1"/>
            </a:lvl1pPr>
            <a:lvl2pPr marL="484175" indent="0">
              <a:buNone/>
              <a:defRPr sz="2118" b="1"/>
            </a:lvl2pPr>
            <a:lvl3pPr marL="968350" indent="0">
              <a:buNone/>
              <a:defRPr sz="1906" b="1"/>
            </a:lvl3pPr>
            <a:lvl4pPr marL="1452524" indent="0">
              <a:buNone/>
              <a:defRPr sz="1694" b="1"/>
            </a:lvl4pPr>
            <a:lvl5pPr marL="1936699" indent="0">
              <a:buNone/>
              <a:defRPr sz="1694" b="1"/>
            </a:lvl5pPr>
            <a:lvl6pPr marL="2420874" indent="0">
              <a:buNone/>
              <a:defRPr sz="1694" b="1"/>
            </a:lvl6pPr>
            <a:lvl7pPr marL="2905049" indent="0">
              <a:buNone/>
              <a:defRPr sz="1694" b="1"/>
            </a:lvl7pPr>
            <a:lvl8pPr marL="3389224" indent="0">
              <a:buNone/>
              <a:defRPr sz="1694" b="1"/>
            </a:lvl8pPr>
            <a:lvl9pPr marL="3873398" indent="0">
              <a:buNone/>
              <a:defRPr sz="1694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7020" y="3950712"/>
            <a:ext cx="4096680" cy="581090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02399" y="2651334"/>
            <a:ext cx="4116855" cy="1299378"/>
          </a:xfrm>
        </p:spPr>
        <p:txBody>
          <a:bodyPr anchor="b"/>
          <a:lstStyle>
            <a:lvl1pPr marL="0" indent="0">
              <a:buNone/>
              <a:defRPr sz="2542" b="1"/>
            </a:lvl1pPr>
            <a:lvl2pPr marL="484175" indent="0">
              <a:buNone/>
              <a:defRPr sz="2118" b="1"/>
            </a:lvl2pPr>
            <a:lvl3pPr marL="968350" indent="0">
              <a:buNone/>
              <a:defRPr sz="1906" b="1"/>
            </a:lvl3pPr>
            <a:lvl4pPr marL="1452524" indent="0">
              <a:buNone/>
              <a:defRPr sz="1694" b="1"/>
            </a:lvl4pPr>
            <a:lvl5pPr marL="1936699" indent="0">
              <a:buNone/>
              <a:defRPr sz="1694" b="1"/>
            </a:lvl5pPr>
            <a:lvl6pPr marL="2420874" indent="0">
              <a:buNone/>
              <a:defRPr sz="1694" b="1"/>
            </a:lvl6pPr>
            <a:lvl7pPr marL="2905049" indent="0">
              <a:buNone/>
              <a:defRPr sz="1694" b="1"/>
            </a:lvl7pPr>
            <a:lvl8pPr marL="3389224" indent="0">
              <a:buNone/>
              <a:defRPr sz="1694" b="1"/>
            </a:lvl8pPr>
            <a:lvl9pPr marL="3873398" indent="0">
              <a:buNone/>
              <a:defRPr sz="1694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02399" y="3950712"/>
            <a:ext cx="4116855" cy="5810903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25BE9571-8C95-0E49-8099-F0FF610D9AFE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F83FAFF-5D7D-A94F-86F0-7651DE30E278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007569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984DFC9B-E038-1A43-87B4-5F5C5284DF31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C7BFC87-2745-D34E-942A-2823F344706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708310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E829041A-A8EC-7745-8CAF-DD0255414A66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59E16B6-6C21-2243-9610-47D15DD6B61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075815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7019" y="721042"/>
            <a:ext cx="3123261" cy="2523649"/>
          </a:xfrm>
        </p:spPr>
        <p:txBody>
          <a:bodyPr anchor="b"/>
          <a:lstStyle>
            <a:lvl1pPr>
              <a:defRPr sz="3389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16855" y="1557254"/>
            <a:ext cx="4902398" cy="7686113"/>
          </a:xfrm>
        </p:spPr>
        <p:txBody>
          <a:bodyPr/>
          <a:lstStyle>
            <a:lvl1pPr>
              <a:defRPr sz="3389"/>
            </a:lvl1pPr>
            <a:lvl2pPr>
              <a:defRPr sz="2965"/>
            </a:lvl2pPr>
            <a:lvl3pPr>
              <a:defRPr sz="2542"/>
            </a:lvl3pPr>
            <a:lvl4pPr>
              <a:defRPr sz="2118"/>
            </a:lvl4pPr>
            <a:lvl5pPr>
              <a:defRPr sz="2118"/>
            </a:lvl5pPr>
            <a:lvl6pPr>
              <a:defRPr sz="2118"/>
            </a:lvl6pPr>
            <a:lvl7pPr>
              <a:defRPr sz="2118"/>
            </a:lvl7pPr>
            <a:lvl8pPr>
              <a:defRPr sz="2118"/>
            </a:lvl8pPr>
            <a:lvl9pPr>
              <a:defRPr sz="2118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7019" y="3244691"/>
            <a:ext cx="3123261" cy="6011192"/>
          </a:xfrm>
        </p:spPr>
        <p:txBody>
          <a:bodyPr/>
          <a:lstStyle>
            <a:lvl1pPr marL="0" indent="0">
              <a:buNone/>
              <a:defRPr sz="1694"/>
            </a:lvl1pPr>
            <a:lvl2pPr marL="484175" indent="0">
              <a:buNone/>
              <a:defRPr sz="1483"/>
            </a:lvl2pPr>
            <a:lvl3pPr marL="968350" indent="0">
              <a:buNone/>
              <a:defRPr sz="1271"/>
            </a:lvl3pPr>
            <a:lvl4pPr marL="1452524" indent="0">
              <a:buNone/>
              <a:defRPr sz="1059"/>
            </a:lvl4pPr>
            <a:lvl5pPr marL="1936699" indent="0">
              <a:buNone/>
              <a:defRPr sz="1059"/>
            </a:lvl5pPr>
            <a:lvl6pPr marL="2420874" indent="0">
              <a:buNone/>
              <a:defRPr sz="1059"/>
            </a:lvl6pPr>
            <a:lvl7pPr marL="2905049" indent="0">
              <a:buNone/>
              <a:defRPr sz="1059"/>
            </a:lvl7pPr>
            <a:lvl8pPr marL="3389224" indent="0">
              <a:buNone/>
              <a:defRPr sz="1059"/>
            </a:lvl8pPr>
            <a:lvl9pPr marL="3873398" indent="0">
              <a:buNone/>
              <a:defRPr sz="1059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5100948C-CADC-0E45-94E7-BDAA3FB9F5BA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4500B9F-30A9-634A-9C01-783140EBE05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7963730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7019" y="721042"/>
            <a:ext cx="3123261" cy="2523649"/>
          </a:xfrm>
        </p:spPr>
        <p:txBody>
          <a:bodyPr anchor="b"/>
          <a:lstStyle>
            <a:lvl1pPr>
              <a:defRPr sz="3389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116855" y="1557254"/>
            <a:ext cx="4902398" cy="7686113"/>
          </a:xfrm>
        </p:spPr>
        <p:txBody>
          <a:bodyPr anchor="t"/>
          <a:lstStyle>
            <a:lvl1pPr marL="0" indent="0">
              <a:buNone/>
              <a:defRPr sz="3389"/>
            </a:lvl1pPr>
            <a:lvl2pPr marL="484175" indent="0">
              <a:buNone/>
              <a:defRPr sz="2965"/>
            </a:lvl2pPr>
            <a:lvl3pPr marL="968350" indent="0">
              <a:buNone/>
              <a:defRPr sz="2542"/>
            </a:lvl3pPr>
            <a:lvl4pPr marL="1452524" indent="0">
              <a:buNone/>
              <a:defRPr sz="2118"/>
            </a:lvl4pPr>
            <a:lvl5pPr marL="1936699" indent="0">
              <a:buNone/>
              <a:defRPr sz="2118"/>
            </a:lvl5pPr>
            <a:lvl6pPr marL="2420874" indent="0">
              <a:buNone/>
              <a:defRPr sz="2118"/>
            </a:lvl6pPr>
            <a:lvl7pPr marL="2905049" indent="0">
              <a:buNone/>
              <a:defRPr sz="2118"/>
            </a:lvl7pPr>
            <a:lvl8pPr marL="3389224" indent="0">
              <a:buNone/>
              <a:defRPr sz="2118"/>
            </a:lvl8pPr>
            <a:lvl9pPr marL="3873398" indent="0">
              <a:buNone/>
              <a:defRPr sz="2118"/>
            </a:lvl9pPr>
          </a:lstStyle>
          <a:p>
            <a:r>
              <a:rPr lang="zh-CN" altLang="en-US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7019" y="3244691"/>
            <a:ext cx="3123261" cy="6011192"/>
          </a:xfrm>
        </p:spPr>
        <p:txBody>
          <a:bodyPr/>
          <a:lstStyle>
            <a:lvl1pPr marL="0" indent="0">
              <a:buNone/>
              <a:defRPr sz="1694"/>
            </a:lvl1pPr>
            <a:lvl2pPr marL="484175" indent="0">
              <a:buNone/>
              <a:defRPr sz="1483"/>
            </a:lvl2pPr>
            <a:lvl3pPr marL="968350" indent="0">
              <a:buNone/>
              <a:defRPr sz="1271"/>
            </a:lvl3pPr>
            <a:lvl4pPr marL="1452524" indent="0">
              <a:buNone/>
              <a:defRPr sz="1059"/>
            </a:lvl4pPr>
            <a:lvl5pPr marL="1936699" indent="0">
              <a:buNone/>
              <a:defRPr sz="1059"/>
            </a:lvl5pPr>
            <a:lvl6pPr marL="2420874" indent="0">
              <a:buNone/>
              <a:defRPr sz="1059"/>
            </a:lvl6pPr>
            <a:lvl7pPr marL="2905049" indent="0">
              <a:buNone/>
              <a:defRPr sz="1059"/>
            </a:lvl7pPr>
            <a:lvl8pPr marL="3389224" indent="0">
              <a:buNone/>
              <a:defRPr sz="1059"/>
            </a:lvl8pPr>
            <a:lvl9pPr marL="3873398" indent="0">
              <a:buNone/>
              <a:defRPr sz="1059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fld id="{BF9641A4-4407-4445-A47C-84909EDC9F1E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7ED78D0-DE93-5749-9A7C-2FB45F1E678A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395307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65758" y="575835"/>
            <a:ext cx="8352234" cy="20905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5758" y="2879163"/>
            <a:ext cx="8352234" cy="686242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5758" y="10024496"/>
            <a:ext cx="2178844" cy="575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C7ED8F54-7D96-4347-B25F-CA60061CC7C8}" type="datetimeFigureOut">
              <a:rPr lang="zh-CN" altLang="en-US" smtClean="0"/>
              <a:t>2023/4/13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07742" y="10024496"/>
            <a:ext cx="3268266" cy="575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839148" y="10024496"/>
            <a:ext cx="2178844" cy="575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7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BC87F06C-405B-8E47-8338-164B94CA86F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840247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68350" rtl="0" eaLnBrk="1" latinLnBrk="0" hangingPunct="1">
        <a:lnSpc>
          <a:spcPct val="90000"/>
        </a:lnSpc>
        <a:spcBef>
          <a:spcPct val="0"/>
        </a:spcBef>
        <a:buNone/>
        <a:defRPr sz="46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2087" indent="-242087" algn="l" defTabSz="968350" rtl="0" eaLnBrk="1" latinLnBrk="0" hangingPunct="1">
        <a:lnSpc>
          <a:spcPct val="90000"/>
        </a:lnSpc>
        <a:spcBef>
          <a:spcPts val="1059"/>
        </a:spcBef>
        <a:buFont typeface="Arial" panose="020B0604020202020204" pitchFamily="34" charset="0"/>
        <a:buChar char="•"/>
        <a:defRPr sz="2965" kern="1200">
          <a:solidFill>
            <a:schemeClr val="tx1"/>
          </a:solidFill>
          <a:latin typeface="+mn-lt"/>
          <a:ea typeface="+mn-ea"/>
          <a:cs typeface="+mn-cs"/>
        </a:defRPr>
      </a:lvl1pPr>
      <a:lvl2pPr marL="726262" indent="-242087" algn="l" defTabSz="968350" rtl="0" eaLnBrk="1" latinLnBrk="0" hangingPunct="1">
        <a:lnSpc>
          <a:spcPct val="90000"/>
        </a:lnSpc>
        <a:spcBef>
          <a:spcPts val="530"/>
        </a:spcBef>
        <a:buFont typeface="Arial" panose="020B0604020202020204" pitchFamily="34" charset="0"/>
        <a:buChar char="•"/>
        <a:defRPr sz="2542" kern="1200">
          <a:solidFill>
            <a:schemeClr val="tx1"/>
          </a:solidFill>
          <a:latin typeface="+mn-lt"/>
          <a:ea typeface="+mn-ea"/>
          <a:cs typeface="+mn-cs"/>
        </a:defRPr>
      </a:lvl2pPr>
      <a:lvl3pPr marL="1210437" indent="-242087" algn="l" defTabSz="968350" rtl="0" eaLnBrk="1" latinLnBrk="0" hangingPunct="1">
        <a:lnSpc>
          <a:spcPct val="90000"/>
        </a:lnSpc>
        <a:spcBef>
          <a:spcPts val="530"/>
        </a:spcBef>
        <a:buFont typeface="Arial" panose="020B0604020202020204" pitchFamily="34" charset="0"/>
        <a:buChar char="•"/>
        <a:defRPr sz="2118" kern="1200">
          <a:solidFill>
            <a:schemeClr val="tx1"/>
          </a:solidFill>
          <a:latin typeface="+mn-lt"/>
          <a:ea typeface="+mn-ea"/>
          <a:cs typeface="+mn-cs"/>
        </a:defRPr>
      </a:lvl3pPr>
      <a:lvl4pPr marL="1694612" indent="-242087" algn="l" defTabSz="968350" rtl="0" eaLnBrk="1" latinLnBrk="0" hangingPunct="1">
        <a:lnSpc>
          <a:spcPct val="90000"/>
        </a:lnSpc>
        <a:spcBef>
          <a:spcPts val="530"/>
        </a:spcBef>
        <a:buFont typeface="Arial" panose="020B0604020202020204" pitchFamily="34" charset="0"/>
        <a:buChar char="•"/>
        <a:defRPr sz="1906" kern="1200">
          <a:solidFill>
            <a:schemeClr val="tx1"/>
          </a:solidFill>
          <a:latin typeface="+mn-lt"/>
          <a:ea typeface="+mn-ea"/>
          <a:cs typeface="+mn-cs"/>
        </a:defRPr>
      </a:lvl4pPr>
      <a:lvl5pPr marL="2178787" indent="-242087" algn="l" defTabSz="968350" rtl="0" eaLnBrk="1" latinLnBrk="0" hangingPunct="1">
        <a:lnSpc>
          <a:spcPct val="90000"/>
        </a:lnSpc>
        <a:spcBef>
          <a:spcPts val="530"/>
        </a:spcBef>
        <a:buFont typeface="Arial" panose="020B0604020202020204" pitchFamily="34" charset="0"/>
        <a:buChar char="•"/>
        <a:defRPr sz="1906" kern="1200">
          <a:solidFill>
            <a:schemeClr val="tx1"/>
          </a:solidFill>
          <a:latin typeface="+mn-lt"/>
          <a:ea typeface="+mn-ea"/>
          <a:cs typeface="+mn-cs"/>
        </a:defRPr>
      </a:lvl5pPr>
      <a:lvl6pPr marL="2662961" indent="-242087" algn="l" defTabSz="968350" rtl="0" eaLnBrk="1" latinLnBrk="0" hangingPunct="1">
        <a:lnSpc>
          <a:spcPct val="90000"/>
        </a:lnSpc>
        <a:spcBef>
          <a:spcPts val="530"/>
        </a:spcBef>
        <a:buFont typeface="Arial" panose="020B0604020202020204" pitchFamily="34" charset="0"/>
        <a:buChar char="•"/>
        <a:defRPr sz="1906" kern="1200">
          <a:solidFill>
            <a:schemeClr val="tx1"/>
          </a:solidFill>
          <a:latin typeface="+mn-lt"/>
          <a:ea typeface="+mn-ea"/>
          <a:cs typeface="+mn-cs"/>
        </a:defRPr>
      </a:lvl6pPr>
      <a:lvl7pPr marL="3147136" indent="-242087" algn="l" defTabSz="968350" rtl="0" eaLnBrk="1" latinLnBrk="0" hangingPunct="1">
        <a:lnSpc>
          <a:spcPct val="90000"/>
        </a:lnSpc>
        <a:spcBef>
          <a:spcPts val="530"/>
        </a:spcBef>
        <a:buFont typeface="Arial" panose="020B0604020202020204" pitchFamily="34" charset="0"/>
        <a:buChar char="•"/>
        <a:defRPr sz="1906" kern="1200">
          <a:solidFill>
            <a:schemeClr val="tx1"/>
          </a:solidFill>
          <a:latin typeface="+mn-lt"/>
          <a:ea typeface="+mn-ea"/>
          <a:cs typeface="+mn-cs"/>
        </a:defRPr>
      </a:lvl7pPr>
      <a:lvl8pPr marL="3631311" indent="-242087" algn="l" defTabSz="968350" rtl="0" eaLnBrk="1" latinLnBrk="0" hangingPunct="1">
        <a:lnSpc>
          <a:spcPct val="90000"/>
        </a:lnSpc>
        <a:spcBef>
          <a:spcPts val="530"/>
        </a:spcBef>
        <a:buFont typeface="Arial" panose="020B0604020202020204" pitchFamily="34" charset="0"/>
        <a:buChar char="•"/>
        <a:defRPr sz="1906" kern="1200">
          <a:solidFill>
            <a:schemeClr val="tx1"/>
          </a:solidFill>
          <a:latin typeface="+mn-lt"/>
          <a:ea typeface="+mn-ea"/>
          <a:cs typeface="+mn-cs"/>
        </a:defRPr>
      </a:lvl8pPr>
      <a:lvl9pPr marL="4115486" indent="-242087" algn="l" defTabSz="968350" rtl="0" eaLnBrk="1" latinLnBrk="0" hangingPunct="1">
        <a:lnSpc>
          <a:spcPct val="90000"/>
        </a:lnSpc>
        <a:spcBef>
          <a:spcPts val="530"/>
        </a:spcBef>
        <a:buFont typeface="Arial" panose="020B0604020202020204" pitchFamily="34" charset="0"/>
        <a:buChar char="•"/>
        <a:defRPr sz="190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68350" rtl="0" eaLnBrk="1" latinLnBrk="0" hangingPunct="1">
        <a:defRPr sz="1906" kern="1200">
          <a:solidFill>
            <a:schemeClr val="tx1"/>
          </a:solidFill>
          <a:latin typeface="+mn-lt"/>
          <a:ea typeface="+mn-ea"/>
          <a:cs typeface="+mn-cs"/>
        </a:defRPr>
      </a:lvl1pPr>
      <a:lvl2pPr marL="484175" algn="l" defTabSz="968350" rtl="0" eaLnBrk="1" latinLnBrk="0" hangingPunct="1">
        <a:defRPr sz="1906" kern="1200">
          <a:solidFill>
            <a:schemeClr val="tx1"/>
          </a:solidFill>
          <a:latin typeface="+mn-lt"/>
          <a:ea typeface="+mn-ea"/>
          <a:cs typeface="+mn-cs"/>
        </a:defRPr>
      </a:lvl2pPr>
      <a:lvl3pPr marL="968350" algn="l" defTabSz="968350" rtl="0" eaLnBrk="1" latinLnBrk="0" hangingPunct="1">
        <a:defRPr sz="1906" kern="1200">
          <a:solidFill>
            <a:schemeClr val="tx1"/>
          </a:solidFill>
          <a:latin typeface="+mn-lt"/>
          <a:ea typeface="+mn-ea"/>
          <a:cs typeface="+mn-cs"/>
        </a:defRPr>
      </a:lvl3pPr>
      <a:lvl4pPr marL="1452524" algn="l" defTabSz="968350" rtl="0" eaLnBrk="1" latinLnBrk="0" hangingPunct="1">
        <a:defRPr sz="1906" kern="1200">
          <a:solidFill>
            <a:schemeClr val="tx1"/>
          </a:solidFill>
          <a:latin typeface="+mn-lt"/>
          <a:ea typeface="+mn-ea"/>
          <a:cs typeface="+mn-cs"/>
        </a:defRPr>
      </a:lvl4pPr>
      <a:lvl5pPr marL="1936699" algn="l" defTabSz="968350" rtl="0" eaLnBrk="1" latinLnBrk="0" hangingPunct="1">
        <a:defRPr sz="1906" kern="1200">
          <a:solidFill>
            <a:schemeClr val="tx1"/>
          </a:solidFill>
          <a:latin typeface="+mn-lt"/>
          <a:ea typeface="+mn-ea"/>
          <a:cs typeface="+mn-cs"/>
        </a:defRPr>
      </a:lvl5pPr>
      <a:lvl6pPr marL="2420874" algn="l" defTabSz="968350" rtl="0" eaLnBrk="1" latinLnBrk="0" hangingPunct="1">
        <a:defRPr sz="1906" kern="1200">
          <a:solidFill>
            <a:schemeClr val="tx1"/>
          </a:solidFill>
          <a:latin typeface="+mn-lt"/>
          <a:ea typeface="+mn-ea"/>
          <a:cs typeface="+mn-cs"/>
        </a:defRPr>
      </a:lvl6pPr>
      <a:lvl7pPr marL="2905049" algn="l" defTabSz="968350" rtl="0" eaLnBrk="1" latinLnBrk="0" hangingPunct="1">
        <a:defRPr sz="1906" kern="1200">
          <a:solidFill>
            <a:schemeClr val="tx1"/>
          </a:solidFill>
          <a:latin typeface="+mn-lt"/>
          <a:ea typeface="+mn-ea"/>
          <a:cs typeface="+mn-cs"/>
        </a:defRPr>
      </a:lvl7pPr>
      <a:lvl8pPr marL="3389224" algn="l" defTabSz="968350" rtl="0" eaLnBrk="1" latinLnBrk="0" hangingPunct="1">
        <a:defRPr sz="1906" kern="1200">
          <a:solidFill>
            <a:schemeClr val="tx1"/>
          </a:solidFill>
          <a:latin typeface="+mn-lt"/>
          <a:ea typeface="+mn-ea"/>
          <a:cs typeface="+mn-cs"/>
        </a:defRPr>
      </a:lvl8pPr>
      <a:lvl9pPr marL="3873398" algn="l" defTabSz="968350" rtl="0" eaLnBrk="1" latinLnBrk="0" hangingPunct="1">
        <a:defRPr sz="190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extBox 223"/>
          <p:cNvSpPr txBox="1">
            <a:spLocks noChangeArrowheads="1"/>
          </p:cNvSpPr>
          <p:nvPr/>
        </p:nvSpPr>
        <p:spPr bwMode="auto">
          <a:xfrm>
            <a:off x="233363" y="10028525"/>
            <a:ext cx="9247758" cy="707886"/>
          </a:xfrm>
          <a:prstGeom prst="rect">
            <a:avLst/>
          </a:prstGeom>
          <a:noFill/>
          <a:ln>
            <a:noFill/>
          </a:ln>
        </p:spPr>
        <p:txBody>
          <a:bodyPr wrap="square">
            <a:spAutoFit/>
          </a:bodyPr>
          <a:lstStyle>
            <a:lvl1pPr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  <a:cs typeface="宋体" panose="02010600030101010101" pitchFamily="2" charset="-122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r>
              <a:rPr lang="en-US" altLang="zh-CN" sz="1000" b="1" dirty="0">
                <a:latin typeface="Cambria" panose="02040503050406030204" pitchFamily="18" charset="0"/>
                <a:cs typeface="Times New Roman"/>
              </a:rPr>
              <a:t>Fig. S3. </a:t>
            </a:r>
            <a:r>
              <a:rPr lang="en-US" altLang="zh-CN" sz="1000" dirty="0">
                <a:latin typeface="Cambria" panose="02040503050406030204" pitchFamily="18" charset="0"/>
                <a:cs typeface="Times New Roman"/>
              </a:rPr>
              <a:t>Constructure of haplotype-chimeric mutants by </a:t>
            </a:r>
            <a:r>
              <a:rPr lang="en-GB" altLang="zh-CN" sz="1000" dirty="0">
                <a:solidFill>
                  <a:srgbClr val="000000"/>
                </a:solidFill>
                <a:latin typeface="Cambria" panose="02040503050406030204" pitchFamily="18" charset="0"/>
                <a:ea typeface="msgothic" charset="0"/>
                <a:cs typeface="Times New Roman" pitchFamily="18" charset="0"/>
              </a:rPr>
              <a:t>PCR-based domain swapping from </a:t>
            </a:r>
            <a:r>
              <a:rPr lang="en-GB" altLang="zh-CN" sz="1000" i="1" dirty="0">
                <a:solidFill>
                  <a:srgbClr val="000000"/>
                </a:solidFill>
                <a:latin typeface="Cambria" panose="02040503050406030204" pitchFamily="18" charset="0"/>
                <a:ea typeface="msgothic" charset="0"/>
                <a:cs typeface="Times New Roman" pitchFamily="18" charset="0"/>
              </a:rPr>
              <a:t>AvrPii-</a:t>
            </a:r>
            <a:r>
              <a:rPr lang="en-GB" altLang="zh-CN" sz="1000" dirty="0">
                <a:solidFill>
                  <a:srgbClr val="000000"/>
                </a:solidFill>
                <a:latin typeface="Cambria" panose="02040503050406030204" pitchFamily="18" charset="0"/>
                <a:ea typeface="msgothic" charset="0"/>
                <a:cs typeface="Times New Roman" pitchFamily="18" charset="0"/>
              </a:rPr>
              <a:t>J to </a:t>
            </a:r>
            <a:r>
              <a:rPr lang="en-GB" altLang="zh-CN" sz="1000" i="1" dirty="0" err="1">
                <a:solidFill>
                  <a:srgbClr val="000000"/>
                </a:solidFill>
                <a:latin typeface="Cambria" panose="02040503050406030204" pitchFamily="18" charset="0"/>
                <a:ea typeface="msgothic" charset="0"/>
                <a:cs typeface="Times New Roman" pitchFamily="18" charset="0"/>
              </a:rPr>
              <a:t>AvrPii</a:t>
            </a:r>
            <a:r>
              <a:rPr lang="en-GB" altLang="zh-CN" sz="1000" i="1" dirty="0">
                <a:solidFill>
                  <a:srgbClr val="000000"/>
                </a:solidFill>
                <a:latin typeface="Cambria" panose="02040503050406030204" pitchFamily="18" charset="0"/>
                <a:ea typeface="msgothic" charset="0"/>
                <a:cs typeface="Times New Roman" pitchFamily="18" charset="0"/>
              </a:rPr>
              <a:t>-</a:t>
            </a:r>
            <a:r>
              <a:rPr lang="en-GB" altLang="zh-CN" sz="1000" dirty="0">
                <a:solidFill>
                  <a:srgbClr val="000000"/>
                </a:solidFill>
                <a:latin typeface="Cambria" panose="02040503050406030204" pitchFamily="18" charset="0"/>
                <a:ea typeface="msgothic" charset="0"/>
                <a:cs typeface="Times New Roman" pitchFamily="18" charset="0"/>
              </a:rPr>
              <a:t>C.</a:t>
            </a:r>
            <a:r>
              <a:rPr lang="en-GB" altLang="zh-CN" sz="1000" b="1" dirty="0">
                <a:solidFill>
                  <a:srgbClr val="000000"/>
                </a:solidFill>
                <a:latin typeface="Cambria" panose="02040503050406030204" pitchFamily="18" charset="0"/>
                <a:ea typeface="msgothic" charset="0"/>
                <a:cs typeface="Times New Roman" pitchFamily="18" charset="0"/>
              </a:rPr>
              <a:t> </a:t>
            </a:r>
            <a:r>
              <a:rPr lang="en-GB" altLang="zh-CN" sz="1000" dirty="0">
                <a:solidFill>
                  <a:srgbClr val="000000"/>
                </a:solidFill>
                <a:latin typeface="Cambria" panose="02040503050406030204" pitchFamily="18" charset="0"/>
                <a:ea typeface="msgothic" charset="0"/>
                <a:cs typeface="Times New Roman" pitchFamily="18" charset="0"/>
              </a:rPr>
              <a:t>(</a:t>
            </a:r>
            <a:r>
              <a:rPr lang="en-GB" altLang="zh-CN" sz="1000" b="1" kern="100" dirty="0">
                <a:latin typeface="Cambria" panose="02040503050406030204" pitchFamily="18" charset="0"/>
                <a:ea typeface="楷体" panose="02010609060101010101" pitchFamily="49" charset="-122"/>
              </a:rPr>
              <a:t>A</a:t>
            </a:r>
            <a:r>
              <a:rPr lang="en-GB" altLang="zh-CN" sz="1000" kern="100" dirty="0">
                <a:latin typeface="Cambria" panose="02040503050406030204" pitchFamily="18" charset="0"/>
                <a:ea typeface="楷体" panose="02010609060101010101" pitchFamily="49" charset="-122"/>
              </a:rPr>
              <a:t>) </a:t>
            </a:r>
            <a:r>
              <a:rPr lang="en-GB" altLang="zh-CN" sz="1000" dirty="0">
                <a:solidFill>
                  <a:srgbClr val="000000"/>
                </a:solidFill>
                <a:latin typeface="Cambria" panose="02040503050406030204" pitchFamily="18" charset="0"/>
                <a:cs typeface="Times New Roman" pitchFamily="18" charset="0"/>
              </a:rPr>
              <a:t>The schematic diagrams</a:t>
            </a:r>
            <a:r>
              <a:rPr lang="en-GB" altLang="zh-CN" sz="1000" kern="100" dirty="0">
                <a:latin typeface="Cambria" panose="02040503050406030204" pitchFamily="18" charset="0"/>
                <a:ea typeface="楷体" panose="02010609060101010101" pitchFamily="49" charset="-122"/>
              </a:rPr>
              <a:t> of both haplotypes and their mutants. (</a:t>
            </a:r>
            <a:r>
              <a:rPr lang="en-GB" altLang="zh-CN" sz="1000" b="1" kern="100" dirty="0">
                <a:latin typeface="Cambria" panose="02040503050406030204" pitchFamily="18" charset="0"/>
                <a:ea typeface="楷体" panose="02010609060101010101" pitchFamily="49" charset="-122"/>
              </a:rPr>
              <a:t>B</a:t>
            </a:r>
            <a:r>
              <a:rPr lang="en-GB" altLang="zh-CN" sz="1000" kern="100" dirty="0">
                <a:latin typeface="Cambria" panose="02040503050406030204" pitchFamily="18" charset="0"/>
                <a:ea typeface="楷体" panose="02010609060101010101" pitchFamily="49" charset="-122"/>
              </a:rPr>
              <a:t>) </a:t>
            </a:r>
            <a:r>
              <a:rPr lang="en-GB" altLang="zh-CN" sz="1000" dirty="0">
                <a:solidFill>
                  <a:srgbClr val="000000"/>
                </a:solidFill>
                <a:latin typeface="Cambria" panose="02040503050406030204" pitchFamily="18" charset="0"/>
                <a:cs typeface="Times New Roman" pitchFamily="18" charset="0"/>
              </a:rPr>
              <a:t>The schematic diagrams of the PCR-based domain swapping between </a:t>
            </a:r>
            <a:r>
              <a:rPr lang="en-GB" altLang="zh-CN" sz="1000" kern="100" dirty="0">
                <a:latin typeface="Cambria" panose="02040503050406030204" pitchFamily="18" charset="0"/>
                <a:ea typeface="楷体" panose="02010609060101010101" pitchFamily="49" charset="-122"/>
              </a:rPr>
              <a:t>both haplotypes</a:t>
            </a:r>
            <a:r>
              <a:rPr lang="en-GB" altLang="zh-CN" sz="1000" kern="100" dirty="0">
                <a:solidFill>
                  <a:srgbClr val="000000"/>
                </a:solidFill>
                <a:latin typeface="Cambria" panose="02040503050406030204" pitchFamily="18" charset="0"/>
                <a:ea typeface="楷体" panose="02010609060101010101" pitchFamily="49" charset="-122"/>
                <a:cs typeface="Times New Roman" pitchFamily="18" charset="0"/>
              </a:rPr>
              <a:t>, of which Mai1-2 and 6-7 were by overlap-PCR using two target segments as templet, and Mai3-5 were by self-ligation (</a:t>
            </a:r>
            <a:r>
              <a:rPr lang="en-GB" altLang="zh-CN" sz="1000" dirty="0">
                <a:solidFill>
                  <a:srgbClr val="000000"/>
                </a:solidFill>
                <a:latin typeface="Cambria" panose="02040503050406030204" pitchFamily="18" charset="0"/>
                <a:cs typeface="Times New Roman" pitchFamily="18" charset="0"/>
              </a:rPr>
              <a:t>head-to-head) PCR in which the targeted SNPs (assigned as 1 to 20 from left to right; also see </a:t>
            </a:r>
            <a:r>
              <a:rPr lang="en-GB" altLang="zh-CN" sz="1000" b="1" dirty="0">
                <a:solidFill>
                  <a:srgbClr val="000000"/>
                </a:solidFill>
                <a:latin typeface="Cambria" panose="02040503050406030204" pitchFamily="18" charset="0"/>
                <a:cs typeface="Times New Roman" pitchFamily="18" charset="0"/>
              </a:rPr>
              <a:t>Fig. S1</a:t>
            </a:r>
            <a:r>
              <a:rPr lang="en-GB" altLang="zh-CN" sz="1000" dirty="0">
                <a:solidFill>
                  <a:srgbClr val="000000"/>
                </a:solidFill>
                <a:latin typeface="Cambria" panose="02040503050406030204" pitchFamily="18" charset="0"/>
                <a:cs typeface="Times New Roman" pitchFamily="18" charset="0"/>
              </a:rPr>
              <a:t>) were designed in respective primers (see numbers in brackets) using the stepwise templets. </a:t>
            </a:r>
            <a:r>
              <a:rPr lang="en-US" altLang="zh-CN" sz="1000" dirty="0">
                <a:latin typeface="Cambria" panose="02040503050406030204" pitchFamily="18" charset="0"/>
                <a:cs typeface="Times New Roman"/>
              </a:rPr>
              <a:t>The sequences have not been drawn to scale</a:t>
            </a:r>
            <a:r>
              <a:rPr lang="en-US" altLang="zh-CN" sz="1000" i="1" dirty="0">
                <a:latin typeface="Cambria" panose="02040503050406030204" pitchFamily="18" charset="0"/>
                <a:cs typeface="Times New Roman"/>
              </a:rPr>
              <a:t>.</a:t>
            </a:r>
            <a:r>
              <a:rPr lang="en-US" altLang="zh-CN" sz="1000" dirty="0">
                <a:latin typeface="Cambria" panose="02040503050406030204" pitchFamily="18" charset="0"/>
                <a:cs typeface="Times New Roman"/>
              </a:rPr>
              <a:t> </a:t>
            </a:r>
          </a:p>
        </p:txBody>
      </p:sp>
      <p:sp>
        <p:nvSpPr>
          <p:cNvPr id="389" name="矩形 388">
            <a:extLst>
              <a:ext uri="{FF2B5EF4-FFF2-40B4-BE49-F238E27FC236}">
                <a16:creationId xmlns:a16="http://schemas.microsoft.com/office/drawing/2014/main" id="{F2B91A1A-80A7-1D73-4FC5-60CE98BB7F6F}"/>
              </a:ext>
            </a:extLst>
          </p:cNvPr>
          <p:cNvSpPr/>
          <p:nvPr/>
        </p:nvSpPr>
        <p:spPr>
          <a:xfrm>
            <a:off x="162427" y="4255691"/>
            <a:ext cx="112210" cy="207108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pPr algn="r"/>
            <a:r>
              <a:rPr lang="en-US" altLang="zh-CN" sz="1346" b="1" dirty="0">
                <a:latin typeface="Cambria" panose="02040503050406030204" pitchFamily="18" charset="0"/>
                <a:cs typeface="Times New Roman"/>
              </a:rPr>
              <a:t>B</a:t>
            </a:r>
            <a:endParaRPr lang="zh-CN" altLang="en-US" sz="1346" b="1" dirty="0">
              <a:latin typeface="Cambria" panose="02040503050406030204" pitchFamily="18" charset="0"/>
              <a:cs typeface="Times New Roman"/>
            </a:endParaRPr>
          </a:p>
        </p:txBody>
      </p:sp>
      <p:sp>
        <p:nvSpPr>
          <p:cNvPr id="399" name="矩形 398">
            <a:extLst>
              <a:ext uri="{FF2B5EF4-FFF2-40B4-BE49-F238E27FC236}">
                <a16:creationId xmlns:a16="http://schemas.microsoft.com/office/drawing/2014/main" id="{19A56559-98C5-0324-0EC0-755860C5175F}"/>
              </a:ext>
            </a:extLst>
          </p:cNvPr>
          <p:cNvSpPr/>
          <p:nvPr/>
        </p:nvSpPr>
        <p:spPr>
          <a:xfrm>
            <a:off x="162426" y="79227"/>
            <a:ext cx="112211" cy="207108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/>
          <a:p>
            <a:pPr algn="r"/>
            <a:r>
              <a:rPr lang="en-US" altLang="zh-CN" sz="1346" b="1" dirty="0">
                <a:latin typeface="Cambria" panose="02040503050406030204" pitchFamily="18" charset="0"/>
                <a:cs typeface="Times New Roman"/>
              </a:rPr>
              <a:t>A</a:t>
            </a:r>
            <a:endParaRPr lang="zh-CN" altLang="en-US" sz="1346" b="1" dirty="0">
              <a:latin typeface="Cambria" panose="02040503050406030204" pitchFamily="18" charset="0"/>
              <a:cs typeface="Times New Roman"/>
            </a:endParaRPr>
          </a:p>
        </p:txBody>
      </p:sp>
      <p:cxnSp>
        <p:nvCxnSpPr>
          <p:cNvPr id="549" name="直接箭头连接符 124">
            <a:extLst>
              <a:ext uri="{FF2B5EF4-FFF2-40B4-BE49-F238E27FC236}">
                <a16:creationId xmlns:a16="http://schemas.microsoft.com/office/drawing/2014/main" id="{AF4BC60B-33E2-6BA8-4E5E-DFD3654756E9}"/>
              </a:ext>
            </a:extLst>
          </p:cNvPr>
          <p:cNvCxnSpPr/>
          <p:nvPr/>
        </p:nvCxnSpPr>
        <p:spPr>
          <a:xfrm rot="18900000">
            <a:off x="5554455" y="6123994"/>
            <a:ext cx="540000" cy="540764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5" name="直接箭头连接符 134">
            <a:extLst>
              <a:ext uri="{FF2B5EF4-FFF2-40B4-BE49-F238E27FC236}">
                <a16:creationId xmlns:a16="http://schemas.microsoft.com/office/drawing/2014/main" id="{5C051D7A-87A1-62BD-039C-FA389F3FCF40}"/>
              </a:ext>
            </a:extLst>
          </p:cNvPr>
          <p:cNvCxnSpPr/>
          <p:nvPr/>
        </p:nvCxnSpPr>
        <p:spPr>
          <a:xfrm rot="18900000">
            <a:off x="5553711" y="6883279"/>
            <a:ext cx="540000" cy="540764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5" name="直接箭头连接符 141">
            <a:extLst>
              <a:ext uri="{FF2B5EF4-FFF2-40B4-BE49-F238E27FC236}">
                <a16:creationId xmlns:a16="http://schemas.microsoft.com/office/drawing/2014/main" id="{2EECC38C-AB25-924E-9E53-75AB80494501}"/>
              </a:ext>
            </a:extLst>
          </p:cNvPr>
          <p:cNvCxnSpPr/>
          <p:nvPr/>
        </p:nvCxnSpPr>
        <p:spPr>
          <a:xfrm rot="18900000">
            <a:off x="5553711" y="7603359"/>
            <a:ext cx="540000" cy="540764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组合 8">
            <a:extLst>
              <a:ext uri="{FF2B5EF4-FFF2-40B4-BE49-F238E27FC236}">
                <a16:creationId xmlns:a16="http://schemas.microsoft.com/office/drawing/2014/main" id="{A44DE400-708F-4C3C-BDE4-C083477714C7}"/>
              </a:ext>
            </a:extLst>
          </p:cNvPr>
          <p:cNvGrpSpPr/>
          <p:nvPr/>
        </p:nvGrpSpPr>
        <p:grpSpPr>
          <a:xfrm>
            <a:off x="130180" y="79227"/>
            <a:ext cx="9386334" cy="3958671"/>
            <a:chOff x="136061" y="86847"/>
            <a:chExt cx="9386334" cy="3958671"/>
          </a:xfrm>
        </p:grpSpPr>
        <p:grpSp>
          <p:nvGrpSpPr>
            <p:cNvPr id="6" name="组合 5">
              <a:extLst>
                <a:ext uri="{FF2B5EF4-FFF2-40B4-BE49-F238E27FC236}">
                  <a16:creationId xmlns:a16="http://schemas.microsoft.com/office/drawing/2014/main" id="{E24D7012-6285-1785-260F-6A76D8B9336E}"/>
                </a:ext>
              </a:extLst>
            </p:cNvPr>
            <p:cNvGrpSpPr/>
            <p:nvPr/>
          </p:nvGrpSpPr>
          <p:grpSpPr>
            <a:xfrm>
              <a:off x="7761900" y="229024"/>
              <a:ext cx="1760495" cy="3816494"/>
              <a:chOff x="6603825" y="229024"/>
              <a:chExt cx="1760495" cy="3816494"/>
            </a:xfrm>
          </p:grpSpPr>
          <p:sp>
            <p:nvSpPr>
              <p:cNvPr id="14539" name="TextBox 27"/>
              <p:cNvSpPr txBox="1">
                <a:spLocks noChangeArrowheads="1"/>
              </p:cNvSpPr>
              <p:nvPr/>
            </p:nvSpPr>
            <p:spPr bwMode="auto">
              <a:xfrm>
                <a:off x="6615880" y="829811"/>
                <a:ext cx="1170513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i="1" dirty="0" err="1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</a:t>
                </a:r>
                <a:r>
                  <a:rPr kumimoji="0" lang="en-US" altLang="zh-CN" sz="1059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-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J (CHL22)</a:t>
                </a:r>
                <a:endParaRPr kumimoji="0" lang="zh-CN" altLang="en-US" sz="1059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14541" name="TextBox 83"/>
              <p:cNvSpPr txBox="1">
                <a:spLocks noChangeArrowheads="1"/>
              </p:cNvSpPr>
              <p:nvPr/>
            </p:nvSpPr>
            <p:spPr bwMode="auto">
              <a:xfrm>
                <a:off x="6615880" y="1930034"/>
                <a:ext cx="1694696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Mai2 (</a:t>
                </a:r>
                <a:r>
                  <a:rPr kumimoji="0" lang="en-US" altLang="zh-CN" sz="1059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AvrPii-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C</a:t>
                </a:r>
                <a:r>
                  <a:rPr kumimoji="0" lang="en-US" altLang="zh-CN" sz="1059" baseline="-250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pro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/J</a:t>
                </a:r>
                <a:r>
                  <a:rPr kumimoji="0" lang="en-US" altLang="zh-CN" sz="1059" baseline="-250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CDS+3’</a:t>
                </a:r>
                <a:r>
                  <a:rPr kumimoji="0" lang="zh-CN" altLang="en-US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）</a:t>
                </a:r>
              </a:p>
            </p:txBody>
          </p:sp>
          <p:sp>
            <p:nvSpPr>
              <p:cNvPr id="14542" name="TextBox 92"/>
              <p:cNvSpPr txBox="1">
                <a:spLocks noChangeArrowheads="1"/>
              </p:cNvSpPr>
              <p:nvPr/>
            </p:nvSpPr>
            <p:spPr bwMode="auto">
              <a:xfrm>
                <a:off x="6615880" y="2297034"/>
                <a:ext cx="1305165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Mai3 (</a:t>
                </a:r>
                <a:r>
                  <a:rPr kumimoji="0" lang="en-US" altLang="zh-CN" sz="1059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AvrPii-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J/C-1)</a:t>
                </a:r>
                <a:endParaRPr kumimoji="0" lang="zh-CN" altLang="en-US" sz="1059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14543" name="TextBox 101"/>
              <p:cNvSpPr txBox="1">
                <a:spLocks noChangeArrowheads="1"/>
              </p:cNvSpPr>
              <p:nvPr/>
            </p:nvSpPr>
            <p:spPr bwMode="auto">
              <a:xfrm>
                <a:off x="6615880" y="2675284"/>
                <a:ext cx="1305165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Mai4 (</a:t>
                </a:r>
                <a:r>
                  <a:rPr kumimoji="0" lang="en-US" altLang="zh-CN" sz="1059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AvrPii-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J/C-2)</a:t>
                </a:r>
                <a:endParaRPr kumimoji="0" lang="zh-CN" altLang="en-US" sz="1059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14544" name="TextBox 110"/>
              <p:cNvSpPr txBox="1">
                <a:spLocks noChangeArrowheads="1"/>
              </p:cNvSpPr>
              <p:nvPr/>
            </p:nvSpPr>
            <p:spPr bwMode="auto">
              <a:xfrm>
                <a:off x="6615880" y="3040796"/>
                <a:ext cx="1305165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Mai5 (</a:t>
                </a:r>
                <a:r>
                  <a:rPr kumimoji="0" lang="en-US" altLang="zh-CN" sz="1059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AvrPii-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J/C-3)</a:t>
                </a:r>
                <a:endParaRPr kumimoji="0" lang="zh-CN" altLang="en-US" sz="1059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14553" name="TextBox 71"/>
              <p:cNvSpPr txBox="1">
                <a:spLocks noChangeArrowheads="1"/>
              </p:cNvSpPr>
              <p:nvPr/>
            </p:nvSpPr>
            <p:spPr bwMode="auto">
              <a:xfrm>
                <a:off x="6615880" y="1554860"/>
                <a:ext cx="1603324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Mai1 (</a:t>
                </a:r>
                <a:r>
                  <a:rPr kumimoji="0" lang="en-US" altLang="zh-CN" sz="1059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AvrPii-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J</a:t>
                </a:r>
                <a:r>
                  <a:rPr kumimoji="0" lang="en-US" altLang="zh-CN" sz="1059" baseline="-250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pro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/C</a:t>
                </a:r>
                <a:r>
                  <a:rPr kumimoji="0" lang="en-US" altLang="zh-CN" sz="1059" baseline="-250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CDS+3’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)</a:t>
                </a:r>
                <a:endParaRPr kumimoji="0" lang="zh-CN" altLang="en-US" sz="1059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14340" name="TextBox 27"/>
              <p:cNvSpPr txBox="1">
                <a:spLocks noChangeArrowheads="1"/>
              </p:cNvSpPr>
              <p:nvPr/>
            </p:nvSpPr>
            <p:spPr bwMode="auto">
              <a:xfrm>
                <a:off x="6841140" y="229024"/>
                <a:ext cx="1382110" cy="418320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pPr algn="ctr"/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Isolate/Mutant</a:t>
                </a:r>
              </a:p>
              <a:p>
                <a:pPr algn="ctr"/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(Allele/Background)</a:t>
                </a:r>
              </a:p>
            </p:txBody>
          </p:sp>
          <p:cxnSp>
            <p:nvCxnSpPr>
              <p:cNvPr id="257" name="直接连接符 183"/>
              <p:cNvCxnSpPr/>
              <p:nvPr/>
            </p:nvCxnSpPr>
            <p:spPr bwMode="auto">
              <a:xfrm>
                <a:off x="6686319" y="634583"/>
                <a:ext cx="1678001" cy="1681"/>
              </a:xfrm>
              <a:prstGeom prst="line">
                <a:avLst/>
              </a:prstGeom>
              <a:ln w="19050" cmpd="sng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68" name="TextBox 71"/>
              <p:cNvSpPr txBox="1">
                <a:spLocks noChangeArrowheads="1"/>
              </p:cNvSpPr>
              <p:nvPr/>
            </p:nvSpPr>
            <p:spPr bwMode="auto">
              <a:xfrm>
                <a:off x="6603825" y="1210464"/>
                <a:ext cx="1276311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i="1" dirty="0" err="1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</a:t>
                </a:r>
                <a:r>
                  <a:rPr kumimoji="0" lang="en-US" altLang="zh-CN" sz="1059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-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C (CHL346)</a:t>
                </a:r>
                <a:endParaRPr kumimoji="0" lang="zh-CN" altLang="en-US" sz="1059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351" name="TextBox 110"/>
              <p:cNvSpPr txBox="1">
                <a:spLocks noChangeArrowheads="1"/>
              </p:cNvSpPr>
              <p:nvPr/>
            </p:nvSpPr>
            <p:spPr bwMode="auto">
              <a:xfrm>
                <a:off x="6615017" y="3433053"/>
                <a:ext cx="1603324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Mai6 (</a:t>
                </a:r>
                <a:r>
                  <a:rPr kumimoji="0" lang="en-US" altLang="zh-CN" sz="1059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AvrPii-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J</a:t>
                </a:r>
                <a:r>
                  <a:rPr kumimoji="0" lang="en-US" altLang="zh-CN" sz="1059" baseline="-250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pro+CDS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/C</a:t>
                </a:r>
                <a:r>
                  <a:rPr kumimoji="0" lang="en-US" altLang="zh-CN" sz="1059" baseline="-250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3’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)</a:t>
                </a:r>
                <a:endParaRPr kumimoji="0" lang="zh-CN" altLang="en-US" sz="1059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352" name="TextBox 110"/>
              <p:cNvSpPr txBox="1">
                <a:spLocks noChangeArrowheads="1"/>
              </p:cNvSpPr>
              <p:nvPr/>
            </p:nvSpPr>
            <p:spPr bwMode="auto">
              <a:xfrm>
                <a:off x="6616974" y="3790192"/>
                <a:ext cx="1603324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Mai7 (</a:t>
                </a:r>
                <a:r>
                  <a:rPr kumimoji="0" lang="en-US" altLang="zh-CN" sz="1059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AvrPii-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C</a:t>
                </a:r>
                <a:r>
                  <a:rPr kumimoji="0" lang="en-US" altLang="zh-CN" sz="1059" baseline="-250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pro+CDS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/J</a:t>
                </a:r>
                <a:r>
                  <a:rPr kumimoji="0" lang="en-US" altLang="zh-CN" sz="1059" baseline="-250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3’</a:t>
                </a:r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)</a:t>
                </a:r>
                <a:endParaRPr kumimoji="0" lang="zh-CN" altLang="en-US" sz="1059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</p:grpSp>
        <p:grpSp>
          <p:nvGrpSpPr>
            <p:cNvPr id="409" name="组合 408">
              <a:extLst>
                <a:ext uri="{FF2B5EF4-FFF2-40B4-BE49-F238E27FC236}">
                  <a16:creationId xmlns:a16="http://schemas.microsoft.com/office/drawing/2014/main" id="{B5C4717D-DD42-08EE-0F96-C91477D9CD68}"/>
                </a:ext>
              </a:extLst>
            </p:cNvPr>
            <p:cNvGrpSpPr/>
            <p:nvPr/>
          </p:nvGrpSpPr>
          <p:grpSpPr>
            <a:xfrm>
              <a:off x="136061" y="86847"/>
              <a:ext cx="7811596" cy="3879423"/>
              <a:chOff x="136061" y="86847"/>
              <a:chExt cx="7811596" cy="3879423"/>
            </a:xfrm>
          </p:grpSpPr>
          <p:sp>
            <p:nvSpPr>
              <p:cNvPr id="410" name="TextBox 9">
                <a:extLst>
                  <a:ext uri="{FF2B5EF4-FFF2-40B4-BE49-F238E27FC236}">
                    <a16:creationId xmlns:a16="http://schemas.microsoft.com/office/drawing/2014/main" id="{F08D5838-9843-2B84-08DC-C039A660FAB4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6571581" y="758211"/>
                <a:ext cx="772229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201,204,210</a:t>
                </a:r>
                <a:endParaRPr kumimoji="0" lang="zh-CN" altLang="en-US" sz="800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11" name="TextBox 9">
                <a:extLst>
                  <a:ext uri="{FF2B5EF4-FFF2-40B4-BE49-F238E27FC236}">
                    <a16:creationId xmlns:a16="http://schemas.microsoft.com/office/drawing/2014/main" id="{302A3586-8B29-DE8C-76C1-F3E91F3F264B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215905" y="384287"/>
                <a:ext cx="1008609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Signal peptide</a:t>
                </a:r>
                <a:endParaRPr kumimoji="0" lang="zh-CN" altLang="en-US" sz="1059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12" name="TextBox 9">
                <a:extLst>
                  <a:ext uri="{FF2B5EF4-FFF2-40B4-BE49-F238E27FC236}">
                    <a16:creationId xmlns:a16="http://schemas.microsoft.com/office/drawing/2014/main" id="{BDF8384A-DE12-BEDF-993B-8B1BBD230DD4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4365793" y="384287"/>
                <a:ext cx="1064715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Mature protein</a:t>
                </a:r>
                <a:endParaRPr kumimoji="0" lang="zh-CN" altLang="en-US" sz="1059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14" name="TextBox 9">
                <a:extLst>
                  <a:ext uri="{FF2B5EF4-FFF2-40B4-BE49-F238E27FC236}">
                    <a16:creationId xmlns:a16="http://schemas.microsoft.com/office/drawing/2014/main" id="{039B1AD9-AC76-E4AB-1454-3AC1857D1702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36061" y="384287"/>
                <a:ext cx="696024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>
                    <a:latin typeface="Cambria" panose="02040503050406030204" pitchFamily="18" charset="0"/>
                    <a:cs typeface="Times New Roman" panose="02020603050405020304" pitchFamily="18" charset="0"/>
                  </a:rPr>
                  <a:t>5’ region</a:t>
                </a:r>
                <a:endParaRPr kumimoji="0" lang="zh-CN" altLang="en-US" sz="1059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15" name="TextBox 9">
                <a:extLst>
                  <a:ext uri="{FF2B5EF4-FFF2-40B4-BE49-F238E27FC236}">
                    <a16:creationId xmlns:a16="http://schemas.microsoft.com/office/drawing/2014/main" id="{F910401C-1875-0F60-88E7-C26DF152FF0D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7221176" y="384287"/>
                <a:ext cx="726481" cy="25532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1059">
                    <a:latin typeface="Cambria" panose="02040503050406030204" pitchFamily="18" charset="0"/>
                    <a:cs typeface="Times New Roman" panose="02020603050405020304" pitchFamily="18" charset="0"/>
                  </a:rPr>
                  <a:t>3’ region </a:t>
                </a:r>
                <a:endParaRPr kumimoji="0" lang="zh-CN" altLang="en-US" sz="1059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grpSp>
            <p:nvGrpSpPr>
              <p:cNvPr id="416" name="组合 415">
                <a:extLst>
                  <a:ext uri="{FF2B5EF4-FFF2-40B4-BE49-F238E27FC236}">
                    <a16:creationId xmlns:a16="http://schemas.microsoft.com/office/drawing/2014/main" id="{82469969-96AF-32D8-1539-685EBB610DCF}"/>
                  </a:ext>
                </a:extLst>
              </p:cNvPr>
              <p:cNvGrpSpPr/>
              <p:nvPr/>
            </p:nvGrpSpPr>
            <p:grpSpPr>
              <a:xfrm>
                <a:off x="348804" y="844698"/>
                <a:ext cx="7347659" cy="156390"/>
                <a:chOff x="377379" y="1776993"/>
                <a:chExt cx="7347659" cy="156390"/>
              </a:xfrm>
            </p:grpSpPr>
            <p:grpSp>
              <p:nvGrpSpPr>
                <p:cNvPr id="889" name="组合 888">
                  <a:extLst>
                    <a:ext uri="{FF2B5EF4-FFF2-40B4-BE49-F238E27FC236}">
                      <a16:creationId xmlns:a16="http://schemas.microsoft.com/office/drawing/2014/main" id="{220B61CE-9C01-0C00-3FB1-7A28D6E1326E}"/>
                    </a:ext>
                  </a:extLst>
                </p:cNvPr>
                <p:cNvGrpSpPr/>
                <p:nvPr/>
              </p:nvGrpSpPr>
              <p:grpSpPr>
                <a:xfrm>
                  <a:off x="1053470" y="1868583"/>
                  <a:ext cx="6183581" cy="64800"/>
                  <a:chOff x="1053470" y="2890477"/>
                  <a:chExt cx="6183581" cy="64800"/>
                </a:xfrm>
              </p:grpSpPr>
              <p:sp>
                <p:nvSpPr>
                  <p:cNvPr id="894" name="椭圆 893">
                    <a:extLst>
                      <a:ext uri="{FF2B5EF4-FFF2-40B4-BE49-F238E27FC236}">
                        <a16:creationId xmlns:a16="http://schemas.microsoft.com/office/drawing/2014/main" id="{DAF075B8-4DEF-DCC4-5D61-361541960BE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1053470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95" name="椭圆 894">
                    <a:extLst>
                      <a:ext uri="{FF2B5EF4-FFF2-40B4-BE49-F238E27FC236}">
                        <a16:creationId xmlns:a16="http://schemas.microsoft.com/office/drawing/2014/main" id="{AC1B9A13-FB13-BE6A-E3D9-27E5454E868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2089051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96" name="椭圆 895">
                    <a:extLst>
                      <a:ext uri="{FF2B5EF4-FFF2-40B4-BE49-F238E27FC236}">
                        <a16:creationId xmlns:a16="http://schemas.microsoft.com/office/drawing/2014/main" id="{4E578007-98B3-76F5-F66B-C97F2F0EED0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003397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97" name="椭圆 896">
                    <a:extLst>
                      <a:ext uri="{FF2B5EF4-FFF2-40B4-BE49-F238E27FC236}">
                        <a16:creationId xmlns:a16="http://schemas.microsoft.com/office/drawing/2014/main" id="{B5296236-4905-3F07-51CD-E543E7439E1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151783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98" name="椭圆 897">
                    <a:extLst>
                      <a:ext uri="{FF2B5EF4-FFF2-40B4-BE49-F238E27FC236}">
                        <a16:creationId xmlns:a16="http://schemas.microsoft.com/office/drawing/2014/main" id="{0F8E6573-B35D-08D6-943E-7654F74D4C7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456360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99" name="椭圆 898">
                    <a:extLst>
                      <a:ext uri="{FF2B5EF4-FFF2-40B4-BE49-F238E27FC236}">
                        <a16:creationId xmlns:a16="http://schemas.microsoft.com/office/drawing/2014/main" id="{92F28E92-7557-3AB9-CFDC-46B686CF9AA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85776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0" name="椭圆 899">
                    <a:extLst>
                      <a:ext uri="{FF2B5EF4-FFF2-40B4-BE49-F238E27FC236}">
                        <a16:creationId xmlns:a16="http://schemas.microsoft.com/office/drawing/2014/main" id="{969CB5A2-6FD2-B2A0-3DE1-D54B2414787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22905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1" name="椭圆 900">
                    <a:extLst>
                      <a:ext uri="{FF2B5EF4-FFF2-40B4-BE49-F238E27FC236}">
                        <a16:creationId xmlns:a16="http://schemas.microsoft.com/office/drawing/2014/main" id="{9EC47FD7-AA54-9BF4-FC59-0ADE0D8A39F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30255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2" name="椭圆 901">
                    <a:extLst>
                      <a:ext uri="{FF2B5EF4-FFF2-40B4-BE49-F238E27FC236}">
                        <a16:creationId xmlns:a16="http://schemas.microsoft.com/office/drawing/2014/main" id="{9DA41234-A7E2-A65B-A7ED-11A6C0009C8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94983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3" name="椭圆 902">
                    <a:extLst>
                      <a:ext uri="{FF2B5EF4-FFF2-40B4-BE49-F238E27FC236}">
                        <a16:creationId xmlns:a16="http://schemas.microsoft.com/office/drawing/2014/main" id="{79B89E1B-897D-E7B5-2400-E4847773F23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189870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4" name="椭圆 903">
                    <a:extLst>
                      <a:ext uri="{FF2B5EF4-FFF2-40B4-BE49-F238E27FC236}">
                        <a16:creationId xmlns:a16="http://schemas.microsoft.com/office/drawing/2014/main" id="{C1360D84-7588-5506-0D70-D370AD0AC7DD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2805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5" name="椭圆 904">
                    <a:extLst>
                      <a:ext uri="{FF2B5EF4-FFF2-40B4-BE49-F238E27FC236}">
                        <a16:creationId xmlns:a16="http://schemas.microsoft.com/office/drawing/2014/main" id="{A68B5DA5-B656-CFDF-37DF-8D5D66B1D88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344885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6" name="椭圆 905">
                    <a:extLst>
                      <a:ext uri="{FF2B5EF4-FFF2-40B4-BE49-F238E27FC236}">
                        <a16:creationId xmlns:a16="http://schemas.microsoft.com/office/drawing/2014/main" id="{DFD95156-1461-96F2-6FC4-FBA6C08A132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00651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7" name="椭圆 906">
                    <a:extLst>
                      <a:ext uri="{FF2B5EF4-FFF2-40B4-BE49-F238E27FC236}">
                        <a16:creationId xmlns:a16="http://schemas.microsoft.com/office/drawing/2014/main" id="{04B20A62-4477-F899-D688-4053F0343FD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59511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8" name="椭圆 907">
                    <a:extLst>
                      <a:ext uri="{FF2B5EF4-FFF2-40B4-BE49-F238E27FC236}">
                        <a16:creationId xmlns:a16="http://schemas.microsoft.com/office/drawing/2014/main" id="{203F4926-A77F-FDF0-2FB6-C3A4645B8EC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922165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09" name="椭圆 908">
                    <a:extLst>
                      <a:ext uri="{FF2B5EF4-FFF2-40B4-BE49-F238E27FC236}">
                        <a16:creationId xmlns:a16="http://schemas.microsoft.com/office/drawing/2014/main" id="{466B1799-9876-07AD-E970-A37A87F5A36D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106265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10" name="椭圆 909">
                    <a:extLst>
                      <a:ext uri="{FF2B5EF4-FFF2-40B4-BE49-F238E27FC236}">
                        <a16:creationId xmlns:a16="http://schemas.microsoft.com/office/drawing/2014/main" id="{0BA2B9BE-DA50-8C8A-634A-4C226A144BC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470251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11" name="椭圆 910">
                    <a:extLst>
                      <a:ext uri="{FF2B5EF4-FFF2-40B4-BE49-F238E27FC236}">
                        <a16:creationId xmlns:a16="http://schemas.microsoft.com/office/drawing/2014/main" id="{78D5D92D-BE6A-CDA2-F714-9C699615119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898651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12" name="椭圆 911">
                    <a:extLst>
                      <a:ext uri="{FF2B5EF4-FFF2-40B4-BE49-F238E27FC236}">
                        <a16:creationId xmlns:a16="http://schemas.microsoft.com/office/drawing/2014/main" id="{23A0B753-F5B7-E85E-8209-4995463D8EF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986270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913" name="椭圆 912">
                    <a:extLst>
                      <a:ext uri="{FF2B5EF4-FFF2-40B4-BE49-F238E27FC236}">
                        <a16:creationId xmlns:a16="http://schemas.microsoft.com/office/drawing/2014/main" id="{02E399DD-DABF-399F-4DF6-AF06A2B6044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7172251" y="2890477"/>
                    <a:ext cx="64800" cy="64800"/>
                  </a:xfrm>
                  <a:prstGeom prst="ellipse">
                    <a:avLst/>
                  </a:prstGeom>
                  <a:solidFill>
                    <a:srgbClr val="0000FF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</p:grpSp>
            <p:cxnSp>
              <p:nvCxnSpPr>
                <p:cNvPr id="890" name="直接连接符 26">
                  <a:extLst>
                    <a:ext uri="{FF2B5EF4-FFF2-40B4-BE49-F238E27FC236}">
                      <a16:creationId xmlns:a16="http://schemas.microsoft.com/office/drawing/2014/main" id="{8C989E99-3018-E555-1BB2-5C86255B9A2D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1900983"/>
                  <a:ext cx="7347659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91" name="直接连接符 46">
                  <a:extLst>
                    <a:ext uri="{FF2B5EF4-FFF2-40B4-BE49-F238E27FC236}">
                      <a16:creationId xmlns:a16="http://schemas.microsoft.com/office/drawing/2014/main" id="{15AFA4C9-BDD4-F237-E9DF-036AC9607B36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184256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92" name="直接连接符 46">
                  <a:extLst>
                    <a:ext uri="{FF2B5EF4-FFF2-40B4-BE49-F238E27FC236}">
                      <a16:creationId xmlns:a16="http://schemas.microsoft.com/office/drawing/2014/main" id="{500CB191-66EA-6625-F92D-096CD25C914A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184256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93" name="直接连接符 46">
                  <a:extLst>
                    <a:ext uri="{FF2B5EF4-FFF2-40B4-BE49-F238E27FC236}">
                      <a16:creationId xmlns:a16="http://schemas.microsoft.com/office/drawing/2014/main" id="{D13FF63B-FE12-1024-CB96-9D02C029F4E2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184256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17" name="组合 416">
                <a:extLst>
                  <a:ext uri="{FF2B5EF4-FFF2-40B4-BE49-F238E27FC236}">
                    <a16:creationId xmlns:a16="http://schemas.microsoft.com/office/drawing/2014/main" id="{D5CBBE11-C4A9-1FA0-9628-A88D35B9D32C}"/>
                  </a:ext>
                </a:extLst>
              </p:cNvPr>
              <p:cNvGrpSpPr/>
              <p:nvPr/>
            </p:nvGrpSpPr>
            <p:grpSpPr>
              <a:xfrm>
                <a:off x="348804" y="1215346"/>
                <a:ext cx="7347659" cy="156390"/>
                <a:chOff x="377379" y="878459"/>
                <a:chExt cx="7347659" cy="156390"/>
              </a:xfrm>
            </p:grpSpPr>
            <p:cxnSp>
              <p:nvCxnSpPr>
                <p:cNvPr id="863" name="直接连接符 26">
                  <a:extLst>
                    <a:ext uri="{FF2B5EF4-FFF2-40B4-BE49-F238E27FC236}">
                      <a16:creationId xmlns:a16="http://schemas.microsoft.com/office/drawing/2014/main" id="{76F6698E-C549-7CFD-B80B-EFC5309A5D19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1002449"/>
                  <a:ext cx="7347659" cy="0"/>
                </a:xfrm>
                <a:prstGeom prst="line">
                  <a:avLst/>
                </a:prstGeom>
                <a:ln w="28575" cmpd="sng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864" name="组合 863">
                  <a:extLst>
                    <a:ext uri="{FF2B5EF4-FFF2-40B4-BE49-F238E27FC236}">
                      <a16:creationId xmlns:a16="http://schemas.microsoft.com/office/drawing/2014/main" id="{0056916F-AD2B-F6BA-8853-873D639BF64F}"/>
                    </a:ext>
                  </a:extLst>
                </p:cNvPr>
                <p:cNvGrpSpPr/>
                <p:nvPr/>
              </p:nvGrpSpPr>
              <p:grpSpPr>
                <a:xfrm>
                  <a:off x="1053470" y="970049"/>
                  <a:ext cx="6183581" cy="64800"/>
                  <a:chOff x="1053470" y="2890477"/>
                  <a:chExt cx="6183581" cy="64800"/>
                </a:xfrm>
                <a:solidFill>
                  <a:srgbClr val="FF0000"/>
                </a:solidFill>
              </p:grpSpPr>
              <p:sp>
                <p:nvSpPr>
                  <p:cNvPr id="868" name="椭圆 867">
                    <a:extLst>
                      <a:ext uri="{FF2B5EF4-FFF2-40B4-BE49-F238E27FC236}">
                        <a16:creationId xmlns:a16="http://schemas.microsoft.com/office/drawing/2014/main" id="{0B22B50E-F955-F7B2-F330-D2CEA9D0385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10534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0" name="椭圆 869">
                    <a:extLst>
                      <a:ext uri="{FF2B5EF4-FFF2-40B4-BE49-F238E27FC236}">
                        <a16:creationId xmlns:a16="http://schemas.microsoft.com/office/drawing/2014/main" id="{F09A77AF-F7D2-494F-F66C-CD63CA7F6D1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20890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1" name="椭圆 870">
                    <a:extLst>
                      <a:ext uri="{FF2B5EF4-FFF2-40B4-BE49-F238E27FC236}">
                        <a16:creationId xmlns:a16="http://schemas.microsoft.com/office/drawing/2014/main" id="{DAC3C0B7-73B2-7698-7A16-0B41DB6B83A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003397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2" name="椭圆 871">
                    <a:extLst>
                      <a:ext uri="{FF2B5EF4-FFF2-40B4-BE49-F238E27FC236}">
                        <a16:creationId xmlns:a16="http://schemas.microsoft.com/office/drawing/2014/main" id="{D1974E3E-C235-04A3-8E4B-0B7BCA2BB1C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1517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3" name="椭圆 872">
                    <a:extLst>
                      <a:ext uri="{FF2B5EF4-FFF2-40B4-BE49-F238E27FC236}">
                        <a16:creationId xmlns:a16="http://schemas.microsoft.com/office/drawing/2014/main" id="{DA04F98B-999F-7F2D-B374-C0EDB21EC56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45636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4" name="椭圆 873">
                    <a:extLst>
                      <a:ext uri="{FF2B5EF4-FFF2-40B4-BE49-F238E27FC236}">
                        <a16:creationId xmlns:a16="http://schemas.microsoft.com/office/drawing/2014/main" id="{F379A1E4-4438-86DD-82FB-5A7C554EEBC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85776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5" name="椭圆 874">
                    <a:extLst>
                      <a:ext uri="{FF2B5EF4-FFF2-40B4-BE49-F238E27FC236}">
                        <a16:creationId xmlns:a16="http://schemas.microsoft.com/office/drawing/2014/main" id="{A06F1C2F-2389-B093-D085-D2A3E987839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229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6" name="椭圆 875">
                    <a:extLst>
                      <a:ext uri="{FF2B5EF4-FFF2-40B4-BE49-F238E27FC236}">
                        <a16:creationId xmlns:a16="http://schemas.microsoft.com/office/drawing/2014/main" id="{0402C47B-A91F-3B4F-8961-DF86D54A8223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3025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7" name="椭圆 876">
                    <a:extLst>
                      <a:ext uri="{FF2B5EF4-FFF2-40B4-BE49-F238E27FC236}">
                        <a16:creationId xmlns:a16="http://schemas.microsoft.com/office/drawing/2014/main" id="{7B1F8D6A-EC16-E269-B718-69C14907AE5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949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8" name="椭圆 877">
                    <a:extLst>
                      <a:ext uri="{FF2B5EF4-FFF2-40B4-BE49-F238E27FC236}">
                        <a16:creationId xmlns:a16="http://schemas.microsoft.com/office/drawing/2014/main" id="{FB2ADE9C-7A58-CEE6-81A3-37D91C25283E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1898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79" name="椭圆 878">
                    <a:extLst>
                      <a:ext uri="{FF2B5EF4-FFF2-40B4-BE49-F238E27FC236}">
                        <a16:creationId xmlns:a16="http://schemas.microsoft.com/office/drawing/2014/main" id="{3EC25948-E3DC-5FF4-B9E0-D2BBCE5C7DC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28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80" name="椭圆 879">
                    <a:extLst>
                      <a:ext uri="{FF2B5EF4-FFF2-40B4-BE49-F238E27FC236}">
                        <a16:creationId xmlns:a16="http://schemas.microsoft.com/office/drawing/2014/main" id="{86E81528-F950-0EBF-C499-E5202E27E61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34488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81" name="椭圆 880">
                    <a:extLst>
                      <a:ext uri="{FF2B5EF4-FFF2-40B4-BE49-F238E27FC236}">
                        <a16:creationId xmlns:a16="http://schemas.microsoft.com/office/drawing/2014/main" id="{256D5A4C-0CCD-D2FE-DD2C-F0FAE371118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00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82" name="椭圆 881">
                    <a:extLst>
                      <a:ext uri="{FF2B5EF4-FFF2-40B4-BE49-F238E27FC236}">
                        <a16:creationId xmlns:a16="http://schemas.microsoft.com/office/drawing/2014/main" id="{BB423109-BD8D-CE5D-7DD0-CE1696FA68E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5951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83" name="椭圆 882">
                    <a:extLst>
                      <a:ext uri="{FF2B5EF4-FFF2-40B4-BE49-F238E27FC236}">
                        <a16:creationId xmlns:a16="http://schemas.microsoft.com/office/drawing/2014/main" id="{C6D3DF73-4053-36A2-08FC-6BB523C9473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9221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84" name="椭圆 883">
                    <a:extLst>
                      <a:ext uri="{FF2B5EF4-FFF2-40B4-BE49-F238E27FC236}">
                        <a16:creationId xmlns:a16="http://schemas.microsoft.com/office/drawing/2014/main" id="{F21DC4E6-00BE-10BF-1635-1EFEF81C6A9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1062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85" name="椭圆 884">
                    <a:extLst>
                      <a:ext uri="{FF2B5EF4-FFF2-40B4-BE49-F238E27FC236}">
                        <a16:creationId xmlns:a16="http://schemas.microsoft.com/office/drawing/2014/main" id="{20C00BE2-2A25-E4E8-20A8-04ECC5EC13A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470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86" name="椭圆 885">
                    <a:extLst>
                      <a:ext uri="{FF2B5EF4-FFF2-40B4-BE49-F238E27FC236}">
                        <a16:creationId xmlns:a16="http://schemas.microsoft.com/office/drawing/2014/main" id="{422788E6-BAAE-9EA8-51A3-57BDB49ABFB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898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87" name="椭圆 886">
                    <a:extLst>
                      <a:ext uri="{FF2B5EF4-FFF2-40B4-BE49-F238E27FC236}">
                        <a16:creationId xmlns:a16="http://schemas.microsoft.com/office/drawing/2014/main" id="{92F440BB-F81C-50A6-EEBC-4673AABD7AC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9862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88" name="椭圆 887">
                    <a:extLst>
                      <a:ext uri="{FF2B5EF4-FFF2-40B4-BE49-F238E27FC236}">
                        <a16:creationId xmlns:a16="http://schemas.microsoft.com/office/drawing/2014/main" id="{ECE3CF2D-12C3-C47D-22BD-E8E5D5D9799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7172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</p:grpSp>
            <p:cxnSp>
              <p:nvCxnSpPr>
                <p:cNvPr id="865" name="直接连接符 46">
                  <a:extLst>
                    <a:ext uri="{FF2B5EF4-FFF2-40B4-BE49-F238E27FC236}">
                      <a16:creationId xmlns:a16="http://schemas.microsoft.com/office/drawing/2014/main" id="{C5A61B95-DBC6-C211-082B-5263F5C9142A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944026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66" name="直接连接符 46">
                  <a:extLst>
                    <a:ext uri="{FF2B5EF4-FFF2-40B4-BE49-F238E27FC236}">
                      <a16:creationId xmlns:a16="http://schemas.microsoft.com/office/drawing/2014/main" id="{ED5AEB61-0D15-F596-CFC6-0839F7025EAF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944026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67" name="直接连接符 46">
                  <a:extLst>
                    <a:ext uri="{FF2B5EF4-FFF2-40B4-BE49-F238E27FC236}">
                      <a16:creationId xmlns:a16="http://schemas.microsoft.com/office/drawing/2014/main" id="{B7B129BA-4985-693C-FBED-F976531739F8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944026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19" name="组合 418">
                <a:extLst>
                  <a:ext uri="{FF2B5EF4-FFF2-40B4-BE49-F238E27FC236}">
                    <a16:creationId xmlns:a16="http://schemas.microsoft.com/office/drawing/2014/main" id="{EC89DC01-B379-D407-43A9-04F02FE2A856}"/>
                  </a:ext>
                </a:extLst>
              </p:cNvPr>
              <p:cNvGrpSpPr/>
              <p:nvPr/>
            </p:nvGrpSpPr>
            <p:grpSpPr>
              <a:xfrm>
                <a:off x="348804" y="1585994"/>
                <a:ext cx="7347659" cy="156390"/>
                <a:chOff x="377379" y="878459"/>
                <a:chExt cx="7347659" cy="156390"/>
              </a:xfrm>
            </p:grpSpPr>
            <p:cxnSp>
              <p:nvCxnSpPr>
                <p:cNvPr id="837" name="直接连接符 26">
                  <a:extLst>
                    <a:ext uri="{FF2B5EF4-FFF2-40B4-BE49-F238E27FC236}">
                      <a16:creationId xmlns:a16="http://schemas.microsoft.com/office/drawing/2014/main" id="{7CBA882F-34AE-7459-7C83-6DDF6696AEF9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809427" y="1002449"/>
                  <a:ext cx="6915611" cy="0"/>
                </a:xfrm>
                <a:prstGeom prst="line">
                  <a:avLst/>
                </a:prstGeom>
                <a:ln w="28575" cmpd="sng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838" name="组合 837">
                  <a:extLst>
                    <a:ext uri="{FF2B5EF4-FFF2-40B4-BE49-F238E27FC236}">
                      <a16:creationId xmlns:a16="http://schemas.microsoft.com/office/drawing/2014/main" id="{8D96C0AE-44F3-95A3-E367-6466E4CFF4DA}"/>
                    </a:ext>
                  </a:extLst>
                </p:cNvPr>
                <p:cNvGrpSpPr/>
                <p:nvPr/>
              </p:nvGrpSpPr>
              <p:grpSpPr>
                <a:xfrm>
                  <a:off x="1053470" y="970049"/>
                  <a:ext cx="6183581" cy="64800"/>
                  <a:chOff x="1053470" y="2890477"/>
                  <a:chExt cx="6183581" cy="64800"/>
                </a:xfrm>
                <a:solidFill>
                  <a:srgbClr val="FF0000"/>
                </a:solidFill>
              </p:grpSpPr>
              <p:sp>
                <p:nvSpPr>
                  <p:cNvPr id="843" name="椭圆 842">
                    <a:extLst>
                      <a:ext uri="{FF2B5EF4-FFF2-40B4-BE49-F238E27FC236}">
                        <a16:creationId xmlns:a16="http://schemas.microsoft.com/office/drawing/2014/main" id="{32295F18-60FA-C9A3-81D2-16A3D981470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10534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44" name="椭圆 843">
                    <a:extLst>
                      <a:ext uri="{FF2B5EF4-FFF2-40B4-BE49-F238E27FC236}">
                        <a16:creationId xmlns:a16="http://schemas.microsoft.com/office/drawing/2014/main" id="{0695627D-D0CD-BD3E-F8E6-95E5A17B9F8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20890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45" name="椭圆 844">
                    <a:extLst>
                      <a:ext uri="{FF2B5EF4-FFF2-40B4-BE49-F238E27FC236}">
                        <a16:creationId xmlns:a16="http://schemas.microsoft.com/office/drawing/2014/main" id="{772BDEFE-F818-855A-42EE-48E1655927A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003397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46" name="椭圆 845">
                    <a:extLst>
                      <a:ext uri="{FF2B5EF4-FFF2-40B4-BE49-F238E27FC236}">
                        <a16:creationId xmlns:a16="http://schemas.microsoft.com/office/drawing/2014/main" id="{96AA0DF0-5240-9E1D-EA23-F503AC18B5C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1517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47" name="椭圆 846">
                    <a:extLst>
                      <a:ext uri="{FF2B5EF4-FFF2-40B4-BE49-F238E27FC236}">
                        <a16:creationId xmlns:a16="http://schemas.microsoft.com/office/drawing/2014/main" id="{53881491-41C2-ABA7-320B-6641B0843F5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45636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48" name="椭圆 847">
                    <a:extLst>
                      <a:ext uri="{FF2B5EF4-FFF2-40B4-BE49-F238E27FC236}">
                        <a16:creationId xmlns:a16="http://schemas.microsoft.com/office/drawing/2014/main" id="{08D5B847-6B9C-6AE4-6187-FA720B51A1D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85776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49" name="椭圆 848">
                    <a:extLst>
                      <a:ext uri="{FF2B5EF4-FFF2-40B4-BE49-F238E27FC236}">
                        <a16:creationId xmlns:a16="http://schemas.microsoft.com/office/drawing/2014/main" id="{7F964D55-D285-5FF2-E226-0C0EC3DB437D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229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0" name="椭圆 849">
                    <a:extLst>
                      <a:ext uri="{FF2B5EF4-FFF2-40B4-BE49-F238E27FC236}">
                        <a16:creationId xmlns:a16="http://schemas.microsoft.com/office/drawing/2014/main" id="{3BCF272A-D66E-9D28-41B7-83C7077DEE1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3025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1" name="椭圆 850">
                    <a:extLst>
                      <a:ext uri="{FF2B5EF4-FFF2-40B4-BE49-F238E27FC236}">
                        <a16:creationId xmlns:a16="http://schemas.microsoft.com/office/drawing/2014/main" id="{7424B09B-9218-A32D-63F1-D56FF68774A3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949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2" name="椭圆 851">
                    <a:extLst>
                      <a:ext uri="{FF2B5EF4-FFF2-40B4-BE49-F238E27FC236}">
                        <a16:creationId xmlns:a16="http://schemas.microsoft.com/office/drawing/2014/main" id="{4358E9FB-846C-CD2D-D09F-CDA73653D8E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1898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3" name="椭圆 852">
                    <a:extLst>
                      <a:ext uri="{FF2B5EF4-FFF2-40B4-BE49-F238E27FC236}">
                        <a16:creationId xmlns:a16="http://schemas.microsoft.com/office/drawing/2014/main" id="{71D43E1B-D64A-E366-0B85-CF407BC570AD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28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4" name="椭圆 853">
                    <a:extLst>
                      <a:ext uri="{FF2B5EF4-FFF2-40B4-BE49-F238E27FC236}">
                        <a16:creationId xmlns:a16="http://schemas.microsoft.com/office/drawing/2014/main" id="{B3C42277-50C5-79FD-BD7C-A2DF0467105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34488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5" name="椭圆 854">
                    <a:extLst>
                      <a:ext uri="{FF2B5EF4-FFF2-40B4-BE49-F238E27FC236}">
                        <a16:creationId xmlns:a16="http://schemas.microsoft.com/office/drawing/2014/main" id="{5E25D401-974F-2E05-76F0-08E4AFCF3D1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00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6" name="椭圆 855">
                    <a:extLst>
                      <a:ext uri="{FF2B5EF4-FFF2-40B4-BE49-F238E27FC236}">
                        <a16:creationId xmlns:a16="http://schemas.microsoft.com/office/drawing/2014/main" id="{B097DE4C-7717-96F2-2E06-11FCD882DF9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5951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7" name="椭圆 856">
                    <a:extLst>
                      <a:ext uri="{FF2B5EF4-FFF2-40B4-BE49-F238E27FC236}">
                        <a16:creationId xmlns:a16="http://schemas.microsoft.com/office/drawing/2014/main" id="{14B5C2C7-116F-B666-4F13-841724E147DD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9221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8" name="椭圆 857">
                    <a:extLst>
                      <a:ext uri="{FF2B5EF4-FFF2-40B4-BE49-F238E27FC236}">
                        <a16:creationId xmlns:a16="http://schemas.microsoft.com/office/drawing/2014/main" id="{8D9F8FAB-D071-8603-2D14-FF550CA345E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1062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59" name="椭圆 858">
                    <a:extLst>
                      <a:ext uri="{FF2B5EF4-FFF2-40B4-BE49-F238E27FC236}">
                        <a16:creationId xmlns:a16="http://schemas.microsoft.com/office/drawing/2014/main" id="{DD8BE610-D0A8-DD22-8E71-B77FAB83382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470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60" name="椭圆 859">
                    <a:extLst>
                      <a:ext uri="{FF2B5EF4-FFF2-40B4-BE49-F238E27FC236}">
                        <a16:creationId xmlns:a16="http://schemas.microsoft.com/office/drawing/2014/main" id="{4B86BAF6-025C-BC55-7B1E-7DEC6CEF531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898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61" name="椭圆 860">
                    <a:extLst>
                      <a:ext uri="{FF2B5EF4-FFF2-40B4-BE49-F238E27FC236}">
                        <a16:creationId xmlns:a16="http://schemas.microsoft.com/office/drawing/2014/main" id="{04106F1E-17D7-30E3-A2A6-485BA9C42ED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9862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62" name="椭圆 861">
                    <a:extLst>
                      <a:ext uri="{FF2B5EF4-FFF2-40B4-BE49-F238E27FC236}">
                        <a16:creationId xmlns:a16="http://schemas.microsoft.com/office/drawing/2014/main" id="{1711586D-248F-9602-47C5-2948644FC96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7172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</p:grpSp>
            <p:cxnSp>
              <p:nvCxnSpPr>
                <p:cNvPr id="839" name="直接连接符 26">
                  <a:extLst>
                    <a:ext uri="{FF2B5EF4-FFF2-40B4-BE49-F238E27FC236}">
                      <a16:creationId xmlns:a16="http://schemas.microsoft.com/office/drawing/2014/main" id="{C9D9B07D-42A9-CECE-FBE6-1408CEDDF110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1002449"/>
                  <a:ext cx="435600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40" name="直接连接符 46">
                  <a:extLst>
                    <a:ext uri="{FF2B5EF4-FFF2-40B4-BE49-F238E27FC236}">
                      <a16:creationId xmlns:a16="http://schemas.microsoft.com/office/drawing/2014/main" id="{218C37A1-BC55-51A6-12DB-579FA2E3FD17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944026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41" name="直接连接符 46">
                  <a:extLst>
                    <a:ext uri="{FF2B5EF4-FFF2-40B4-BE49-F238E27FC236}">
                      <a16:creationId xmlns:a16="http://schemas.microsoft.com/office/drawing/2014/main" id="{D05FE47A-8658-C54A-8023-150C88AFACF5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944026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42" name="直接连接符 46">
                  <a:extLst>
                    <a:ext uri="{FF2B5EF4-FFF2-40B4-BE49-F238E27FC236}">
                      <a16:creationId xmlns:a16="http://schemas.microsoft.com/office/drawing/2014/main" id="{8A7121F7-F8F1-139C-B210-D7ED0CBADABC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944026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420" name="TextBox 27">
                <a:extLst>
                  <a:ext uri="{FF2B5EF4-FFF2-40B4-BE49-F238E27FC236}">
                    <a16:creationId xmlns:a16="http://schemas.microsoft.com/office/drawing/2014/main" id="{576E4603-11EE-00DF-D169-5830C7A08B09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837614" y="86847"/>
                <a:ext cx="4202432" cy="28789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pPr algn="ctr"/>
                <a:r>
                  <a:rPr kumimoji="0" lang="en-US" altLang="zh-CN" sz="127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Functional domain-swapping of the two </a:t>
                </a:r>
                <a:r>
                  <a:rPr kumimoji="0" lang="en-US" altLang="zh-CN" sz="1271" i="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AvrPii</a:t>
                </a:r>
                <a:r>
                  <a:rPr kumimoji="0" lang="en-US" altLang="zh-CN" sz="1271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 haplotypes</a:t>
                </a:r>
              </a:p>
            </p:txBody>
          </p:sp>
          <p:grpSp>
            <p:nvGrpSpPr>
              <p:cNvPr id="421" name="组合 420">
                <a:extLst>
                  <a:ext uri="{FF2B5EF4-FFF2-40B4-BE49-F238E27FC236}">
                    <a16:creationId xmlns:a16="http://schemas.microsoft.com/office/drawing/2014/main" id="{9EA26AAA-E91C-7F7B-FB73-66B53B8559B6}"/>
                  </a:ext>
                </a:extLst>
              </p:cNvPr>
              <p:cNvGrpSpPr/>
              <p:nvPr/>
            </p:nvGrpSpPr>
            <p:grpSpPr>
              <a:xfrm>
                <a:off x="348804" y="1956642"/>
                <a:ext cx="7347659" cy="156390"/>
                <a:chOff x="377379" y="2174583"/>
                <a:chExt cx="7347659" cy="156390"/>
              </a:xfrm>
            </p:grpSpPr>
            <p:cxnSp>
              <p:nvCxnSpPr>
                <p:cNvPr id="811" name="直接连接符 26">
                  <a:extLst>
                    <a:ext uri="{FF2B5EF4-FFF2-40B4-BE49-F238E27FC236}">
                      <a16:creationId xmlns:a16="http://schemas.microsoft.com/office/drawing/2014/main" id="{872D2880-0CA3-9DD5-F223-FF2F9DBB2A12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809427" y="2298573"/>
                  <a:ext cx="6915611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812" name="组合 811">
                  <a:extLst>
                    <a:ext uri="{FF2B5EF4-FFF2-40B4-BE49-F238E27FC236}">
                      <a16:creationId xmlns:a16="http://schemas.microsoft.com/office/drawing/2014/main" id="{8FC945A9-401F-73EB-4D70-45BEA7F6A51B}"/>
                    </a:ext>
                  </a:extLst>
                </p:cNvPr>
                <p:cNvGrpSpPr/>
                <p:nvPr/>
              </p:nvGrpSpPr>
              <p:grpSpPr>
                <a:xfrm>
                  <a:off x="1053470" y="2266173"/>
                  <a:ext cx="6183581" cy="64800"/>
                  <a:chOff x="1053470" y="2890477"/>
                  <a:chExt cx="6183581" cy="64800"/>
                </a:xfrm>
                <a:solidFill>
                  <a:srgbClr val="0000FF"/>
                </a:solidFill>
              </p:grpSpPr>
              <p:sp>
                <p:nvSpPr>
                  <p:cNvPr id="817" name="椭圆 816">
                    <a:extLst>
                      <a:ext uri="{FF2B5EF4-FFF2-40B4-BE49-F238E27FC236}">
                        <a16:creationId xmlns:a16="http://schemas.microsoft.com/office/drawing/2014/main" id="{7AAEC568-8354-DA81-DDEA-8EAE327DBEBB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10534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18" name="椭圆 817">
                    <a:extLst>
                      <a:ext uri="{FF2B5EF4-FFF2-40B4-BE49-F238E27FC236}">
                        <a16:creationId xmlns:a16="http://schemas.microsoft.com/office/drawing/2014/main" id="{4EC0C026-3A83-804E-1741-E3FD639DB863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20890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19" name="椭圆 818">
                    <a:extLst>
                      <a:ext uri="{FF2B5EF4-FFF2-40B4-BE49-F238E27FC236}">
                        <a16:creationId xmlns:a16="http://schemas.microsoft.com/office/drawing/2014/main" id="{56A8E22C-E0DE-8740-F01D-1A3EBD5C92C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003397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0" name="椭圆 819">
                    <a:extLst>
                      <a:ext uri="{FF2B5EF4-FFF2-40B4-BE49-F238E27FC236}">
                        <a16:creationId xmlns:a16="http://schemas.microsoft.com/office/drawing/2014/main" id="{33422C3B-37A8-BE8B-B6AE-3773DDED9E8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1517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1" name="椭圆 820">
                    <a:extLst>
                      <a:ext uri="{FF2B5EF4-FFF2-40B4-BE49-F238E27FC236}">
                        <a16:creationId xmlns:a16="http://schemas.microsoft.com/office/drawing/2014/main" id="{BAF57B23-9B6F-976B-C00F-93F78CDBA37E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45636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2" name="椭圆 821">
                    <a:extLst>
                      <a:ext uri="{FF2B5EF4-FFF2-40B4-BE49-F238E27FC236}">
                        <a16:creationId xmlns:a16="http://schemas.microsoft.com/office/drawing/2014/main" id="{72388619-C44C-9E66-07C8-4618ABEBBC6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85776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3" name="椭圆 822">
                    <a:extLst>
                      <a:ext uri="{FF2B5EF4-FFF2-40B4-BE49-F238E27FC236}">
                        <a16:creationId xmlns:a16="http://schemas.microsoft.com/office/drawing/2014/main" id="{0600CDE8-4E5A-0F90-0B10-FD7B39111F8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229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4" name="椭圆 823">
                    <a:extLst>
                      <a:ext uri="{FF2B5EF4-FFF2-40B4-BE49-F238E27FC236}">
                        <a16:creationId xmlns:a16="http://schemas.microsoft.com/office/drawing/2014/main" id="{12D315B6-6A07-20B8-F5AF-FA8D9FFD0E1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3025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5" name="椭圆 824">
                    <a:extLst>
                      <a:ext uri="{FF2B5EF4-FFF2-40B4-BE49-F238E27FC236}">
                        <a16:creationId xmlns:a16="http://schemas.microsoft.com/office/drawing/2014/main" id="{C5274CC4-32B9-4915-70F2-4D91A21769DB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949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6" name="椭圆 825">
                    <a:extLst>
                      <a:ext uri="{FF2B5EF4-FFF2-40B4-BE49-F238E27FC236}">
                        <a16:creationId xmlns:a16="http://schemas.microsoft.com/office/drawing/2014/main" id="{DF9019CF-9878-84B5-EC92-1B2368D7568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1898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7" name="椭圆 826">
                    <a:extLst>
                      <a:ext uri="{FF2B5EF4-FFF2-40B4-BE49-F238E27FC236}">
                        <a16:creationId xmlns:a16="http://schemas.microsoft.com/office/drawing/2014/main" id="{77F9700D-92F5-8B01-2665-035EBF8165E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28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8" name="椭圆 827">
                    <a:extLst>
                      <a:ext uri="{FF2B5EF4-FFF2-40B4-BE49-F238E27FC236}">
                        <a16:creationId xmlns:a16="http://schemas.microsoft.com/office/drawing/2014/main" id="{E10D9005-6226-2C87-CE24-1880923668E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34488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29" name="椭圆 828">
                    <a:extLst>
                      <a:ext uri="{FF2B5EF4-FFF2-40B4-BE49-F238E27FC236}">
                        <a16:creationId xmlns:a16="http://schemas.microsoft.com/office/drawing/2014/main" id="{8C8CB0B0-8507-61B0-7C45-ED7F247C813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00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30" name="椭圆 829">
                    <a:extLst>
                      <a:ext uri="{FF2B5EF4-FFF2-40B4-BE49-F238E27FC236}">
                        <a16:creationId xmlns:a16="http://schemas.microsoft.com/office/drawing/2014/main" id="{DD75C8BF-48AB-8BA2-8103-FB4CF33C532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5951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31" name="椭圆 830">
                    <a:extLst>
                      <a:ext uri="{FF2B5EF4-FFF2-40B4-BE49-F238E27FC236}">
                        <a16:creationId xmlns:a16="http://schemas.microsoft.com/office/drawing/2014/main" id="{5EFF3BFA-4CB3-7257-3DF9-C4E29678B99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9221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32" name="椭圆 831">
                    <a:extLst>
                      <a:ext uri="{FF2B5EF4-FFF2-40B4-BE49-F238E27FC236}">
                        <a16:creationId xmlns:a16="http://schemas.microsoft.com/office/drawing/2014/main" id="{BADFAE99-45BB-3256-B722-9560B1C29FCB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1062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33" name="椭圆 832">
                    <a:extLst>
                      <a:ext uri="{FF2B5EF4-FFF2-40B4-BE49-F238E27FC236}">
                        <a16:creationId xmlns:a16="http://schemas.microsoft.com/office/drawing/2014/main" id="{86C6BE91-7F34-34FE-E7F3-F5A1A8A3D52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470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34" name="椭圆 833">
                    <a:extLst>
                      <a:ext uri="{FF2B5EF4-FFF2-40B4-BE49-F238E27FC236}">
                        <a16:creationId xmlns:a16="http://schemas.microsoft.com/office/drawing/2014/main" id="{4B77C3A2-5459-A11B-734E-7C3CDBDA7F6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898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35" name="椭圆 834">
                    <a:extLst>
                      <a:ext uri="{FF2B5EF4-FFF2-40B4-BE49-F238E27FC236}">
                        <a16:creationId xmlns:a16="http://schemas.microsoft.com/office/drawing/2014/main" id="{56DDB991-B660-2A1E-B2D3-473C8C0BF08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9862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36" name="椭圆 835">
                    <a:extLst>
                      <a:ext uri="{FF2B5EF4-FFF2-40B4-BE49-F238E27FC236}">
                        <a16:creationId xmlns:a16="http://schemas.microsoft.com/office/drawing/2014/main" id="{C68A140B-F9B5-769B-5546-D0B31B1561FB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7172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</p:grpSp>
            <p:cxnSp>
              <p:nvCxnSpPr>
                <p:cNvPr id="813" name="直接连接符 26">
                  <a:extLst>
                    <a:ext uri="{FF2B5EF4-FFF2-40B4-BE49-F238E27FC236}">
                      <a16:creationId xmlns:a16="http://schemas.microsoft.com/office/drawing/2014/main" id="{1200BB45-D469-4A32-3562-95942993D5B1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2298573"/>
                  <a:ext cx="435600" cy="0"/>
                </a:xfrm>
                <a:prstGeom prst="line">
                  <a:avLst/>
                </a:prstGeom>
                <a:ln w="28575" cmpd="sng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14" name="直接连接符 46">
                  <a:extLst>
                    <a:ext uri="{FF2B5EF4-FFF2-40B4-BE49-F238E27FC236}">
                      <a16:creationId xmlns:a16="http://schemas.microsoft.com/office/drawing/2014/main" id="{18DED87C-45E3-434F-0E92-440C8B24DB83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15" name="直接连接符 46">
                  <a:extLst>
                    <a:ext uri="{FF2B5EF4-FFF2-40B4-BE49-F238E27FC236}">
                      <a16:creationId xmlns:a16="http://schemas.microsoft.com/office/drawing/2014/main" id="{DAAC08C9-5C1B-3B63-46A8-97A51C28CD7F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816" name="直接连接符 46">
                  <a:extLst>
                    <a:ext uri="{FF2B5EF4-FFF2-40B4-BE49-F238E27FC236}">
                      <a16:creationId xmlns:a16="http://schemas.microsoft.com/office/drawing/2014/main" id="{E4729ABC-E627-0C27-A564-5F6CD63B72E9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22" name="组合 421">
                <a:extLst>
                  <a:ext uri="{FF2B5EF4-FFF2-40B4-BE49-F238E27FC236}">
                    <a16:creationId xmlns:a16="http://schemas.microsoft.com/office/drawing/2014/main" id="{AEB3D9C8-7285-E6A4-81FB-688548E3D8FB}"/>
                  </a:ext>
                </a:extLst>
              </p:cNvPr>
              <p:cNvGrpSpPr/>
              <p:nvPr/>
            </p:nvGrpSpPr>
            <p:grpSpPr>
              <a:xfrm>
                <a:off x="348804" y="3439234"/>
                <a:ext cx="7347659" cy="156390"/>
                <a:chOff x="377379" y="3772921"/>
                <a:chExt cx="7347659" cy="156390"/>
              </a:xfrm>
            </p:grpSpPr>
            <p:cxnSp>
              <p:nvCxnSpPr>
                <p:cNvPr id="785" name="直接连接符 26">
                  <a:extLst>
                    <a:ext uri="{FF2B5EF4-FFF2-40B4-BE49-F238E27FC236}">
                      <a16:creationId xmlns:a16="http://schemas.microsoft.com/office/drawing/2014/main" id="{350F626F-AC4A-AAD9-9F0C-3DAD673DA7F0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3896911"/>
                  <a:ext cx="6915611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786" name="组合 785">
                  <a:extLst>
                    <a:ext uri="{FF2B5EF4-FFF2-40B4-BE49-F238E27FC236}">
                      <a16:creationId xmlns:a16="http://schemas.microsoft.com/office/drawing/2014/main" id="{D5A58187-44FA-08C2-8B7C-0155D59CDBCC}"/>
                    </a:ext>
                  </a:extLst>
                </p:cNvPr>
                <p:cNvGrpSpPr/>
                <p:nvPr/>
              </p:nvGrpSpPr>
              <p:grpSpPr>
                <a:xfrm>
                  <a:off x="1053470" y="3864511"/>
                  <a:ext cx="6183581" cy="64800"/>
                  <a:chOff x="1053470" y="2890477"/>
                  <a:chExt cx="6183581" cy="64800"/>
                </a:xfrm>
                <a:solidFill>
                  <a:srgbClr val="0000FF"/>
                </a:solidFill>
              </p:grpSpPr>
              <p:sp>
                <p:nvSpPr>
                  <p:cNvPr id="791" name="椭圆 790">
                    <a:extLst>
                      <a:ext uri="{FF2B5EF4-FFF2-40B4-BE49-F238E27FC236}">
                        <a16:creationId xmlns:a16="http://schemas.microsoft.com/office/drawing/2014/main" id="{46F4F365-95FE-43A1-CFEB-143B2D5E4A8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10534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92" name="椭圆 791">
                    <a:extLst>
                      <a:ext uri="{FF2B5EF4-FFF2-40B4-BE49-F238E27FC236}">
                        <a16:creationId xmlns:a16="http://schemas.microsoft.com/office/drawing/2014/main" id="{A7C5B22A-CC71-2160-D048-BC81398F7783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20890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93" name="椭圆 792">
                    <a:extLst>
                      <a:ext uri="{FF2B5EF4-FFF2-40B4-BE49-F238E27FC236}">
                        <a16:creationId xmlns:a16="http://schemas.microsoft.com/office/drawing/2014/main" id="{22E2C39B-8425-EB46-1E8D-262C5331DBE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003397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94" name="椭圆 793">
                    <a:extLst>
                      <a:ext uri="{FF2B5EF4-FFF2-40B4-BE49-F238E27FC236}">
                        <a16:creationId xmlns:a16="http://schemas.microsoft.com/office/drawing/2014/main" id="{76736B09-5AC2-40CF-B742-172D25540BD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1517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95" name="椭圆 794">
                    <a:extLst>
                      <a:ext uri="{FF2B5EF4-FFF2-40B4-BE49-F238E27FC236}">
                        <a16:creationId xmlns:a16="http://schemas.microsoft.com/office/drawing/2014/main" id="{33515DB0-E458-A85B-F6A7-1C1492FDBCE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45636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96" name="椭圆 795">
                    <a:extLst>
                      <a:ext uri="{FF2B5EF4-FFF2-40B4-BE49-F238E27FC236}">
                        <a16:creationId xmlns:a16="http://schemas.microsoft.com/office/drawing/2014/main" id="{BF1DD8BC-0EFE-266C-C823-58D976B380A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85776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97" name="椭圆 796">
                    <a:extLst>
                      <a:ext uri="{FF2B5EF4-FFF2-40B4-BE49-F238E27FC236}">
                        <a16:creationId xmlns:a16="http://schemas.microsoft.com/office/drawing/2014/main" id="{2109BC9B-28AB-CD82-A33A-91F4F38F2E2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229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98" name="椭圆 797">
                    <a:extLst>
                      <a:ext uri="{FF2B5EF4-FFF2-40B4-BE49-F238E27FC236}">
                        <a16:creationId xmlns:a16="http://schemas.microsoft.com/office/drawing/2014/main" id="{918EC777-3746-77C7-CAEC-8BA53925F2D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3025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99" name="椭圆 798">
                    <a:extLst>
                      <a:ext uri="{FF2B5EF4-FFF2-40B4-BE49-F238E27FC236}">
                        <a16:creationId xmlns:a16="http://schemas.microsoft.com/office/drawing/2014/main" id="{6CC0F879-0A82-E514-9BB3-A276F803255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949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0" name="椭圆 799">
                    <a:extLst>
                      <a:ext uri="{FF2B5EF4-FFF2-40B4-BE49-F238E27FC236}">
                        <a16:creationId xmlns:a16="http://schemas.microsoft.com/office/drawing/2014/main" id="{98863758-1E66-6AC0-9DFA-623F4D365DE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1898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1" name="椭圆 800">
                    <a:extLst>
                      <a:ext uri="{FF2B5EF4-FFF2-40B4-BE49-F238E27FC236}">
                        <a16:creationId xmlns:a16="http://schemas.microsoft.com/office/drawing/2014/main" id="{8874375A-479C-9987-57B1-D2E9269147F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28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2" name="椭圆 801">
                    <a:extLst>
                      <a:ext uri="{FF2B5EF4-FFF2-40B4-BE49-F238E27FC236}">
                        <a16:creationId xmlns:a16="http://schemas.microsoft.com/office/drawing/2014/main" id="{DEBA2706-4653-6F79-DFCB-677BCD282DB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34488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3" name="椭圆 802">
                    <a:extLst>
                      <a:ext uri="{FF2B5EF4-FFF2-40B4-BE49-F238E27FC236}">
                        <a16:creationId xmlns:a16="http://schemas.microsoft.com/office/drawing/2014/main" id="{3BD143EF-B66A-FEDE-BF70-4FFA3364EF8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00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4" name="椭圆 803">
                    <a:extLst>
                      <a:ext uri="{FF2B5EF4-FFF2-40B4-BE49-F238E27FC236}">
                        <a16:creationId xmlns:a16="http://schemas.microsoft.com/office/drawing/2014/main" id="{4E6AE92A-4C55-26C9-54DE-0DA059FA905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5951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5" name="椭圆 804">
                    <a:extLst>
                      <a:ext uri="{FF2B5EF4-FFF2-40B4-BE49-F238E27FC236}">
                        <a16:creationId xmlns:a16="http://schemas.microsoft.com/office/drawing/2014/main" id="{76193AD7-F01A-79B6-B539-05FCDA174E5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9221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6" name="椭圆 805">
                    <a:extLst>
                      <a:ext uri="{FF2B5EF4-FFF2-40B4-BE49-F238E27FC236}">
                        <a16:creationId xmlns:a16="http://schemas.microsoft.com/office/drawing/2014/main" id="{5F3A2D04-2669-9A0A-CC75-3E069DDED33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1062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7" name="椭圆 806">
                    <a:extLst>
                      <a:ext uri="{FF2B5EF4-FFF2-40B4-BE49-F238E27FC236}">
                        <a16:creationId xmlns:a16="http://schemas.microsoft.com/office/drawing/2014/main" id="{D0F4F527-16D6-9807-4121-70981A0FCDBE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470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8" name="椭圆 807">
                    <a:extLst>
                      <a:ext uri="{FF2B5EF4-FFF2-40B4-BE49-F238E27FC236}">
                        <a16:creationId xmlns:a16="http://schemas.microsoft.com/office/drawing/2014/main" id="{89CA862D-0CEF-E7DD-A2E0-F3B4C788374B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898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09" name="椭圆 808">
                    <a:extLst>
                      <a:ext uri="{FF2B5EF4-FFF2-40B4-BE49-F238E27FC236}">
                        <a16:creationId xmlns:a16="http://schemas.microsoft.com/office/drawing/2014/main" id="{DC18A37B-1125-CF88-30C7-96FCC39D482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9862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810" name="椭圆 809">
                    <a:extLst>
                      <a:ext uri="{FF2B5EF4-FFF2-40B4-BE49-F238E27FC236}">
                        <a16:creationId xmlns:a16="http://schemas.microsoft.com/office/drawing/2014/main" id="{FED25C34-7A14-654C-389E-9D01D47972F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7172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</p:grpSp>
            <p:cxnSp>
              <p:nvCxnSpPr>
                <p:cNvPr id="787" name="直接连接符 26">
                  <a:extLst>
                    <a:ext uri="{FF2B5EF4-FFF2-40B4-BE49-F238E27FC236}">
                      <a16:creationId xmlns:a16="http://schemas.microsoft.com/office/drawing/2014/main" id="{D8C10EBA-020B-FBDC-F56D-75DEE5DB335A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7289438" y="3896911"/>
                  <a:ext cx="435600" cy="0"/>
                </a:xfrm>
                <a:prstGeom prst="line">
                  <a:avLst/>
                </a:prstGeom>
                <a:ln w="28575" cmpd="sng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88" name="直接连接符 46">
                  <a:extLst>
                    <a:ext uri="{FF2B5EF4-FFF2-40B4-BE49-F238E27FC236}">
                      <a16:creationId xmlns:a16="http://schemas.microsoft.com/office/drawing/2014/main" id="{0F79D9CA-07EF-C8FC-BB9A-69A2116A2B68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3838488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89" name="直接连接符 46">
                  <a:extLst>
                    <a:ext uri="{FF2B5EF4-FFF2-40B4-BE49-F238E27FC236}">
                      <a16:creationId xmlns:a16="http://schemas.microsoft.com/office/drawing/2014/main" id="{C6769350-A3B9-F98E-209F-AC4C57C4223A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3838488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90" name="直接连接符 46">
                  <a:extLst>
                    <a:ext uri="{FF2B5EF4-FFF2-40B4-BE49-F238E27FC236}">
                      <a16:creationId xmlns:a16="http://schemas.microsoft.com/office/drawing/2014/main" id="{D3413C96-0122-3D08-528D-26644DCC2BCA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3838488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23" name="组合 422">
                <a:extLst>
                  <a:ext uri="{FF2B5EF4-FFF2-40B4-BE49-F238E27FC236}">
                    <a16:creationId xmlns:a16="http://schemas.microsoft.com/office/drawing/2014/main" id="{4ABBBAC3-B67F-8B15-D78B-59760251D762}"/>
                  </a:ext>
                </a:extLst>
              </p:cNvPr>
              <p:cNvGrpSpPr/>
              <p:nvPr/>
            </p:nvGrpSpPr>
            <p:grpSpPr>
              <a:xfrm>
                <a:off x="348804" y="3809880"/>
                <a:ext cx="7347659" cy="156390"/>
                <a:chOff x="377379" y="4153301"/>
                <a:chExt cx="7347659" cy="156390"/>
              </a:xfrm>
            </p:grpSpPr>
            <p:cxnSp>
              <p:nvCxnSpPr>
                <p:cNvPr id="759" name="直接连接符 26">
                  <a:extLst>
                    <a:ext uri="{FF2B5EF4-FFF2-40B4-BE49-F238E27FC236}">
                      <a16:creationId xmlns:a16="http://schemas.microsoft.com/office/drawing/2014/main" id="{381568FA-C10B-F578-A330-51BFB9C9E896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4277291"/>
                  <a:ext cx="6915611" cy="0"/>
                </a:xfrm>
                <a:prstGeom prst="line">
                  <a:avLst/>
                </a:prstGeom>
                <a:ln w="28575" cmpd="sng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760" name="组合 759">
                  <a:extLst>
                    <a:ext uri="{FF2B5EF4-FFF2-40B4-BE49-F238E27FC236}">
                      <a16:creationId xmlns:a16="http://schemas.microsoft.com/office/drawing/2014/main" id="{571697B0-3968-305F-1683-1B36E88296E7}"/>
                    </a:ext>
                  </a:extLst>
                </p:cNvPr>
                <p:cNvGrpSpPr/>
                <p:nvPr/>
              </p:nvGrpSpPr>
              <p:grpSpPr>
                <a:xfrm>
                  <a:off x="1053470" y="4244891"/>
                  <a:ext cx="6183581" cy="64800"/>
                  <a:chOff x="1053470" y="2890477"/>
                  <a:chExt cx="6183581" cy="64800"/>
                </a:xfrm>
                <a:solidFill>
                  <a:srgbClr val="FF0000"/>
                </a:solidFill>
              </p:grpSpPr>
              <p:sp>
                <p:nvSpPr>
                  <p:cNvPr id="765" name="椭圆 764">
                    <a:extLst>
                      <a:ext uri="{FF2B5EF4-FFF2-40B4-BE49-F238E27FC236}">
                        <a16:creationId xmlns:a16="http://schemas.microsoft.com/office/drawing/2014/main" id="{5245C144-FCA2-18BF-C0CA-888FEC3EACE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10534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66" name="椭圆 765">
                    <a:extLst>
                      <a:ext uri="{FF2B5EF4-FFF2-40B4-BE49-F238E27FC236}">
                        <a16:creationId xmlns:a16="http://schemas.microsoft.com/office/drawing/2014/main" id="{7A2AD27D-B04B-A982-420C-42961E87F94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20890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67" name="椭圆 766">
                    <a:extLst>
                      <a:ext uri="{FF2B5EF4-FFF2-40B4-BE49-F238E27FC236}">
                        <a16:creationId xmlns:a16="http://schemas.microsoft.com/office/drawing/2014/main" id="{3FC598EC-D818-F338-7A8E-B129A1D19E4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003397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68" name="椭圆 767">
                    <a:extLst>
                      <a:ext uri="{FF2B5EF4-FFF2-40B4-BE49-F238E27FC236}">
                        <a16:creationId xmlns:a16="http://schemas.microsoft.com/office/drawing/2014/main" id="{2471F032-7258-A212-F1A0-64C3B5D7602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1517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69" name="椭圆 768">
                    <a:extLst>
                      <a:ext uri="{FF2B5EF4-FFF2-40B4-BE49-F238E27FC236}">
                        <a16:creationId xmlns:a16="http://schemas.microsoft.com/office/drawing/2014/main" id="{5EAEF174-92E9-2069-750D-5671B50DCD5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45636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0" name="椭圆 769">
                    <a:extLst>
                      <a:ext uri="{FF2B5EF4-FFF2-40B4-BE49-F238E27FC236}">
                        <a16:creationId xmlns:a16="http://schemas.microsoft.com/office/drawing/2014/main" id="{C7332561-87A0-A412-F16B-F44B1693532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85776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1" name="椭圆 770">
                    <a:extLst>
                      <a:ext uri="{FF2B5EF4-FFF2-40B4-BE49-F238E27FC236}">
                        <a16:creationId xmlns:a16="http://schemas.microsoft.com/office/drawing/2014/main" id="{F0D78BBB-54B8-D812-A3EC-B18C6A660C4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229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2" name="椭圆 771">
                    <a:extLst>
                      <a:ext uri="{FF2B5EF4-FFF2-40B4-BE49-F238E27FC236}">
                        <a16:creationId xmlns:a16="http://schemas.microsoft.com/office/drawing/2014/main" id="{C087DF44-9A99-ED3C-5E1D-895513211D9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3025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3" name="椭圆 772">
                    <a:extLst>
                      <a:ext uri="{FF2B5EF4-FFF2-40B4-BE49-F238E27FC236}">
                        <a16:creationId xmlns:a16="http://schemas.microsoft.com/office/drawing/2014/main" id="{4FD2482F-8709-E1B4-B1C1-9DB66332971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949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4" name="椭圆 773">
                    <a:extLst>
                      <a:ext uri="{FF2B5EF4-FFF2-40B4-BE49-F238E27FC236}">
                        <a16:creationId xmlns:a16="http://schemas.microsoft.com/office/drawing/2014/main" id="{D3E3073F-BA64-AE9F-A9DA-0D957186A7F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1898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5" name="椭圆 774">
                    <a:extLst>
                      <a:ext uri="{FF2B5EF4-FFF2-40B4-BE49-F238E27FC236}">
                        <a16:creationId xmlns:a16="http://schemas.microsoft.com/office/drawing/2014/main" id="{88A52784-2649-5CAD-649B-E72E498AD30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28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6" name="椭圆 775">
                    <a:extLst>
                      <a:ext uri="{FF2B5EF4-FFF2-40B4-BE49-F238E27FC236}">
                        <a16:creationId xmlns:a16="http://schemas.microsoft.com/office/drawing/2014/main" id="{4B301B2D-B1FD-B9FC-408C-41F82BFBBAE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34488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7" name="椭圆 776">
                    <a:extLst>
                      <a:ext uri="{FF2B5EF4-FFF2-40B4-BE49-F238E27FC236}">
                        <a16:creationId xmlns:a16="http://schemas.microsoft.com/office/drawing/2014/main" id="{E7130AEB-1904-F50C-3643-04698FB28D6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00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8" name="椭圆 777">
                    <a:extLst>
                      <a:ext uri="{FF2B5EF4-FFF2-40B4-BE49-F238E27FC236}">
                        <a16:creationId xmlns:a16="http://schemas.microsoft.com/office/drawing/2014/main" id="{60FF3D65-7166-B73B-6F0D-3782DB3595C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5951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79" name="椭圆 778">
                    <a:extLst>
                      <a:ext uri="{FF2B5EF4-FFF2-40B4-BE49-F238E27FC236}">
                        <a16:creationId xmlns:a16="http://schemas.microsoft.com/office/drawing/2014/main" id="{EC1BA3AD-EC66-1E47-F701-AF45A710235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9221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80" name="椭圆 779">
                    <a:extLst>
                      <a:ext uri="{FF2B5EF4-FFF2-40B4-BE49-F238E27FC236}">
                        <a16:creationId xmlns:a16="http://schemas.microsoft.com/office/drawing/2014/main" id="{9D7CD904-47ED-E86A-DAA7-412503E97AB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1062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81" name="椭圆 780">
                    <a:extLst>
                      <a:ext uri="{FF2B5EF4-FFF2-40B4-BE49-F238E27FC236}">
                        <a16:creationId xmlns:a16="http://schemas.microsoft.com/office/drawing/2014/main" id="{78EFCAE0-FBD6-B666-2DA4-3EED030058C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470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82" name="椭圆 781">
                    <a:extLst>
                      <a:ext uri="{FF2B5EF4-FFF2-40B4-BE49-F238E27FC236}">
                        <a16:creationId xmlns:a16="http://schemas.microsoft.com/office/drawing/2014/main" id="{9C19954E-51AB-3DEB-52DE-DFED983A593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898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83" name="椭圆 782">
                    <a:extLst>
                      <a:ext uri="{FF2B5EF4-FFF2-40B4-BE49-F238E27FC236}">
                        <a16:creationId xmlns:a16="http://schemas.microsoft.com/office/drawing/2014/main" id="{9D1F2BC7-59EB-9E49-2626-C43DBB23615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9862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84" name="椭圆 783">
                    <a:extLst>
                      <a:ext uri="{FF2B5EF4-FFF2-40B4-BE49-F238E27FC236}">
                        <a16:creationId xmlns:a16="http://schemas.microsoft.com/office/drawing/2014/main" id="{64F38EF0-3D03-399C-CC43-2CD8371E40CB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7172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</p:grpSp>
            <p:cxnSp>
              <p:nvCxnSpPr>
                <p:cNvPr id="761" name="直接连接符 26">
                  <a:extLst>
                    <a:ext uri="{FF2B5EF4-FFF2-40B4-BE49-F238E27FC236}">
                      <a16:creationId xmlns:a16="http://schemas.microsoft.com/office/drawing/2014/main" id="{DF3667B1-ACFA-8BE6-0C6A-E7679C10560B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7289438" y="4277291"/>
                  <a:ext cx="435600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62" name="直接连接符 46">
                  <a:extLst>
                    <a:ext uri="{FF2B5EF4-FFF2-40B4-BE49-F238E27FC236}">
                      <a16:creationId xmlns:a16="http://schemas.microsoft.com/office/drawing/2014/main" id="{7D5B9A4D-374E-9360-D726-D368B96CB405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4218868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63" name="直接连接符 46">
                  <a:extLst>
                    <a:ext uri="{FF2B5EF4-FFF2-40B4-BE49-F238E27FC236}">
                      <a16:creationId xmlns:a16="http://schemas.microsoft.com/office/drawing/2014/main" id="{1EC317DE-6E80-B7F9-4C66-7661CD73644C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4218868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64" name="直接连接符 46">
                  <a:extLst>
                    <a:ext uri="{FF2B5EF4-FFF2-40B4-BE49-F238E27FC236}">
                      <a16:creationId xmlns:a16="http://schemas.microsoft.com/office/drawing/2014/main" id="{1E62CA76-11C3-C2AC-F05F-BB5C0E95389D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4218868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424" name="TextBox 9">
                <a:extLst>
                  <a:ext uri="{FF2B5EF4-FFF2-40B4-BE49-F238E27FC236}">
                    <a16:creationId xmlns:a16="http://schemas.microsoft.com/office/drawing/2014/main" id="{65D9DB60-8C36-24E2-AB8A-82FBF2A00712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944477" y="758211"/>
                <a:ext cx="240772" cy="21544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>
                    <a:latin typeface="Cambria" panose="02040503050406030204" pitchFamily="18" charset="0"/>
                    <a:cs typeface="Times New Roman" panose="02020603050405020304" pitchFamily="18" charset="0"/>
                  </a:rPr>
                  <a:t>9</a:t>
                </a:r>
                <a:endParaRPr kumimoji="0" lang="zh-CN" altLang="en-US" sz="80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25" name="TextBox 9">
                <a:extLst>
                  <a:ext uri="{FF2B5EF4-FFF2-40B4-BE49-F238E27FC236}">
                    <a16:creationId xmlns:a16="http://schemas.microsoft.com/office/drawing/2014/main" id="{173B93FE-7BE5-E59C-DCA2-2069DA3A905D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1952633" y="758211"/>
                <a:ext cx="296876" cy="21544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>
                    <a:latin typeface="Cambria" panose="02040503050406030204" pitchFamily="18" charset="0"/>
                    <a:cs typeface="Times New Roman" panose="02020603050405020304" pitchFamily="18" charset="0"/>
                  </a:rPr>
                  <a:t>43</a:t>
                </a:r>
                <a:endParaRPr kumimoji="0" lang="zh-CN" altLang="en-US" sz="80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grpSp>
            <p:nvGrpSpPr>
              <p:cNvPr id="426" name="组合 425">
                <a:extLst>
                  <a:ext uri="{FF2B5EF4-FFF2-40B4-BE49-F238E27FC236}">
                    <a16:creationId xmlns:a16="http://schemas.microsoft.com/office/drawing/2014/main" id="{BCF63E3A-FB89-37A5-7E40-1236021B5860}"/>
                  </a:ext>
                </a:extLst>
              </p:cNvPr>
              <p:cNvGrpSpPr/>
              <p:nvPr/>
            </p:nvGrpSpPr>
            <p:grpSpPr>
              <a:xfrm>
                <a:off x="348804" y="499306"/>
                <a:ext cx="7347659" cy="131134"/>
                <a:chOff x="377379" y="644711"/>
                <a:chExt cx="7347659" cy="131134"/>
              </a:xfrm>
            </p:grpSpPr>
            <p:cxnSp>
              <p:nvCxnSpPr>
                <p:cNvPr id="755" name="直接连接符 26">
                  <a:extLst>
                    <a:ext uri="{FF2B5EF4-FFF2-40B4-BE49-F238E27FC236}">
                      <a16:creationId xmlns:a16="http://schemas.microsoft.com/office/drawing/2014/main" id="{0CCB0FF8-28CC-3D4F-C5CB-103C216E293A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773465"/>
                  <a:ext cx="7347659" cy="0"/>
                </a:xfrm>
                <a:prstGeom prst="line">
                  <a:avLst/>
                </a:prstGeom>
                <a:ln w="28575" cmpd="sng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56" name="直接连接符 46">
                  <a:extLst>
                    <a:ext uri="{FF2B5EF4-FFF2-40B4-BE49-F238E27FC236}">
                      <a16:creationId xmlns:a16="http://schemas.microsoft.com/office/drawing/2014/main" id="{85AD2A10-680D-53C9-6726-8BAE2F62EFE1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710278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57" name="直接连接符 46">
                  <a:extLst>
                    <a:ext uri="{FF2B5EF4-FFF2-40B4-BE49-F238E27FC236}">
                      <a16:creationId xmlns:a16="http://schemas.microsoft.com/office/drawing/2014/main" id="{5623DC73-5CE6-A41C-CB0C-D963658232E2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710278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58" name="直接连接符 46">
                  <a:extLst>
                    <a:ext uri="{FF2B5EF4-FFF2-40B4-BE49-F238E27FC236}">
                      <a16:creationId xmlns:a16="http://schemas.microsoft.com/office/drawing/2014/main" id="{B52455C2-DA3E-2DC6-ED3D-61F7648D6947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710278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427" name="TextBox 9">
                <a:extLst>
                  <a:ext uri="{FF2B5EF4-FFF2-40B4-BE49-F238E27FC236}">
                    <a16:creationId xmlns:a16="http://schemas.microsoft.com/office/drawing/2014/main" id="{413B54AE-79D9-35DD-2503-7AED2F873525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834278" y="758211"/>
                <a:ext cx="315984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73</a:t>
                </a:r>
                <a:endParaRPr kumimoji="0" lang="zh-CN" altLang="en-US" sz="800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28" name="TextBox 9">
                <a:extLst>
                  <a:ext uri="{FF2B5EF4-FFF2-40B4-BE49-F238E27FC236}">
                    <a16:creationId xmlns:a16="http://schemas.microsoft.com/office/drawing/2014/main" id="{4177D8F8-5BB3-FE16-0009-0D4885075185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2995767" y="758211"/>
                <a:ext cx="315984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78</a:t>
                </a:r>
                <a:endParaRPr kumimoji="0" lang="zh-CN" altLang="en-US" sz="800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29" name="TextBox 9">
                <a:extLst>
                  <a:ext uri="{FF2B5EF4-FFF2-40B4-BE49-F238E27FC236}">
                    <a16:creationId xmlns:a16="http://schemas.microsoft.com/office/drawing/2014/main" id="{2AD607D1-573D-4949-C1CB-5E906C7F2FCF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4135499" y="758211"/>
                <a:ext cx="794988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122,123,124</a:t>
                </a:r>
                <a:endParaRPr kumimoji="0" lang="zh-CN" altLang="en-US" sz="800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30" name="TextBox 9">
                <a:extLst>
                  <a:ext uri="{FF2B5EF4-FFF2-40B4-BE49-F238E27FC236}">
                    <a16:creationId xmlns:a16="http://schemas.microsoft.com/office/drawing/2014/main" id="{3B1A30CD-FD50-E41B-88F5-F27044B07007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4632107" y="660252"/>
                <a:ext cx="581552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137,138</a:t>
                </a:r>
                <a:endParaRPr kumimoji="0" lang="zh-CN" altLang="en-US" sz="800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33" name="TextBox 9">
                <a:extLst>
                  <a:ext uri="{FF2B5EF4-FFF2-40B4-BE49-F238E27FC236}">
                    <a16:creationId xmlns:a16="http://schemas.microsoft.com/office/drawing/2014/main" id="{5DB0C973-46DF-F851-BE3F-467AA9CC1514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4878351" y="758211"/>
                <a:ext cx="794988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145,148,150</a:t>
                </a:r>
                <a:endParaRPr kumimoji="0" lang="zh-CN" altLang="en-US" sz="800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34" name="TextBox 9">
                <a:extLst>
                  <a:ext uri="{FF2B5EF4-FFF2-40B4-BE49-F238E27FC236}">
                    <a16:creationId xmlns:a16="http://schemas.microsoft.com/office/drawing/2014/main" id="{4A281B9F-BE26-A53E-E889-E0EA6D200442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5443476" y="758211"/>
                <a:ext cx="794988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165,167,168</a:t>
                </a:r>
                <a:endParaRPr kumimoji="0" lang="zh-CN" altLang="en-US" sz="800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35" name="TextBox 9">
                <a:extLst>
                  <a:ext uri="{FF2B5EF4-FFF2-40B4-BE49-F238E27FC236}">
                    <a16:creationId xmlns:a16="http://schemas.microsoft.com/office/drawing/2014/main" id="{3EF6DBDD-3C6F-8EB1-F411-843DECCF254F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6015984" y="758211"/>
                <a:ext cx="379539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175</a:t>
                </a:r>
                <a:endParaRPr kumimoji="0" lang="zh-CN" altLang="en-US" sz="800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436" name="TextBox 9">
                <a:extLst>
                  <a:ext uri="{FF2B5EF4-FFF2-40B4-BE49-F238E27FC236}">
                    <a16:creationId xmlns:a16="http://schemas.microsoft.com/office/drawing/2014/main" id="{5BEE045B-A331-9F98-36A5-6FDACB8F81D7}"/>
                  </a:ext>
                </a:extLst>
              </p:cNvPr>
              <p:cNvSpPr txBox="1">
                <a:spLocks noChangeArrowheads="1"/>
              </p:cNvSpPr>
              <p:nvPr/>
            </p:nvSpPr>
            <p:spPr bwMode="auto">
              <a:xfrm>
                <a:off x="6271037" y="758211"/>
                <a:ext cx="379539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>
                <a:spAutoFit/>
              </a:bodyPr>
              <a:lstStyle>
                <a:lvl1pPr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  <a:cs typeface="宋体" panose="02010600030101010101" pitchFamily="2" charset="-122"/>
                  </a:defRPr>
                </a:lvl1pPr>
                <a:lvl2pPr marL="742950" indent="-28575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2pPr>
                <a:lvl3pPr marL="11430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3pPr>
                <a:lvl4pPr marL="16002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4pPr>
                <a:lvl5pPr marL="2057400" indent="-228600"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 kumimoji="1" sz="2400">
                    <a:solidFill>
                      <a:schemeClr val="tx1"/>
                    </a:solidFill>
                    <a:latin typeface="Arial" panose="020B0604020202020204" pitchFamily="34" charset="0"/>
                    <a:ea typeface="宋体" panose="02010600030101010101" pitchFamily="2" charset="-122"/>
                  </a:defRPr>
                </a:lvl9pPr>
              </a:lstStyle>
              <a:p>
                <a:r>
                  <a:rPr kumimoji="0" lang="en-US" altLang="zh-CN" sz="800" dirty="0">
                    <a:latin typeface="Cambria" panose="02040503050406030204" pitchFamily="18" charset="0"/>
                    <a:cs typeface="Times New Roman" panose="02020603050405020304" pitchFamily="18" charset="0"/>
                  </a:rPr>
                  <a:t>187</a:t>
                </a:r>
                <a:endParaRPr kumimoji="0" lang="zh-CN" altLang="en-US" sz="800" dirty="0">
                  <a:latin typeface="Cambria" panose="02040503050406030204" pitchFamily="18" charset="0"/>
                  <a:cs typeface="Times New Roman" panose="02020603050405020304" pitchFamily="18" charset="0"/>
                </a:endParaRPr>
              </a:p>
            </p:txBody>
          </p:sp>
          <p:grpSp>
            <p:nvGrpSpPr>
              <p:cNvPr id="438" name="组合 437">
                <a:extLst>
                  <a:ext uri="{FF2B5EF4-FFF2-40B4-BE49-F238E27FC236}">
                    <a16:creationId xmlns:a16="http://schemas.microsoft.com/office/drawing/2014/main" id="{5DA3D31E-60E9-EC34-2063-1D52241E9D2D}"/>
                  </a:ext>
                </a:extLst>
              </p:cNvPr>
              <p:cNvGrpSpPr/>
              <p:nvPr/>
            </p:nvGrpSpPr>
            <p:grpSpPr>
              <a:xfrm>
                <a:off x="348804" y="2327290"/>
                <a:ext cx="7347659" cy="156390"/>
                <a:chOff x="377379" y="2174583"/>
                <a:chExt cx="7347659" cy="156390"/>
              </a:xfrm>
            </p:grpSpPr>
            <p:cxnSp>
              <p:nvCxnSpPr>
                <p:cNvPr id="728" name="直接连接符 26">
                  <a:extLst>
                    <a:ext uri="{FF2B5EF4-FFF2-40B4-BE49-F238E27FC236}">
                      <a16:creationId xmlns:a16="http://schemas.microsoft.com/office/drawing/2014/main" id="{0CBB0E2E-8A68-4EF6-6755-D3EB3901F1CE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2298573"/>
                  <a:ext cx="435600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29" name="直接连接符 26">
                  <a:extLst>
                    <a:ext uri="{FF2B5EF4-FFF2-40B4-BE49-F238E27FC236}">
                      <a16:creationId xmlns:a16="http://schemas.microsoft.com/office/drawing/2014/main" id="{719DCC1E-57AD-1C7D-7448-2C2F66F60838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2594270" y="2298573"/>
                  <a:ext cx="5130768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30" name="直接连接符 26">
                  <a:extLst>
                    <a:ext uri="{FF2B5EF4-FFF2-40B4-BE49-F238E27FC236}">
                      <a16:creationId xmlns:a16="http://schemas.microsoft.com/office/drawing/2014/main" id="{73597D9E-5ABD-A3FF-6556-CC17D8ED1853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812270" y="2298573"/>
                  <a:ext cx="1782000" cy="0"/>
                </a:xfrm>
                <a:prstGeom prst="line">
                  <a:avLst/>
                </a:prstGeom>
                <a:ln w="28575" cmpd="sng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731" name="组合 730">
                  <a:extLst>
                    <a:ext uri="{FF2B5EF4-FFF2-40B4-BE49-F238E27FC236}">
                      <a16:creationId xmlns:a16="http://schemas.microsoft.com/office/drawing/2014/main" id="{03E509CC-C664-59FB-C330-A8E799F3E722}"/>
                    </a:ext>
                  </a:extLst>
                </p:cNvPr>
                <p:cNvGrpSpPr/>
                <p:nvPr/>
              </p:nvGrpSpPr>
              <p:grpSpPr>
                <a:xfrm>
                  <a:off x="1053470" y="2266173"/>
                  <a:ext cx="6183581" cy="64800"/>
                  <a:chOff x="1053470" y="2890477"/>
                  <a:chExt cx="6183581" cy="64800"/>
                </a:xfrm>
                <a:solidFill>
                  <a:srgbClr val="0000FF"/>
                </a:solidFill>
              </p:grpSpPr>
              <p:sp>
                <p:nvSpPr>
                  <p:cNvPr id="735" name="椭圆 734">
                    <a:extLst>
                      <a:ext uri="{FF2B5EF4-FFF2-40B4-BE49-F238E27FC236}">
                        <a16:creationId xmlns:a16="http://schemas.microsoft.com/office/drawing/2014/main" id="{8DD38C09-8F30-FE49-F252-5FAD4D7D173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1053470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36" name="椭圆 735">
                    <a:extLst>
                      <a:ext uri="{FF2B5EF4-FFF2-40B4-BE49-F238E27FC236}">
                        <a16:creationId xmlns:a16="http://schemas.microsoft.com/office/drawing/2014/main" id="{81A67A52-C5CA-2293-A277-F4625615920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2089051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37" name="椭圆 736">
                    <a:extLst>
                      <a:ext uri="{FF2B5EF4-FFF2-40B4-BE49-F238E27FC236}">
                        <a16:creationId xmlns:a16="http://schemas.microsoft.com/office/drawing/2014/main" id="{A92EA3C7-14DA-A8E5-C68C-4C3AFBAB5133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003397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38" name="椭圆 737">
                    <a:extLst>
                      <a:ext uri="{FF2B5EF4-FFF2-40B4-BE49-F238E27FC236}">
                        <a16:creationId xmlns:a16="http://schemas.microsoft.com/office/drawing/2014/main" id="{0D8AE8BE-9DDD-BD63-AA60-C804AB5A7E0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1517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39" name="椭圆 738">
                    <a:extLst>
                      <a:ext uri="{FF2B5EF4-FFF2-40B4-BE49-F238E27FC236}">
                        <a16:creationId xmlns:a16="http://schemas.microsoft.com/office/drawing/2014/main" id="{F9C0D9F7-334C-096F-C066-C56C560DA69D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45636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0" name="椭圆 739">
                    <a:extLst>
                      <a:ext uri="{FF2B5EF4-FFF2-40B4-BE49-F238E27FC236}">
                        <a16:creationId xmlns:a16="http://schemas.microsoft.com/office/drawing/2014/main" id="{78EB4A2A-7AEB-BB73-9D32-C962A3351FF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85776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1" name="椭圆 740">
                    <a:extLst>
                      <a:ext uri="{FF2B5EF4-FFF2-40B4-BE49-F238E27FC236}">
                        <a16:creationId xmlns:a16="http://schemas.microsoft.com/office/drawing/2014/main" id="{12A2B17F-88BD-98D1-488B-EBA1D416C49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229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2" name="椭圆 741">
                    <a:extLst>
                      <a:ext uri="{FF2B5EF4-FFF2-40B4-BE49-F238E27FC236}">
                        <a16:creationId xmlns:a16="http://schemas.microsoft.com/office/drawing/2014/main" id="{A2B8A11E-57E4-4240-0ECF-3F8108A858BB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3025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3" name="椭圆 742">
                    <a:extLst>
                      <a:ext uri="{FF2B5EF4-FFF2-40B4-BE49-F238E27FC236}">
                        <a16:creationId xmlns:a16="http://schemas.microsoft.com/office/drawing/2014/main" id="{707CA691-28D4-B02B-837B-A82BD1B6713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949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4" name="椭圆 743">
                    <a:extLst>
                      <a:ext uri="{FF2B5EF4-FFF2-40B4-BE49-F238E27FC236}">
                        <a16:creationId xmlns:a16="http://schemas.microsoft.com/office/drawing/2014/main" id="{6151CF81-B098-6D67-5607-F1F3FB58EC9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1898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5" name="椭圆 744">
                    <a:extLst>
                      <a:ext uri="{FF2B5EF4-FFF2-40B4-BE49-F238E27FC236}">
                        <a16:creationId xmlns:a16="http://schemas.microsoft.com/office/drawing/2014/main" id="{9B5017C5-B7FE-80F2-5434-17BFE4FA448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28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6" name="椭圆 745">
                    <a:extLst>
                      <a:ext uri="{FF2B5EF4-FFF2-40B4-BE49-F238E27FC236}">
                        <a16:creationId xmlns:a16="http://schemas.microsoft.com/office/drawing/2014/main" id="{735EA067-B758-3747-EA6A-50A0061892D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34488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7" name="椭圆 746">
                    <a:extLst>
                      <a:ext uri="{FF2B5EF4-FFF2-40B4-BE49-F238E27FC236}">
                        <a16:creationId xmlns:a16="http://schemas.microsoft.com/office/drawing/2014/main" id="{0BE45E3D-8C2A-120F-7AFF-81D1D0812C4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00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8" name="椭圆 747">
                    <a:extLst>
                      <a:ext uri="{FF2B5EF4-FFF2-40B4-BE49-F238E27FC236}">
                        <a16:creationId xmlns:a16="http://schemas.microsoft.com/office/drawing/2014/main" id="{F780E026-44BA-C8FE-D111-8000E0D888C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5951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49" name="椭圆 748">
                    <a:extLst>
                      <a:ext uri="{FF2B5EF4-FFF2-40B4-BE49-F238E27FC236}">
                        <a16:creationId xmlns:a16="http://schemas.microsoft.com/office/drawing/2014/main" id="{C50259C1-D6DA-7642-36F4-41C30301FB3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9221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50" name="椭圆 749">
                    <a:extLst>
                      <a:ext uri="{FF2B5EF4-FFF2-40B4-BE49-F238E27FC236}">
                        <a16:creationId xmlns:a16="http://schemas.microsoft.com/office/drawing/2014/main" id="{B5CDE303-1031-2C71-C86C-BC5F5AE57583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1062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51" name="椭圆 750">
                    <a:extLst>
                      <a:ext uri="{FF2B5EF4-FFF2-40B4-BE49-F238E27FC236}">
                        <a16:creationId xmlns:a16="http://schemas.microsoft.com/office/drawing/2014/main" id="{A150CEAC-66F5-4EE0-FDC0-20D5CDFAC9AD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470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52" name="椭圆 751">
                    <a:extLst>
                      <a:ext uri="{FF2B5EF4-FFF2-40B4-BE49-F238E27FC236}">
                        <a16:creationId xmlns:a16="http://schemas.microsoft.com/office/drawing/2014/main" id="{DB918532-E445-8820-894A-79BF9BAB838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898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53" name="椭圆 752">
                    <a:extLst>
                      <a:ext uri="{FF2B5EF4-FFF2-40B4-BE49-F238E27FC236}">
                        <a16:creationId xmlns:a16="http://schemas.microsoft.com/office/drawing/2014/main" id="{D1057F3C-D758-2D63-9E1A-A1E8435BEB1B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9862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54" name="椭圆 753">
                    <a:extLst>
                      <a:ext uri="{FF2B5EF4-FFF2-40B4-BE49-F238E27FC236}">
                        <a16:creationId xmlns:a16="http://schemas.microsoft.com/office/drawing/2014/main" id="{5B0CC353-B107-3E2B-D479-104454D775E9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7172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</p:grpSp>
            <p:cxnSp>
              <p:nvCxnSpPr>
                <p:cNvPr id="732" name="直接连接符 46">
                  <a:extLst>
                    <a:ext uri="{FF2B5EF4-FFF2-40B4-BE49-F238E27FC236}">
                      <a16:creationId xmlns:a16="http://schemas.microsoft.com/office/drawing/2014/main" id="{65B95C28-DA45-D2B9-0588-F2D73AC36DFD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33" name="直接连接符 46">
                  <a:extLst>
                    <a:ext uri="{FF2B5EF4-FFF2-40B4-BE49-F238E27FC236}">
                      <a16:creationId xmlns:a16="http://schemas.microsoft.com/office/drawing/2014/main" id="{677610B2-2BF5-0C93-D5FE-449BC9791313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734" name="直接连接符 46">
                  <a:extLst>
                    <a:ext uri="{FF2B5EF4-FFF2-40B4-BE49-F238E27FC236}">
                      <a16:creationId xmlns:a16="http://schemas.microsoft.com/office/drawing/2014/main" id="{49BA18E2-F0DE-D25C-7FA6-F64727206652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39" name="组合 438">
                <a:extLst>
                  <a:ext uri="{FF2B5EF4-FFF2-40B4-BE49-F238E27FC236}">
                    <a16:creationId xmlns:a16="http://schemas.microsoft.com/office/drawing/2014/main" id="{057C35B8-1B27-EB05-E951-C8369E25298E}"/>
                  </a:ext>
                </a:extLst>
              </p:cNvPr>
              <p:cNvGrpSpPr/>
              <p:nvPr/>
            </p:nvGrpSpPr>
            <p:grpSpPr>
              <a:xfrm>
                <a:off x="348804" y="3068586"/>
                <a:ext cx="7347659" cy="156390"/>
                <a:chOff x="377379" y="2174583"/>
                <a:chExt cx="7347659" cy="156390"/>
              </a:xfrm>
            </p:grpSpPr>
            <p:cxnSp>
              <p:nvCxnSpPr>
                <p:cNvPr id="477" name="直接连接符 26">
                  <a:extLst>
                    <a:ext uri="{FF2B5EF4-FFF2-40B4-BE49-F238E27FC236}">
                      <a16:creationId xmlns:a16="http://schemas.microsoft.com/office/drawing/2014/main" id="{0C7CA94E-83B3-D974-D33F-EA0989DEF594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2298573"/>
                  <a:ext cx="435600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78" name="直接连接符 26">
                  <a:extLst>
                    <a:ext uri="{FF2B5EF4-FFF2-40B4-BE49-F238E27FC236}">
                      <a16:creationId xmlns:a16="http://schemas.microsoft.com/office/drawing/2014/main" id="{96066B33-8D09-BA57-90EB-88CE531100BD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812270" y="2298573"/>
                  <a:ext cx="5249541" cy="0"/>
                </a:xfrm>
                <a:prstGeom prst="line">
                  <a:avLst/>
                </a:prstGeom>
                <a:ln w="28575" cmpd="sng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481" name="组合 480">
                  <a:extLst>
                    <a:ext uri="{FF2B5EF4-FFF2-40B4-BE49-F238E27FC236}">
                      <a16:creationId xmlns:a16="http://schemas.microsoft.com/office/drawing/2014/main" id="{46373B69-9487-6BA9-8FC8-D10AF71083BD}"/>
                    </a:ext>
                  </a:extLst>
                </p:cNvPr>
                <p:cNvGrpSpPr/>
                <p:nvPr/>
              </p:nvGrpSpPr>
              <p:grpSpPr>
                <a:xfrm>
                  <a:off x="1053470" y="2266173"/>
                  <a:ext cx="6183581" cy="64800"/>
                  <a:chOff x="1053470" y="2890477"/>
                  <a:chExt cx="6183581" cy="64800"/>
                </a:xfrm>
                <a:solidFill>
                  <a:srgbClr val="0000FF"/>
                </a:solidFill>
              </p:grpSpPr>
              <p:sp>
                <p:nvSpPr>
                  <p:cNvPr id="489" name="椭圆 488">
                    <a:extLst>
                      <a:ext uri="{FF2B5EF4-FFF2-40B4-BE49-F238E27FC236}">
                        <a16:creationId xmlns:a16="http://schemas.microsoft.com/office/drawing/2014/main" id="{8E112F23-95CF-6A27-C41C-D025646598D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1053470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0" name="椭圆 489">
                    <a:extLst>
                      <a:ext uri="{FF2B5EF4-FFF2-40B4-BE49-F238E27FC236}">
                        <a16:creationId xmlns:a16="http://schemas.microsoft.com/office/drawing/2014/main" id="{37B59CEC-7C9E-C084-75C8-A51DC6A236E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2089051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1" name="椭圆 490">
                    <a:extLst>
                      <a:ext uri="{FF2B5EF4-FFF2-40B4-BE49-F238E27FC236}">
                        <a16:creationId xmlns:a16="http://schemas.microsoft.com/office/drawing/2014/main" id="{3F1E4994-7A4E-B459-42BE-44050AB5B26D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003397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2" name="椭圆 491">
                    <a:extLst>
                      <a:ext uri="{FF2B5EF4-FFF2-40B4-BE49-F238E27FC236}">
                        <a16:creationId xmlns:a16="http://schemas.microsoft.com/office/drawing/2014/main" id="{480D24C7-8DB4-462F-D380-D79423777AC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151783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3" name="椭圆 492">
                    <a:extLst>
                      <a:ext uri="{FF2B5EF4-FFF2-40B4-BE49-F238E27FC236}">
                        <a16:creationId xmlns:a16="http://schemas.microsoft.com/office/drawing/2014/main" id="{2ED9E950-AB43-14F9-48DB-902494C298B3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456360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4" name="椭圆 493">
                    <a:extLst>
                      <a:ext uri="{FF2B5EF4-FFF2-40B4-BE49-F238E27FC236}">
                        <a16:creationId xmlns:a16="http://schemas.microsoft.com/office/drawing/2014/main" id="{01E18364-60DE-1B1E-2D72-6CB78FBCCDC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85776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5" name="椭圆 494">
                    <a:extLst>
                      <a:ext uri="{FF2B5EF4-FFF2-40B4-BE49-F238E27FC236}">
                        <a16:creationId xmlns:a16="http://schemas.microsoft.com/office/drawing/2014/main" id="{AAEFF0AC-F262-F5B6-F4AA-54CADDE089B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22905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6" name="椭圆 495">
                    <a:extLst>
                      <a:ext uri="{FF2B5EF4-FFF2-40B4-BE49-F238E27FC236}">
                        <a16:creationId xmlns:a16="http://schemas.microsoft.com/office/drawing/2014/main" id="{F5DF725A-7636-FBFA-903F-027CF6B81F32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30255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7" name="椭圆 496">
                    <a:extLst>
                      <a:ext uri="{FF2B5EF4-FFF2-40B4-BE49-F238E27FC236}">
                        <a16:creationId xmlns:a16="http://schemas.microsoft.com/office/drawing/2014/main" id="{04D016EF-9652-C7EE-2CF8-453EC3AB7CB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94983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8" name="椭圆 497">
                    <a:extLst>
                      <a:ext uri="{FF2B5EF4-FFF2-40B4-BE49-F238E27FC236}">
                        <a16:creationId xmlns:a16="http://schemas.microsoft.com/office/drawing/2014/main" id="{2D5CC772-2BC2-9656-C8CA-7498CD54A025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189870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99" name="椭圆 498">
                    <a:extLst>
                      <a:ext uri="{FF2B5EF4-FFF2-40B4-BE49-F238E27FC236}">
                        <a16:creationId xmlns:a16="http://schemas.microsoft.com/office/drawing/2014/main" id="{829CFF51-A1F2-AA62-632B-F069CD3FC98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2805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500" name="椭圆 499">
                    <a:extLst>
                      <a:ext uri="{FF2B5EF4-FFF2-40B4-BE49-F238E27FC236}">
                        <a16:creationId xmlns:a16="http://schemas.microsoft.com/office/drawing/2014/main" id="{EA717B0C-70FD-6666-2D87-E981B838E44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344885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514" name="椭圆 513">
                    <a:extLst>
                      <a:ext uri="{FF2B5EF4-FFF2-40B4-BE49-F238E27FC236}">
                        <a16:creationId xmlns:a16="http://schemas.microsoft.com/office/drawing/2014/main" id="{80A93CB0-1F3B-0265-9AA4-FD43B170797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00651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532" name="椭圆 531">
                    <a:extLst>
                      <a:ext uri="{FF2B5EF4-FFF2-40B4-BE49-F238E27FC236}">
                        <a16:creationId xmlns:a16="http://schemas.microsoft.com/office/drawing/2014/main" id="{FAC08B72-45AB-0A71-8CFC-6A6D79D8885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59511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553" name="椭圆 552">
                    <a:extLst>
                      <a:ext uri="{FF2B5EF4-FFF2-40B4-BE49-F238E27FC236}">
                        <a16:creationId xmlns:a16="http://schemas.microsoft.com/office/drawing/2014/main" id="{883260C8-D0C1-5ADD-3499-18FC5FBD363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922165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566" name="椭圆 565">
                    <a:extLst>
                      <a:ext uri="{FF2B5EF4-FFF2-40B4-BE49-F238E27FC236}">
                        <a16:creationId xmlns:a16="http://schemas.microsoft.com/office/drawing/2014/main" id="{382C858A-402F-42DA-A94D-8505E5F51E5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1062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12" name="椭圆 711">
                    <a:extLst>
                      <a:ext uri="{FF2B5EF4-FFF2-40B4-BE49-F238E27FC236}">
                        <a16:creationId xmlns:a16="http://schemas.microsoft.com/office/drawing/2014/main" id="{F4CDB3E6-EB85-ECC8-C7FD-EF20B8CC589E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470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25" name="椭圆 724">
                    <a:extLst>
                      <a:ext uri="{FF2B5EF4-FFF2-40B4-BE49-F238E27FC236}">
                        <a16:creationId xmlns:a16="http://schemas.microsoft.com/office/drawing/2014/main" id="{58E479B7-A1A8-F282-855B-17B0B185684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898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26" name="椭圆 725">
                    <a:extLst>
                      <a:ext uri="{FF2B5EF4-FFF2-40B4-BE49-F238E27FC236}">
                        <a16:creationId xmlns:a16="http://schemas.microsoft.com/office/drawing/2014/main" id="{D28143FF-91E6-5973-8B60-5908B442567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9862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727" name="椭圆 726">
                    <a:extLst>
                      <a:ext uri="{FF2B5EF4-FFF2-40B4-BE49-F238E27FC236}">
                        <a16:creationId xmlns:a16="http://schemas.microsoft.com/office/drawing/2014/main" id="{0C573A78-7A2D-BE1D-C098-4A0FE16041C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7172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</p:grpSp>
            <p:cxnSp>
              <p:nvCxnSpPr>
                <p:cNvPr id="482" name="直接连接符 46">
                  <a:extLst>
                    <a:ext uri="{FF2B5EF4-FFF2-40B4-BE49-F238E27FC236}">
                      <a16:creationId xmlns:a16="http://schemas.microsoft.com/office/drawing/2014/main" id="{97CFC73C-4670-0527-3020-8DC806FE0C72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83" name="直接连接符 46">
                  <a:extLst>
                    <a:ext uri="{FF2B5EF4-FFF2-40B4-BE49-F238E27FC236}">
                      <a16:creationId xmlns:a16="http://schemas.microsoft.com/office/drawing/2014/main" id="{F23355FA-ACAE-457D-9DB7-82FECB7C7059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85" name="直接连接符 46">
                  <a:extLst>
                    <a:ext uri="{FF2B5EF4-FFF2-40B4-BE49-F238E27FC236}">
                      <a16:creationId xmlns:a16="http://schemas.microsoft.com/office/drawing/2014/main" id="{A41EF88F-456F-68BA-C235-E3F6AD0A9B66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88" name="直接连接符 26">
                  <a:extLst>
                    <a:ext uri="{FF2B5EF4-FFF2-40B4-BE49-F238E27FC236}">
                      <a16:creationId xmlns:a16="http://schemas.microsoft.com/office/drawing/2014/main" id="{1A714CBD-A7BB-D4A3-0615-C9C321A7461E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6061811" y="2298573"/>
                  <a:ext cx="1663227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441" name="组合 440">
                <a:extLst>
                  <a:ext uri="{FF2B5EF4-FFF2-40B4-BE49-F238E27FC236}">
                    <a16:creationId xmlns:a16="http://schemas.microsoft.com/office/drawing/2014/main" id="{2495B359-3CDB-094B-58F5-2B1BADD70457}"/>
                  </a:ext>
                </a:extLst>
              </p:cNvPr>
              <p:cNvGrpSpPr/>
              <p:nvPr/>
            </p:nvGrpSpPr>
            <p:grpSpPr>
              <a:xfrm>
                <a:off x="348804" y="2697938"/>
                <a:ext cx="7347659" cy="156390"/>
                <a:chOff x="377379" y="2174583"/>
                <a:chExt cx="7347659" cy="156390"/>
              </a:xfrm>
            </p:grpSpPr>
            <p:cxnSp>
              <p:nvCxnSpPr>
                <p:cNvPr id="444" name="直接连接符 26">
                  <a:extLst>
                    <a:ext uri="{FF2B5EF4-FFF2-40B4-BE49-F238E27FC236}">
                      <a16:creationId xmlns:a16="http://schemas.microsoft.com/office/drawing/2014/main" id="{3FDE85F4-7259-D0CC-291A-F9A94887A185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377379" y="2298573"/>
                  <a:ext cx="435600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45" name="直接连接符 26">
                  <a:extLst>
                    <a:ext uri="{FF2B5EF4-FFF2-40B4-BE49-F238E27FC236}">
                      <a16:creationId xmlns:a16="http://schemas.microsoft.com/office/drawing/2014/main" id="{4CB0A54B-2030-98D1-0FCC-CF811479769D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4798442" y="2298573"/>
                  <a:ext cx="2926596" cy="0"/>
                </a:xfrm>
                <a:prstGeom prst="line">
                  <a:avLst/>
                </a:prstGeom>
                <a:ln w="28575" cmpd="sng">
                  <a:solidFill>
                    <a:srgbClr val="0000FF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46" name="直接连接符 26">
                  <a:extLst>
                    <a:ext uri="{FF2B5EF4-FFF2-40B4-BE49-F238E27FC236}">
                      <a16:creationId xmlns:a16="http://schemas.microsoft.com/office/drawing/2014/main" id="{B2F23811-81EF-E17A-A648-860A76140025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>
                  <a:off x="812270" y="2298573"/>
                  <a:ext cx="3986172" cy="0"/>
                </a:xfrm>
                <a:prstGeom prst="line">
                  <a:avLst/>
                </a:prstGeom>
                <a:ln w="28575" cmpd="sng">
                  <a:solidFill>
                    <a:srgbClr val="FF000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grpSp>
              <p:nvGrpSpPr>
                <p:cNvPr id="447" name="组合 446">
                  <a:extLst>
                    <a:ext uri="{FF2B5EF4-FFF2-40B4-BE49-F238E27FC236}">
                      <a16:creationId xmlns:a16="http://schemas.microsoft.com/office/drawing/2014/main" id="{9094E57D-BA29-D03F-3AF3-9667AED60B87}"/>
                    </a:ext>
                  </a:extLst>
                </p:cNvPr>
                <p:cNvGrpSpPr/>
                <p:nvPr/>
              </p:nvGrpSpPr>
              <p:grpSpPr>
                <a:xfrm>
                  <a:off x="1053470" y="2266173"/>
                  <a:ext cx="6183581" cy="64800"/>
                  <a:chOff x="1053470" y="2890477"/>
                  <a:chExt cx="6183581" cy="64800"/>
                </a:xfrm>
                <a:solidFill>
                  <a:srgbClr val="0000FF"/>
                </a:solidFill>
              </p:grpSpPr>
              <p:sp>
                <p:nvSpPr>
                  <p:cNvPr id="451" name="椭圆 450">
                    <a:extLst>
                      <a:ext uri="{FF2B5EF4-FFF2-40B4-BE49-F238E27FC236}">
                        <a16:creationId xmlns:a16="http://schemas.microsoft.com/office/drawing/2014/main" id="{3C4D3438-2C6E-9C4E-E3D5-7F163C9A13A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1053470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52" name="椭圆 451">
                    <a:extLst>
                      <a:ext uri="{FF2B5EF4-FFF2-40B4-BE49-F238E27FC236}">
                        <a16:creationId xmlns:a16="http://schemas.microsoft.com/office/drawing/2014/main" id="{6525618A-E011-2990-8292-5BB58B0C929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2089051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53" name="椭圆 452">
                    <a:extLst>
                      <a:ext uri="{FF2B5EF4-FFF2-40B4-BE49-F238E27FC236}">
                        <a16:creationId xmlns:a16="http://schemas.microsoft.com/office/drawing/2014/main" id="{1F22D1A5-AB99-7DDF-691A-F8CDB304669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003397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54" name="椭圆 453">
                    <a:extLst>
                      <a:ext uri="{FF2B5EF4-FFF2-40B4-BE49-F238E27FC236}">
                        <a16:creationId xmlns:a16="http://schemas.microsoft.com/office/drawing/2014/main" id="{ACC89559-98FB-C8AE-E42F-65EEA5A052C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3151783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55" name="椭圆 454">
                    <a:extLst>
                      <a:ext uri="{FF2B5EF4-FFF2-40B4-BE49-F238E27FC236}">
                        <a16:creationId xmlns:a16="http://schemas.microsoft.com/office/drawing/2014/main" id="{AEBF014C-5FC2-D2E8-D082-317313DB5BEC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456360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56" name="椭圆 455">
                    <a:extLst>
                      <a:ext uri="{FF2B5EF4-FFF2-40B4-BE49-F238E27FC236}">
                        <a16:creationId xmlns:a16="http://schemas.microsoft.com/office/drawing/2014/main" id="{EEC302FF-5879-5FDE-9471-F32EF737BB8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85776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60" name="椭圆 459">
                    <a:extLst>
                      <a:ext uri="{FF2B5EF4-FFF2-40B4-BE49-F238E27FC236}">
                        <a16:creationId xmlns:a16="http://schemas.microsoft.com/office/drawing/2014/main" id="{CC84B91B-5B64-6F82-0144-3B417650D36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522905" y="2890477"/>
                    <a:ext cx="64800" cy="64800"/>
                  </a:xfrm>
                  <a:prstGeom prst="ellipse">
                    <a:avLst/>
                  </a:prstGeom>
                  <a:solidFill>
                    <a:srgbClr val="FF000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61" name="椭圆 460">
                    <a:extLst>
                      <a:ext uri="{FF2B5EF4-FFF2-40B4-BE49-F238E27FC236}">
                        <a16:creationId xmlns:a16="http://schemas.microsoft.com/office/drawing/2014/main" id="{684234E2-21DB-16FC-72B8-C0D836793250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3025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63" name="椭圆 462">
                    <a:extLst>
                      <a:ext uri="{FF2B5EF4-FFF2-40B4-BE49-F238E27FC236}">
                        <a16:creationId xmlns:a16="http://schemas.microsoft.com/office/drawing/2014/main" id="{B7B5CDD5-38CD-F68C-876B-35C56CE9A3A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4994983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66" name="椭圆 465">
                    <a:extLst>
                      <a:ext uri="{FF2B5EF4-FFF2-40B4-BE49-F238E27FC236}">
                        <a16:creationId xmlns:a16="http://schemas.microsoft.com/office/drawing/2014/main" id="{5D743058-01CC-9F73-1E8B-375C1628C546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1898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67" name="椭圆 466">
                    <a:extLst>
                      <a:ext uri="{FF2B5EF4-FFF2-40B4-BE49-F238E27FC236}">
                        <a16:creationId xmlns:a16="http://schemas.microsoft.com/office/drawing/2014/main" id="{2546C8DD-2DDC-828B-67B1-A03403E633D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28280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68" name="椭圆 467">
                    <a:extLst>
                      <a:ext uri="{FF2B5EF4-FFF2-40B4-BE49-F238E27FC236}">
                        <a16:creationId xmlns:a16="http://schemas.microsoft.com/office/drawing/2014/main" id="{8CF1846C-349D-B9D4-CFD0-94897A2EFC4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34488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69" name="椭圆 468">
                    <a:extLst>
                      <a:ext uri="{FF2B5EF4-FFF2-40B4-BE49-F238E27FC236}">
                        <a16:creationId xmlns:a16="http://schemas.microsoft.com/office/drawing/2014/main" id="{D555CEFA-929B-1958-ED30-592B67EF024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00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70" name="椭圆 469">
                    <a:extLst>
                      <a:ext uri="{FF2B5EF4-FFF2-40B4-BE49-F238E27FC236}">
                        <a16:creationId xmlns:a16="http://schemas.microsoft.com/office/drawing/2014/main" id="{D40CE972-6188-C574-C156-4E1B4B4CE41F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85951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71" name="椭圆 470">
                    <a:extLst>
                      <a:ext uri="{FF2B5EF4-FFF2-40B4-BE49-F238E27FC236}">
                        <a16:creationId xmlns:a16="http://schemas.microsoft.com/office/drawing/2014/main" id="{B98EECDF-A69C-48E9-B361-190B0E3F980E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59221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72" name="椭圆 471">
                    <a:extLst>
                      <a:ext uri="{FF2B5EF4-FFF2-40B4-BE49-F238E27FC236}">
                        <a16:creationId xmlns:a16="http://schemas.microsoft.com/office/drawing/2014/main" id="{D247D98D-EF37-AB29-B8A1-EEA99B45B664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106265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73" name="椭圆 472">
                    <a:extLst>
                      <a:ext uri="{FF2B5EF4-FFF2-40B4-BE49-F238E27FC236}">
                        <a16:creationId xmlns:a16="http://schemas.microsoft.com/office/drawing/2014/main" id="{F446329B-1786-04DB-ADDF-FA7705BCBB58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470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74" name="椭圆 473">
                    <a:extLst>
                      <a:ext uri="{FF2B5EF4-FFF2-40B4-BE49-F238E27FC236}">
                        <a16:creationId xmlns:a16="http://schemas.microsoft.com/office/drawing/2014/main" id="{105135FF-4DC9-318A-AC74-DF6DADCB8267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8986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75" name="椭圆 474">
                    <a:extLst>
                      <a:ext uri="{FF2B5EF4-FFF2-40B4-BE49-F238E27FC236}">
                        <a16:creationId xmlns:a16="http://schemas.microsoft.com/office/drawing/2014/main" id="{38C1D47E-530A-E106-33CF-A73311BBA2DA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6986270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  <p:sp>
                <p:nvSpPr>
                  <p:cNvPr id="476" name="椭圆 475">
                    <a:extLst>
                      <a:ext uri="{FF2B5EF4-FFF2-40B4-BE49-F238E27FC236}">
                        <a16:creationId xmlns:a16="http://schemas.microsoft.com/office/drawing/2014/main" id="{53C92802-055F-E783-F5A0-284F1894DAF1}"/>
                      </a:ext>
                    </a:extLst>
                  </p:cNvPr>
                  <p:cNvSpPr>
                    <a:spLocks noChangeAspect="1"/>
                  </p:cNvSpPr>
                  <p:nvPr/>
                </p:nvSpPr>
                <p:spPr>
                  <a:xfrm>
                    <a:off x="7172251" y="2890477"/>
                    <a:ext cx="64800" cy="64800"/>
                  </a:xfrm>
                  <a:prstGeom prst="ellipse">
                    <a:avLst/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latin typeface="Cambria" panose="02040503050406030204" pitchFamily="18" charset="0"/>
                    </a:endParaRPr>
                  </a:p>
                </p:txBody>
              </p:sp>
            </p:grpSp>
            <p:cxnSp>
              <p:nvCxnSpPr>
                <p:cNvPr id="448" name="直接连接符 46">
                  <a:extLst>
                    <a:ext uri="{FF2B5EF4-FFF2-40B4-BE49-F238E27FC236}">
                      <a16:creationId xmlns:a16="http://schemas.microsoft.com/office/drawing/2014/main" id="{16C44E02-B1D8-4BD9-A8AC-4FCB2698D5CF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2481903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49" name="直接连接符 46">
                  <a:extLst>
                    <a:ext uri="{FF2B5EF4-FFF2-40B4-BE49-F238E27FC236}">
                      <a16:creationId xmlns:a16="http://schemas.microsoft.com/office/drawing/2014/main" id="{B56548B2-B69A-5A8A-EB0C-6400F11A37E8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16200000" flipH="1">
                  <a:off x="7224580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450" name="直接连接符 46">
                  <a:extLst>
                    <a:ext uri="{FF2B5EF4-FFF2-40B4-BE49-F238E27FC236}">
                      <a16:creationId xmlns:a16="http://schemas.microsoft.com/office/drawing/2014/main" id="{B4FB5B38-D532-F52A-A351-1B35D35119C3}"/>
                    </a:ext>
                  </a:extLst>
                </p:cNvPr>
                <p:cNvCxnSpPr>
                  <a:cxnSpLocks/>
                </p:cNvCxnSpPr>
                <p:nvPr/>
              </p:nvCxnSpPr>
              <p:spPr bwMode="auto">
                <a:xfrm rot="5400000">
                  <a:off x="746703" y="2240150"/>
                  <a:ext cx="131134" cy="0"/>
                </a:xfrm>
                <a:prstGeom prst="line">
                  <a:avLst/>
                </a:prstGeom>
                <a:ln w="25400">
                  <a:solidFill>
                    <a:schemeClr val="tx1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grpSp>
        <p:nvGrpSpPr>
          <p:cNvPr id="12" name="组合 11">
            <a:extLst>
              <a:ext uri="{FF2B5EF4-FFF2-40B4-BE49-F238E27FC236}">
                <a16:creationId xmlns:a16="http://schemas.microsoft.com/office/drawing/2014/main" id="{918761CC-4D36-3B83-1257-C4EF8982B490}"/>
              </a:ext>
            </a:extLst>
          </p:cNvPr>
          <p:cNvGrpSpPr/>
          <p:nvPr/>
        </p:nvGrpSpPr>
        <p:grpSpPr>
          <a:xfrm>
            <a:off x="1523528" y="4205148"/>
            <a:ext cx="6623923" cy="914639"/>
            <a:chOff x="1523528" y="4205148"/>
            <a:chExt cx="6623923" cy="914639"/>
          </a:xfrm>
        </p:grpSpPr>
        <p:sp>
          <p:nvSpPr>
            <p:cNvPr id="413" name="矩形 412">
              <a:extLst>
                <a:ext uri="{FF2B5EF4-FFF2-40B4-BE49-F238E27FC236}">
                  <a16:creationId xmlns:a16="http://schemas.microsoft.com/office/drawing/2014/main" id="{96C0781C-86FA-BB78-76D0-D17AA1F124FF}"/>
                </a:ext>
              </a:extLst>
            </p:cNvPr>
            <p:cNvSpPr/>
            <p:nvPr/>
          </p:nvSpPr>
          <p:spPr>
            <a:xfrm>
              <a:off x="1572605" y="4543964"/>
              <a:ext cx="1347920" cy="255600"/>
            </a:xfrm>
            <a:prstGeom prst="rect">
              <a:avLst/>
            </a:prstGeom>
            <a:solidFill>
              <a:schemeClr val="bg1"/>
            </a:solidFill>
            <a:ln>
              <a:solidFill>
                <a:srgbClr val="0000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dirty="0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AvrPii-J</a:t>
              </a:r>
              <a:r>
                <a:rPr lang="en-US" altLang="zh-CN" sz="1100" b="1" baseline="-25000" dirty="0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promoter</a:t>
              </a:r>
              <a:endParaRPr lang="zh-CN" altLang="en-US" sz="1100" baseline="-250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418" name="直接箭头连接符 119">
              <a:extLst>
                <a:ext uri="{FF2B5EF4-FFF2-40B4-BE49-F238E27FC236}">
                  <a16:creationId xmlns:a16="http://schemas.microsoft.com/office/drawing/2014/main" id="{1FC1B04C-3E1F-4798-B5DD-79A8FFE69A0F}"/>
                </a:ext>
              </a:extLst>
            </p:cNvPr>
            <p:cNvCxnSpPr/>
            <p:nvPr/>
          </p:nvCxnSpPr>
          <p:spPr>
            <a:xfrm rot="18900000">
              <a:off x="1642643" y="4301193"/>
              <a:ext cx="360000" cy="360510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1" name="TextBox 121">
              <a:extLst>
                <a:ext uri="{FF2B5EF4-FFF2-40B4-BE49-F238E27FC236}">
                  <a16:creationId xmlns:a16="http://schemas.microsoft.com/office/drawing/2014/main" id="{4C26A4E1-0E44-64EE-C5BA-6E116C4ED324}"/>
                </a:ext>
              </a:extLst>
            </p:cNvPr>
            <p:cNvSpPr txBox="1"/>
            <p:nvPr/>
          </p:nvSpPr>
          <p:spPr>
            <a:xfrm>
              <a:off x="1523528" y="4205148"/>
              <a:ext cx="489236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pro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432" name="直接箭头连接符 122">
              <a:extLst>
                <a:ext uri="{FF2B5EF4-FFF2-40B4-BE49-F238E27FC236}">
                  <a16:creationId xmlns:a16="http://schemas.microsoft.com/office/drawing/2014/main" id="{71241C5C-04AF-4918-3F24-6192476DA72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2672856" y="4862798"/>
              <a:ext cx="252000" cy="172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7" name="TextBox 121">
              <a:extLst>
                <a:ext uri="{FF2B5EF4-FFF2-40B4-BE49-F238E27FC236}">
                  <a16:creationId xmlns:a16="http://schemas.microsoft.com/office/drawing/2014/main" id="{750A156A-C128-D296-B4FB-5B01B52A0FAF}"/>
                </a:ext>
              </a:extLst>
            </p:cNvPr>
            <p:cNvSpPr txBox="1"/>
            <p:nvPr/>
          </p:nvSpPr>
          <p:spPr>
            <a:xfrm>
              <a:off x="2830014" y="4858177"/>
              <a:ext cx="505267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 err="1"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 err="1">
                  <a:latin typeface="Cambria" panose="02040503050406030204" pitchFamily="18" charset="0"/>
                  <a:cs typeface="Times New Roman" pitchFamily="18" charset="0"/>
                </a:rPr>
                <a:t>pro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440" name="矩形 439">
              <a:extLst>
                <a:ext uri="{FF2B5EF4-FFF2-40B4-BE49-F238E27FC236}">
                  <a16:creationId xmlns:a16="http://schemas.microsoft.com/office/drawing/2014/main" id="{E5D46AE7-F239-84F1-7B63-1F1DF7528283}"/>
                </a:ext>
              </a:extLst>
            </p:cNvPr>
            <p:cNvSpPr/>
            <p:nvPr/>
          </p:nvSpPr>
          <p:spPr>
            <a:xfrm>
              <a:off x="3810065" y="4538833"/>
              <a:ext cx="1387225" cy="255600"/>
            </a:xfrm>
            <a:prstGeom prst="rect">
              <a:avLst/>
            </a:prstGeom>
            <a:solidFill>
              <a:schemeClr val="bg1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AvrPii-C</a:t>
              </a:r>
              <a:r>
                <a:rPr lang="en-US" altLang="zh-CN" sz="1100" b="1" baseline="-25000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CDS+3’</a:t>
              </a:r>
              <a:endParaRPr lang="zh-CN" altLang="en-US" sz="1100" baseline="-250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442" name="TextBox 121">
              <a:extLst>
                <a:ext uri="{FF2B5EF4-FFF2-40B4-BE49-F238E27FC236}">
                  <a16:creationId xmlns:a16="http://schemas.microsoft.com/office/drawing/2014/main" id="{C95AC56D-4AF6-363A-8062-2D8A22E80626}"/>
                </a:ext>
              </a:extLst>
            </p:cNvPr>
            <p:cNvSpPr txBox="1"/>
            <p:nvPr/>
          </p:nvSpPr>
          <p:spPr>
            <a:xfrm>
              <a:off x="3238833" y="4205148"/>
              <a:ext cx="671979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>
                  <a:latin typeface="Cambria" panose="02040503050406030204" pitchFamily="18" charset="0"/>
                  <a:cs typeface="Times New Roman" pitchFamily="18" charset="0"/>
                </a:rPr>
                <a:t>CDS+3’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443" name="直接箭头连接符 122">
              <a:extLst>
                <a:ext uri="{FF2B5EF4-FFF2-40B4-BE49-F238E27FC236}">
                  <a16:creationId xmlns:a16="http://schemas.microsoft.com/office/drawing/2014/main" id="{EFDAE543-EA74-E0E9-5675-5864A1BC40E4}"/>
                </a:ext>
              </a:extLst>
            </p:cNvPr>
            <p:cNvCxnSpPr/>
            <p:nvPr/>
          </p:nvCxnSpPr>
          <p:spPr>
            <a:xfrm rot="2700000" flipH="1">
              <a:off x="4767206" y="4671029"/>
              <a:ext cx="360000" cy="36051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7" name="TextBox 121">
              <a:extLst>
                <a:ext uri="{FF2B5EF4-FFF2-40B4-BE49-F238E27FC236}">
                  <a16:creationId xmlns:a16="http://schemas.microsoft.com/office/drawing/2014/main" id="{4936AD15-3026-D9B5-22FE-1834AE93A794}"/>
                </a:ext>
              </a:extLst>
            </p:cNvPr>
            <p:cNvSpPr txBox="1"/>
            <p:nvPr/>
          </p:nvSpPr>
          <p:spPr>
            <a:xfrm>
              <a:off x="4686596" y="4858177"/>
              <a:ext cx="684803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CDS+3’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458" name="直接箭头连接符 119">
              <a:extLst>
                <a:ext uri="{FF2B5EF4-FFF2-40B4-BE49-F238E27FC236}">
                  <a16:creationId xmlns:a16="http://schemas.microsoft.com/office/drawing/2014/main" id="{00B05AD9-20E7-D9C9-ABD3-E6BA4ED467F4}"/>
                </a:ext>
              </a:extLst>
            </p:cNvPr>
            <p:cNvCxnSpPr>
              <a:cxnSpLocks/>
            </p:cNvCxnSpPr>
            <p:nvPr/>
          </p:nvCxnSpPr>
          <p:spPr>
            <a:xfrm>
              <a:off x="3815824" y="4487089"/>
              <a:ext cx="252000" cy="176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9" name="直接箭头连接符 124">
              <a:extLst>
                <a:ext uri="{FF2B5EF4-FFF2-40B4-BE49-F238E27FC236}">
                  <a16:creationId xmlns:a16="http://schemas.microsoft.com/office/drawing/2014/main" id="{77DBE5C1-BF78-F9AD-8A89-B655AC17723A}"/>
                </a:ext>
              </a:extLst>
            </p:cNvPr>
            <p:cNvCxnSpPr/>
            <p:nvPr/>
          </p:nvCxnSpPr>
          <p:spPr>
            <a:xfrm rot="18900000">
              <a:off x="5560120" y="4379175"/>
              <a:ext cx="540000" cy="540764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2" name="TextBox 125">
              <a:extLst>
                <a:ext uri="{FF2B5EF4-FFF2-40B4-BE49-F238E27FC236}">
                  <a16:creationId xmlns:a16="http://schemas.microsoft.com/office/drawing/2014/main" id="{AD552C05-C947-A10C-27CE-6CCC0B8F14AD}"/>
                </a:ext>
              </a:extLst>
            </p:cNvPr>
            <p:cNvSpPr txBox="1"/>
            <p:nvPr/>
          </p:nvSpPr>
          <p:spPr>
            <a:xfrm>
              <a:off x="5269734" y="4205169"/>
              <a:ext cx="1235824" cy="338554"/>
            </a:xfrm>
            <a:prstGeom prst="rect">
              <a:avLst/>
            </a:prstGeom>
            <a:noFill/>
          </p:spPr>
          <p:txBody>
            <a:bodyPr wrap="square" lIns="0" tIns="0" rIns="0" bIns="0" rtlCol="0">
              <a:spAutoFit/>
            </a:bodyPr>
            <a:lstStyle/>
            <a:p>
              <a:pPr algn="ctr"/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Overlap-PCR </a:t>
              </a:r>
            </a:p>
            <a:p>
              <a:pPr algn="ctr"/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with </a:t>
              </a:r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pro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/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CDS+3’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464" name="TextBox 121">
              <a:extLst>
                <a:ext uri="{FF2B5EF4-FFF2-40B4-BE49-F238E27FC236}">
                  <a16:creationId xmlns:a16="http://schemas.microsoft.com/office/drawing/2014/main" id="{C041B096-BF3C-3B9C-05DD-59A0F19E7269}"/>
                </a:ext>
              </a:extLst>
            </p:cNvPr>
            <p:cNvSpPr txBox="1"/>
            <p:nvPr/>
          </p:nvSpPr>
          <p:spPr>
            <a:xfrm>
              <a:off x="3238833" y="4544543"/>
              <a:ext cx="26802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b="1">
                  <a:latin typeface="Cambria" panose="02040503050406030204" pitchFamily="18" charset="0"/>
                  <a:cs typeface="Times New Roman" pitchFamily="18" charset="0"/>
                </a:rPr>
                <a:t>+</a:t>
              </a:r>
              <a:endParaRPr lang="zh-CN" altLang="en-US" sz="1100" b="1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479" name="直接连接符 18">
              <a:extLst>
                <a:ext uri="{FF2B5EF4-FFF2-40B4-BE49-F238E27FC236}">
                  <a16:creationId xmlns:a16="http://schemas.microsoft.com/office/drawing/2014/main" id="{3A0C41CC-99A5-8E6B-C37D-2F4750A08F2D}"/>
                </a:ext>
              </a:extLst>
            </p:cNvPr>
            <p:cNvCxnSpPr/>
            <p:nvPr/>
          </p:nvCxnSpPr>
          <p:spPr>
            <a:xfrm>
              <a:off x="2924976" y="4862939"/>
              <a:ext cx="252000" cy="0"/>
            </a:xfrm>
            <a:prstGeom prst="line">
              <a:avLst/>
            </a:prstGeom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0" name="直接连接符 430">
              <a:extLst>
                <a:ext uri="{FF2B5EF4-FFF2-40B4-BE49-F238E27FC236}">
                  <a16:creationId xmlns:a16="http://schemas.microsoft.com/office/drawing/2014/main" id="{6AC6AEB4-6E1E-66EB-8E09-7843DF091AC7}"/>
                </a:ext>
              </a:extLst>
            </p:cNvPr>
            <p:cNvCxnSpPr/>
            <p:nvPr/>
          </p:nvCxnSpPr>
          <p:spPr>
            <a:xfrm>
              <a:off x="3563648" y="4487089"/>
              <a:ext cx="252000" cy="0"/>
            </a:xfrm>
            <a:prstGeom prst="line">
              <a:avLst/>
            </a:pr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16" name="组合 915">
              <a:extLst>
                <a:ext uri="{FF2B5EF4-FFF2-40B4-BE49-F238E27FC236}">
                  <a16:creationId xmlns:a16="http://schemas.microsoft.com/office/drawing/2014/main" id="{36786FD2-8FB9-5390-0728-91E6F28E12FF}"/>
                </a:ext>
              </a:extLst>
            </p:cNvPr>
            <p:cNvGrpSpPr/>
            <p:nvPr/>
          </p:nvGrpSpPr>
          <p:grpSpPr>
            <a:xfrm>
              <a:off x="6498243" y="4533695"/>
              <a:ext cx="1649208" cy="265956"/>
              <a:chOff x="6498243" y="4533695"/>
              <a:chExt cx="1649208" cy="265956"/>
            </a:xfrm>
          </p:grpSpPr>
          <p:sp>
            <p:nvSpPr>
              <p:cNvPr id="917" name="矩形 916">
                <a:extLst>
                  <a:ext uri="{FF2B5EF4-FFF2-40B4-BE49-F238E27FC236}">
                    <a16:creationId xmlns:a16="http://schemas.microsoft.com/office/drawing/2014/main" id="{40EF8EF0-E64A-A42C-2485-D2BD93A3CC5F}"/>
                  </a:ext>
                </a:extLst>
              </p:cNvPr>
              <p:cNvSpPr/>
              <p:nvPr/>
            </p:nvSpPr>
            <p:spPr>
              <a:xfrm>
                <a:off x="6498243" y="4539289"/>
                <a:ext cx="1649208" cy="255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rgbClr val="0000FF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en-US" altLang="zh-CN" sz="1100" b="1" i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AvrPii</a:t>
                </a:r>
                <a:r>
                  <a:rPr lang="en-US" altLang="zh-CN" sz="1100" b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-J</a:t>
                </a:r>
                <a:r>
                  <a:rPr lang="en-US" altLang="zh-CN" sz="1100" b="1" baseline="-2500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pro</a:t>
                </a:r>
                <a:r>
                  <a:rPr lang="en-US" altLang="zh-CN" sz="1100" b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/C</a:t>
                </a:r>
                <a:r>
                  <a:rPr lang="en-US" altLang="zh-CN" sz="1100" b="1" baseline="-2500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CDS+3’</a:t>
                </a:r>
              </a:p>
            </p:txBody>
          </p:sp>
          <p:cxnSp>
            <p:nvCxnSpPr>
              <p:cNvPr id="918" name="直接连接符 532">
                <a:extLst>
                  <a:ext uri="{FF2B5EF4-FFF2-40B4-BE49-F238E27FC236}">
                    <a16:creationId xmlns:a16="http://schemas.microsoft.com/office/drawing/2014/main" id="{011383B0-23F3-95BA-BA9A-19FB602BE48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668750" y="4539289"/>
                <a:ext cx="1478701" cy="0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19" name="直接连接符 532">
                <a:extLst>
                  <a:ext uri="{FF2B5EF4-FFF2-40B4-BE49-F238E27FC236}">
                    <a16:creationId xmlns:a16="http://schemas.microsoft.com/office/drawing/2014/main" id="{3E7A2379-9685-0955-F9CF-9720509A8810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668750" y="4794889"/>
                <a:ext cx="1478701" cy="0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20" name="直接连接符 532">
                <a:extLst>
                  <a:ext uri="{FF2B5EF4-FFF2-40B4-BE49-F238E27FC236}">
                    <a16:creationId xmlns:a16="http://schemas.microsoft.com/office/drawing/2014/main" id="{4217E7B2-6196-E42D-1374-0BC7B4030D1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147451" y="4533695"/>
                <a:ext cx="0" cy="265956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6" name="组合 15">
            <a:extLst>
              <a:ext uri="{FF2B5EF4-FFF2-40B4-BE49-F238E27FC236}">
                <a16:creationId xmlns:a16="http://schemas.microsoft.com/office/drawing/2014/main" id="{A0A4D5A9-5C0F-11B0-E329-A75A6C74EE4D}"/>
              </a:ext>
            </a:extLst>
          </p:cNvPr>
          <p:cNvGrpSpPr/>
          <p:nvPr/>
        </p:nvGrpSpPr>
        <p:grpSpPr>
          <a:xfrm>
            <a:off x="1476107" y="5033335"/>
            <a:ext cx="6671344" cy="950548"/>
            <a:chOff x="1476107" y="5033335"/>
            <a:chExt cx="6671344" cy="950548"/>
          </a:xfrm>
        </p:grpSpPr>
        <p:sp>
          <p:nvSpPr>
            <p:cNvPr id="484" name="矩形 483">
              <a:extLst>
                <a:ext uri="{FF2B5EF4-FFF2-40B4-BE49-F238E27FC236}">
                  <a16:creationId xmlns:a16="http://schemas.microsoft.com/office/drawing/2014/main" id="{F1C7AA6A-B861-A9BF-2C1D-FC53ADF6F472}"/>
                </a:ext>
              </a:extLst>
            </p:cNvPr>
            <p:cNvSpPr/>
            <p:nvPr/>
          </p:nvSpPr>
          <p:spPr>
            <a:xfrm>
              <a:off x="1572605" y="5382501"/>
              <a:ext cx="1347920" cy="255600"/>
            </a:xfrm>
            <a:prstGeom prst="rect">
              <a:avLst/>
            </a:prstGeom>
            <a:solidFill>
              <a:schemeClr val="bg1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dirty="0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AvrPii-C</a:t>
              </a:r>
              <a:r>
                <a:rPr lang="en-US" altLang="zh-CN" sz="1100" b="1" baseline="-25000" dirty="0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promoter</a:t>
              </a:r>
              <a:endParaRPr lang="zh-CN" altLang="en-US" sz="1100" baseline="-250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486" name="直接箭头连接符 119">
              <a:extLst>
                <a:ext uri="{FF2B5EF4-FFF2-40B4-BE49-F238E27FC236}">
                  <a16:creationId xmlns:a16="http://schemas.microsoft.com/office/drawing/2014/main" id="{EA48F121-DA56-00B6-0000-85BC7CE60298}"/>
                </a:ext>
              </a:extLst>
            </p:cNvPr>
            <p:cNvCxnSpPr/>
            <p:nvPr/>
          </p:nvCxnSpPr>
          <p:spPr>
            <a:xfrm rot="18900000">
              <a:off x="1642642" y="5141968"/>
              <a:ext cx="360000" cy="36051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7" name="TextBox 121">
              <a:extLst>
                <a:ext uri="{FF2B5EF4-FFF2-40B4-BE49-F238E27FC236}">
                  <a16:creationId xmlns:a16="http://schemas.microsoft.com/office/drawing/2014/main" id="{298CA549-E369-65CC-5BA2-810CB1A6ED6E}"/>
                </a:ext>
              </a:extLst>
            </p:cNvPr>
            <p:cNvSpPr txBox="1"/>
            <p:nvPr/>
          </p:nvSpPr>
          <p:spPr>
            <a:xfrm>
              <a:off x="1476107" y="5050553"/>
              <a:ext cx="52931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pro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01" name="直接箭头连接符 122">
              <a:extLst>
                <a:ext uri="{FF2B5EF4-FFF2-40B4-BE49-F238E27FC236}">
                  <a16:creationId xmlns:a16="http://schemas.microsoft.com/office/drawing/2014/main" id="{A52E46D0-3849-65A9-4D8C-57DE685264B8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2675237" y="5709434"/>
              <a:ext cx="252000" cy="167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02" name="TextBox 121">
              <a:extLst>
                <a:ext uri="{FF2B5EF4-FFF2-40B4-BE49-F238E27FC236}">
                  <a16:creationId xmlns:a16="http://schemas.microsoft.com/office/drawing/2014/main" id="{78AF7265-20C5-C43B-D651-AC20B1E157D9}"/>
                </a:ext>
              </a:extLst>
            </p:cNvPr>
            <p:cNvSpPr txBox="1"/>
            <p:nvPr/>
          </p:nvSpPr>
          <p:spPr>
            <a:xfrm>
              <a:off x="2649625" y="5722273"/>
              <a:ext cx="54534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 err="1"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 err="1">
                  <a:latin typeface="Cambria" panose="02040503050406030204" pitchFamily="18" charset="0"/>
                  <a:cs typeface="Times New Roman" pitchFamily="18" charset="0"/>
                </a:rPr>
                <a:t>pro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03" name="矩形 502">
              <a:extLst>
                <a:ext uri="{FF2B5EF4-FFF2-40B4-BE49-F238E27FC236}">
                  <a16:creationId xmlns:a16="http://schemas.microsoft.com/office/drawing/2014/main" id="{A8CEF84C-39B5-B611-B19A-ABE97FFEC3CE}"/>
                </a:ext>
              </a:extLst>
            </p:cNvPr>
            <p:cNvSpPr/>
            <p:nvPr/>
          </p:nvSpPr>
          <p:spPr>
            <a:xfrm>
              <a:off x="3810065" y="5391659"/>
              <a:ext cx="1387225" cy="255600"/>
            </a:xfrm>
            <a:prstGeom prst="rect">
              <a:avLst/>
            </a:prstGeom>
            <a:solidFill>
              <a:schemeClr val="bg1"/>
            </a:solidFill>
            <a:ln>
              <a:solidFill>
                <a:srgbClr val="0000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AvrPii-J</a:t>
              </a:r>
              <a:r>
                <a:rPr lang="en-US" altLang="zh-CN" sz="1100" b="1" baseline="-25000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CDS+3’</a:t>
              </a:r>
              <a:endParaRPr lang="zh-CN" altLang="en-US" sz="1100" baseline="-250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04" name="TextBox 121">
              <a:extLst>
                <a:ext uri="{FF2B5EF4-FFF2-40B4-BE49-F238E27FC236}">
                  <a16:creationId xmlns:a16="http://schemas.microsoft.com/office/drawing/2014/main" id="{ACEB7823-F9DB-92CB-310B-A07878ECBC35}"/>
                </a:ext>
              </a:extLst>
            </p:cNvPr>
            <p:cNvSpPr txBox="1"/>
            <p:nvPr/>
          </p:nvSpPr>
          <p:spPr>
            <a:xfrm>
              <a:off x="3477524" y="5050553"/>
              <a:ext cx="635110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>
                  <a:latin typeface="Cambria" panose="02040503050406030204" pitchFamily="18" charset="0"/>
                  <a:cs typeface="Times New Roman" pitchFamily="18" charset="0"/>
                </a:rPr>
                <a:t>CDS+3’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05" name="直接箭头连接符 122">
              <a:extLst>
                <a:ext uri="{FF2B5EF4-FFF2-40B4-BE49-F238E27FC236}">
                  <a16:creationId xmlns:a16="http://schemas.microsoft.com/office/drawing/2014/main" id="{C0461CFE-33F8-1DB2-5733-A818E06AE0F8}"/>
                </a:ext>
              </a:extLst>
            </p:cNvPr>
            <p:cNvCxnSpPr/>
            <p:nvPr/>
          </p:nvCxnSpPr>
          <p:spPr>
            <a:xfrm rot="2700000" flipH="1">
              <a:off x="4767206" y="5534720"/>
              <a:ext cx="360000" cy="360510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06" name="TextBox 121">
              <a:extLst>
                <a:ext uri="{FF2B5EF4-FFF2-40B4-BE49-F238E27FC236}">
                  <a16:creationId xmlns:a16="http://schemas.microsoft.com/office/drawing/2014/main" id="{1390E556-B4D5-4E7F-D2B9-F128A4E6E88A}"/>
                </a:ext>
              </a:extLst>
            </p:cNvPr>
            <p:cNvSpPr txBox="1"/>
            <p:nvPr/>
          </p:nvSpPr>
          <p:spPr>
            <a:xfrm>
              <a:off x="4686596" y="5722273"/>
              <a:ext cx="64793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CDS+3’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07" name="直接箭头连接符 119">
              <a:extLst>
                <a:ext uri="{FF2B5EF4-FFF2-40B4-BE49-F238E27FC236}">
                  <a16:creationId xmlns:a16="http://schemas.microsoft.com/office/drawing/2014/main" id="{CC972BDD-DC3B-6A65-1482-442638CA1F42}"/>
                </a:ext>
              </a:extLst>
            </p:cNvPr>
            <p:cNvCxnSpPr>
              <a:cxnSpLocks/>
            </p:cNvCxnSpPr>
            <p:nvPr/>
          </p:nvCxnSpPr>
          <p:spPr>
            <a:xfrm>
              <a:off x="3810995" y="5339912"/>
              <a:ext cx="252000" cy="179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8" name="直接箭头连接符 124">
              <a:extLst>
                <a:ext uri="{FF2B5EF4-FFF2-40B4-BE49-F238E27FC236}">
                  <a16:creationId xmlns:a16="http://schemas.microsoft.com/office/drawing/2014/main" id="{E612F1BE-98AB-84C5-06C8-25F609A2FED4}"/>
                </a:ext>
              </a:extLst>
            </p:cNvPr>
            <p:cNvCxnSpPr/>
            <p:nvPr/>
          </p:nvCxnSpPr>
          <p:spPr>
            <a:xfrm rot="18900000">
              <a:off x="5560120" y="5232001"/>
              <a:ext cx="540000" cy="540764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09" name="TextBox 125">
              <a:extLst>
                <a:ext uri="{FF2B5EF4-FFF2-40B4-BE49-F238E27FC236}">
                  <a16:creationId xmlns:a16="http://schemas.microsoft.com/office/drawing/2014/main" id="{C253B55F-7222-38B8-9607-014E3E52A429}"/>
                </a:ext>
              </a:extLst>
            </p:cNvPr>
            <p:cNvSpPr txBox="1"/>
            <p:nvPr/>
          </p:nvSpPr>
          <p:spPr>
            <a:xfrm>
              <a:off x="5201915" y="5033335"/>
              <a:ext cx="1362874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Overlap-PCR </a:t>
              </a:r>
            </a:p>
            <a:p>
              <a:pPr algn="ctr"/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with </a:t>
              </a:r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pro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/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CDS+3’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10" name="TextBox 121">
              <a:extLst>
                <a:ext uri="{FF2B5EF4-FFF2-40B4-BE49-F238E27FC236}">
                  <a16:creationId xmlns:a16="http://schemas.microsoft.com/office/drawing/2014/main" id="{1956B4BE-4C8F-A4B6-C805-DB2F3E4D2404}"/>
                </a:ext>
              </a:extLst>
            </p:cNvPr>
            <p:cNvSpPr txBox="1"/>
            <p:nvPr/>
          </p:nvSpPr>
          <p:spPr>
            <a:xfrm>
              <a:off x="3238833" y="5397369"/>
              <a:ext cx="26802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b="1">
                  <a:latin typeface="Cambria" panose="02040503050406030204" pitchFamily="18" charset="0"/>
                  <a:cs typeface="Times New Roman" pitchFamily="18" charset="0"/>
                </a:rPr>
                <a:t>+</a:t>
              </a:r>
              <a:endParaRPr lang="zh-CN" altLang="en-US" sz="1100" b="1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12" name="直接连接符 431">
              <a:extLst>
                <a:ext uri="{FF2B5EF4-FFF2-40B4-BE49-F238E27FC236}">
                  <a16:creationId xmlns:a16="http://schemas.microsoft.com/office/drawing/2014/main" id="{1FA1182F-10ED-0F6D-07FE-3746104137E2}"/>
                </a:ext>
              </a:extLst>
            </p:cNvPr>
            <p:cNvCxnSpPr/>
            <p:nvPr/>
          </p:nvCxnSpPr>
          <p:spPr>
            <a:xfrm>
              <a:off x="2923410" y="5709600"/>
              <a:ext cx="252000" cy="0"/>
            </a:xfrm>
            <a:prstGeom prst="line">
              <a:avLst/>
            </a:pr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13" name="直接连接符 436">
              <a:extLst>
                <a:ext uri="{FF2B5EF4-FFF2-40B4-BE49-F238E27FC236}">
                  <a16:creationId xmlns:a16="http://schemas.microsoft.com/office/drawing/2014/main" id="{909B985D-CE64-3352-605D-2EDF3F694FDC}"/>
                </a:ext>
              </a:extLst>
            </p:cNvPr>
            <p:cNvCxnSpPr/>
            <p:nvPr/>
          </p:nvCxnSpPr>
          <p:spPr>
            <a:xfrm>
              <a:off x="3561267" y="5340121"/>
              <a:ext cx="252000" cy="0"/>
            </a:xfrm>
            <a:prstGeom prst="line">
              <a:avLst/>
            </a:prstGeom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1" name="组合 920">
              <a:extLst>
                <a:ext uri="{FF2B5EF4-FFF2-40B4-BE49-F238E27FC236}">
                  <a16:creationId xmlns:a16="http://schemas.microsoft.com/office/drawing/2014/main" id="{18299A57-5D9C-2F31-2CFE-5F11FDB01D4F}"/>
                </a:ext>
              </a:extLst>
            </p:cNvPr>
            <p:cNvGrpSpPr/>
            <p:nvPr/>
          </p:nvGrpSpPr>
          <p:grpSpPr>
            <a:xfrm>
              <a:off x="6498243" y="5388263"/>
              <a:ext cx="1649208" cy="265956"/>
              <a:chOff x="6498243" y="5388263"/>
              <a:chExt cx="1649208" cy="265956"/>
            </a:xfrm>
          </p:grpSpPr>
          <p:sp>
            <p:nvSpPr>
              <p:cNvPr id="922" name="矩形 921">
                <a:extLst>
                  <a:ext uri="{FF2B5EF4-FFF2-40B4-BE49-F238E27FC236}">
                    <a16:creationId xmlns:a16="http://schemas.microsoft.com/office/drawing/2014/main" id="{D0957BEB-4330-678E-D41D-5C63ABC76F0E}"/>
                  </a:ext>
                </a:extLst>
              </p:cNvPr>
              <p:cNvSpPr/>
              <p:nvPr/>
            </p:nvSpPr>
            <p:spPr>
              <a:xfrm>
                <a:off x="6498243" y="5393857"/>
                <a:ext cx="1649208" cy="255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en-US" altLang="zh-CN" sz="1100" b="1" i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AvrPii</a:t>
                </a:r>
                <a:r>
                  <a:rPr lang="en-US" altLang="zh-CN" sz="1100" b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-C</a:t>
                </a:r>
                <a:r>
                  <a:rPr lang="en-US" altLang="zh-CN" sz="1100" b="1" baseline="-2500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pro</a:t>
                </a:r>
                <a:r>
                  <a:rPr lang="en-US" altLang="zh-CN" sz="1100" b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/J</a:t>
                </a:r>
                <a:r>
                  <a:rPr lang="en-US" altLang="zh-CN" sz="1100" b="1" baseline="-2500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CDS+3’</a:t>
                </a:r>
              </a:p>
            </p:txBody>
          </p:sp>
          <p:cxnSp>
            <p:nvCxnSpPr>
              <p:cNvPr id="923" name="直接连接符 532">
                <a:extLst>
                  <a:ext uri="{FF2B5EF4-FFF2-40B4-BE49-F238E27FC236}">
                    <a16:creationId xmlns:a16="http://schemas.microsoft.com/office/drawing/2014/main" id="{E2B225F8-75E8-9FB9-EB80-5306D933364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668750" y="5393857"/>
                <a:ext cx="1478701" cy="0"/>
              </a:xfrm>
              <a:prstGeom prst="line">
                <a:avLst/>
              </a:prstGeom>
              <a:ln w="12700">
                <a:solidFill>
                  <a:srgbClr val="0000FF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24" name="直接连接符 532">
                <a:extLst>
                  <a:ext uri="{FF2B5EF4-FFF2-40B4-BE49-F238E27FC236}">
                    <a16:creationId xmlns:a16="http://schemas.microsoft.com/office/drawing/2014/main" id="{8A75B9A8-C762-1766-8B32-0F9B9C7375C0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668750" y="5649457"/>
                <a:ext cx="1478701" cy="0"/>
              </a:xfrm>
              <a:prstGeom prst="line">
                <a:avLst/>
              </a:prstGeom>
              <a:ln w="12700">
                <a:solidFill>
                  <a:srgbClr val="0000FF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25" name="直接连接符 532">
                <a:extLst>
                  <a:ext uri="{FF2B5EF4-FFF2-40B4-BE49-F238E27FC236}">
                    <a16:creationId xmlns:a16="http://schemas.microsoft.com/office/drawing/2014/main" id="{EAA43A1D-E348-4C15-0F38-3507FE0E816C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8147451" y="5388263"/>
                <a:ext cx="0" cy="265956"/>
              </a:xfrm>
              <a:prstGeom prst="line">
                <a:avLst/>
              </a:prstGeom>
              <a:ln w="12700">
                <a:solidFill>
                  <a:srgbClr val="0000FF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" name="组合 1">
            <a:extLst>
              <a:ext uri="{FF2B5EF4-FFF2-40B4-BE49-F238E27FC236}">
                <a16:creationId xmlns:a16="http://schemas.microsoft.com/office/drawing/2014/main" id="{C9B7DA8A-A1E3-56B6-63FC-1CEA3E0178A9}"/>
              </a:ext>
            </a:extLst>
          </p:cNvPr>
          <p:cNvGrpSpPr/>
          <p:nvPr/>
        </p:nvGrpSpPr>
        <p:grpSpPr>
          <a:xfrm>
            <a:off x="3329707" y="5911875"/>
            <a:ext cx="4824536" cy="600903"/>
            <a:chOff x="3329707" y="5911875"/>
            <a:chExt cx="4824536" cy="600903"/>
          </a:xfrm>
        </p:grpSpPr>
        <p:sp>
          <p:nvSpPr>
            <p:cNvPr id="551" name="TextBox 121">
              <a:extLst>
                <a:ext uri="{FF2B5EF4-FFF2-40B4-BE49-F238E27FC236}">
                  <a16:creationId xmlns:a16="http://schemas.microsoft.com/office/drawing/2014/main" id="{C9F3B339-4758-0A23-34B6-F15E4B5688A3}"/>
                </a:ext>
              </a:extLst>
            </p:cNvPr>
            <p:cNvSpPr txBox="1"/>
            <p:nvPr/>
          </p:nvSpPr>
          <p:spPr>
            <a:xfrm>
              <a:off x="4028519" y="5911875"/>
              <a:ext cx="811441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J/C-1-F(2)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52" name="矩形 551">
              <a:extLst>
                <a:ext uri="{FF2B5EF4-FFF2-40B4-BE49-F238E27FC236}">
                  <a16:creationId xmlns:a16="http://schemas.microsoft.com/office/drawing/2014/main" id="{400B0909-ACFA-5BEE-E069-421CE37DD32C}"/>
                </a:ext>
              </a:extLst>
            </p:cNvPr>
            <p:cNvSpPr/>
            <p:nvPr/>
          </p:nvSpPr>
          <p:spPr>
            <a:xfrm>
              <a:off x="3549055" y="6257178"/>
              <a:ext cx="1649207" cy="255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</a:t>
              </a:r>
              <a:r>
                <a:rPr lang="en-US" altLang="zh-CN" sz="1100" b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-J </a:t>
              </a:r>
              <a:r>
                <a:rPr lang="en-US" altLang="zh-CN" sz="110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T-vector</a:t>
              </a:r>
              <a:endParaRPr lang="zh-CN" altLang="en-US" sz="11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54" name="TextBox 123">
              <a:extLst>
                <a:ext uri="{FF2B5EF4-FFF2-40B4-BE49-F238E27FC236}">
                  <a16:creationId xmlns:a16="http://schemas.microsoft.com/office/drawing/2014/main" id="{8CDE7B12-B725-B8F0-5666-031DF82651BA}"/>
                </a:ext>
              </a:extLst>
            </p:cNvPr>
            <p:cNvSpPr txBox="1"/>
            <p:nvPr/>
          </p:nvSpPr>
          <p:spPr>
            <a:xfrm>
              <a:off x="3329707" y="5911875"/>
              <a:ext cx="885718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J/C-1-R(1)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55" name="TextBox 125">
              <a:extLst>
                <a:ext uri="{FF2B5EF4-FFF2-40B4-BE49-F238E27FC236}">
                  <a16:creationId xmlns:a16="http://schemas.microsoft.com/office/drawing/2014/main" id="{3E5A2F8E-719D-705B-ED4C-321DCAC3B18C}"/>
                </a:ext>
              </a:extLst>
            </p:cNvPr>
            <p:cNvSpPr txBox="1"/>
            <p:nvPr/>
          </p:nvSpPr>
          <p:spPr>
            <a:xfrm>
              <a:off x="5226684" y="6125273"/>
              <a:ext cx="1199367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Self-ligation-PCR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56" name="直接箭头连接符 122">
              <a:extLst>
                <a:ext uri="{FF2B5EF4-FFF2-40B4-BE49-F238E27FC236}">
                  <a16:creationId xmlns:a16="http://schemas.microsoft.com/office/drawing/2014/main" id="{CD5635CA-8B19-E1F3-4359-5C49DF490192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530238" y="6186001"/>
              <a:ext cx="252000" cy="167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7" name="直接连接符 424">
              <a:extLst>
                <a:ext uri="{FF2B5EF4-FFF2-40B4-BE49-F238E27FC236}">
                  <a16:creationId xmlns:a16="http://schemas.microsoft.com/office/drawing/2014/main" id="{77770433-58D3-908C-8231-A75034B7ECE8}"/>
                </a:ext>
              </a:extLst>
            </p:cNvPr>
            <p:cNvCxnSpPr/>
            <p:nvPr/>
          </p:nvCxnSpPr>
          <p:spPr>
            <a:xfrm>
              <a:off x="3779524" y="6186084"/>
              <a:ext cx="252000" cy="0"/>
            </a:xfrm>
            <a:prstGeom prst="line">
              <a:avLst/>
            </a:prstGeom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8" name="直接箭头连接符 122">
              <a:extLst>
                <a:ext uri="{FF2B5EF4-FFF2-40B4-BE49-F238E27FC236}">
                  <a16:creationId xmlns:a16="http://schemas.microsoft.com/office/drawing/2014/main" id="{1F457E01-2D43-1BA1-A1F7-A024EB085D8F}"/>
                </a:ext>
              </a:extLst>
            </p:cNvPr>
            <p:cNvCxnSpPr>
              <a:cxnSpLocks/>
            </p:cNvCxnSpPr>
            <p:nvPr/>
          </p:nvCxnSpPr>
          <p:spPr>
            <a:xfrm>
              <a:off x="4345107" y="6186001"/>
              <a:ext cx="252000" cy="167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9" name="直接连接符 426">
              <a:extLst>
                <a:ext uri="{FF2B5EF4-FFF2-40B4-BE49-F238E27FC236}">
                  <a16:creationId xmlns:a16="http://schemas.microsoft.com/office/drawing/2014/main" id="{0F077525-3745-7AE9-C655-0BFE4A8BE93A}"/>
                </a:ext>
              </a:extLst>
            </p:cNvPr>
            <p:cNvCxnSpPr/>
            <p:nvPr/>
          </p:nvCxnSpPr>
          <p:spPr>
            <a:xfrm flipH="1">
              <a:off x="4093838" y="6186084"/>
              <a:ext cx="252000" cy="0"/>
            </a:xfrm>
            <a:prstGeom prst="line">
              <a:avLst/>
            </a:prstGeom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1" name="直接连接符 530">
              <a:extLst>
                <a:ext uri="{FF2B5EF4-FFF2-40B4-BE49-F238E27FC236}">
                  <a16:creationId xmlns:a16="http://schemas.microsoft.com/office/drawing/2014/main" id="{A8F36BEF-CE17-B3B4-02C5-A58A87B09C3D}"/>
                </a:ext>
              </a:extLst>
            </p:cNvPr>
            <p:cNvCxnSpPr/>
            <p:nvPr/>
          </p:nvCxnSpPr>
          <p:spPr>
            <a:xfrm>
              <a:off x="3544724" y="6257178"/>
              <a:ext cx="1656000" cy="0"/>
            </a:xfrm>
            <a:prstGeom prst="line">
              <a:avLst/>
            </a:pr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26" name="组合 925">
              <a:extLst>
                <a:ext uri="{FF2B5EF4-FFF2-40B4-BE49-F238E27FC236}">
                  <a16:creationId xmlns:a16="http://schemas.microsoft.com/office/drawing/2014/main" id="{C6E68AB9-FA9E-6ECA-60D9-F76EF029E5A9}"/>
                </a:ext>
              </a:extLst>
            </p:cNvPr>
            <p:cNvGrpSpPr/>
            <p:nvPr/>
          </p:nvGrpSpPr>
          <p:grpSpPr>
            <a:xfrm>
              <a:off x="6498243" y="6257178"/>
              <a:ext cx="1656000" cy="255600"/>
              <a:chOff x="6498243" y="6257178"/>
              <a:chExt cx="1656000" cy="255600"/>
            </a:xfrm>
          </p:grpSpPr>
          <p:sp>
            <p:nvSpPr>
              <p:cNvPr id="927" name="矩形 926">
                <a:extLst>
                  <a:ext uri="{FF2B5EF4-FFF2-40B4-BE49-F238E27FC236}">
                    <a16:creationId xmlns:a16="http://schemas.microsoft.com/office/drawing/2014/main" id="{9BEAA1E7-CA98-4670-0F9F-F8D0D9F5A90A}"/>
                  </a:ext>
                </a:extLst>
              </p:cNvPr>
              <p:cNvSpPr/>
              <p:nvPr/>
            </p:nvSpPr>
            <p:spPr>
              <a:xfrm>
                <a:off x="6498243" y="6257178"/>
                <a:ext cx="1649208" cy="255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en-US" altLang="zh-CN" sz="1100" b="1" i="1" dirty="0" err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AvrPii</a:t>
                </a:r>
                <a:r>
                  <a:rPr lang="en-US" altLang="zh-CN" sz="1100" b="1" dirty="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-J/C-1  </a:t>
                </a:r>
                <a:r>
                  <a:rPr lang="en-US" altLang="zh-CN" sz="1100" dirty="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T-vector</a:t>
                </a:r>
                <a:endParaRPr lang="zh-CN" altLang="en-US" sz="1100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endParaRPr>
              </a:p>
            </p:txBody>
          </p:sp>
          <p:cxnSp>
            <p:nvCxnSpPr>
              <p:cNvPr id="928" name="直接连接符 531">
                <a:extLst>
                  <a:ext uri="{FF2B5EF4-FFF2-40B4-BE49-F238E27FC236}">
                    <a16:creationId xmlns:a16="http://schemas.microsoft.com/office/drawing/2014/main" id="{B9D777DD-5593-639D-6531-05B6BC66ECE1}"/>
                  </a:ext>
                </a:extLst>
              </p:cNvPr>
              <p:cNvCxnSpPr/>
              <p:nvPr/>
            </p:nvCxnSpPr>
            <p:spPr>
              <a:xfrm>
                <a:off x="6498243" y="6257178"/>
                <a:ext cx="1656000" cy="0"/>
              </a:xfrm>
              <a:prstGeom prst="line">
                <a:avLst/>
              </a:prstGeom>
              <a:ln w="12700">
                <a:solidFill>
                  <a:srgbClr val="0000FF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29" name="直接连接符 532">
                <a:extLst>
                  <a:ext uri="{FF2B5EF4-FFF2-40B4-BE49-F238E27FC236}">
                    <a16:creationId xmlns:a16="http://schemas.microsoft.com/office/drawing/2014/main" id="{5169F43F-83C6-27F3-E0DB-B8E1A535211B}"/>
                  </a:ext>
                </a:extLst>
              </p:cNvPr>
              <p:cNvCxnSpPr/>
              <p:nvPr/>
            </p:nvCxnSpPr>
            <p:spPr>
              <a:xfrm>
                <a:off x="6668531" y="6257178"/>
                <a:ext cx="360000" cy="0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3" name="组合 2">
            <a:extLst>
              <a:ext uri="{FF2B5EF4-FFF2-40B4-BE49-F238E27FC236}">
                <a16:creationId xmlns:a16="http://schemas.microsoft.com/office/drawing/2014/main" id="{492EBEB4-2D99-13D2-EEC2-11C571451424}"/>
              </a:ext>
            </a:extLst>
          </p:cNvPr>
          <p:cNvGrpSpPr/>
          <p:nvPr/>
        </p:nvGrpSpPr>
        <p:grpSpPr>
          <a:xfrm>
            <a:off x="3428500" y="6658377"/>
            <a:ext cx="4720980" cy="623689"/>
            <a:chOff x="3428500" y="6658377"/>
            <a:chExt cx="4720980" cy="623689"/>
          </a:xfrm>
        </p:grpSpPr>
        <p:sp>
          <p:nvSpPr>
            <p:cNvPr id="567" name="TextBox 135">
              <a:extLst>
                <a:ext uri="{FF2B5EF4-FFF2-40B4-BE49-F238E27FC236}">
                  <a16:creationId xmlns:a16="http://schemas.microsoft.com/office/drawing/2014/main" id="{0B7F41A5-13C4-D3FD-EB73-9703BAC119A6}"/>
                </a:ext>
              </a:extLst>
            </p:cNvPr>
            <p:cNvSpPr txBox="1"/>
            <p:nvPr/>
          </p:nvSpPr>
          <p:spPr>
            <a:xfrm>
              <a:off x="5226684" y="6892020"/>
              <a:ext cx="1199367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Self-ligation-PCR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68" name="TextBox 121">
              <a:extLst>
                <a:ext uri="{FF2B5EF4-FFF2-40B4-BE49-F238E27FC236}">
                  <a16:creationId xmlns:a16="http://schemas.microsoft.com/office/drawing/2014/main" id="{216F3525-460A-0B48-2467-9AF5AD04B9D8}"/>
                </a:ext>
              </a:extLst>
            </p:cNvPr>
            <p:cNvSpPr txBox="1"/>
            <p:nvPr/>
          </p:nvSpPr>
          <p:spPr>
            <a:xfrm>
              <a:off x="4334493" y="6658377"/>
              <a:ext cx="936475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J/C-2-F(5-7)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69" name="TextBox 123">
              <a:extLst>
                <a:ext uri="{FF2B5EF4-FFF2-40B4-BE49-F238E27FC236}">
                  <a16:creationId xmlns:a16="http://schemas.microsoft.com/office/drawing/2014/main" id="{6A873836-6DC1-D996-1A3F-C84DDBBAEEB8}"/>
                </a:ext>
              </a:extLst>
            </p:cNvPr>
            <p:cNvSpPr txBox="1"/>
            <p:nvPr/>
          </p:nvSpPr>
          <p:spPr>
            <a:xfrm>
              <a:off x="3428500" y="6658377"/>
              <a:ext cx="994898" cy="4308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J/C-2-R (3-4)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70" name="直接箭头连接符 122">
              <a:extLst>
                <a:ext uri="{FF2B5EF4-FFF2-40B4-BE49-F238E27FC236}">
                  <a16:creationId xmlns:a16="http://schemas.microsoft.com/office/drawing/2014/main" id="{26899C74-6D52-1E8C-9B44-A0969FC427F4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3851815" y="6930458"/>
              <a:ext cx="504000" cy="167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1" name="直接箭头连接符 122">
              <a:extLst>
                <a:ext uri="{FF2B5EF4-FFF2-40B4-BE49-F238E27FC236}">
                  <a16:creationId xmlns:a16="http://schemas.microsoft.com/office/drawing/2014/main" id="{5B03A19C-3708-9B2E-4A78-5D4DCEB89106}"/>
                </a:ext>
              </a:extLst>
            </p:cNvPr>
            <p:cNvCxnSpPr>
              <a:cxnSpLocks/>
            </p:cNvCxnSpPr>
            <p:nvPr/>
          </p:nvCxnSpPr>
          <p:spPr>
            <a:xfrm>
              <a:off x="4666684" y="6930458"/>
              <a:ext cx="252000" cy="167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2" name="直接连接符 541">
              <a:extLst>
                <a:ext uri="{FF2B5EF4-FFF2-40B4-BE49-F238E27FC236}">
                  <a16:creationId xmlns:a16="http://schemas.microsoft.com/office/drawing/2014/main" id="{9866BA5A-BFB7-ED18-3DFB-1DAE2066D2D8}"/>
                </a:ext>
              </a:extLst>
            </p:cNvPr>
            <p:cNvCxnSpPr/>
            <p:nvPr/>
          </p:nvCxnSpPr>
          <p:spPr>
            <a:xfrm flipH="1">
              <a:off x="4415415" y="6930541"/>
              <a:ext cx="252000" cy="0"/>
            </a:xfrm>
            <a:prstGeom prst="line">
              <a:avLst/>
            </a:prstGeom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3" name="矩形 572">
              <a:extLst>
                <a:ext uri="{FF2B5EF4-FFF2-40B4-BE49-F238E27FC236}">
                  <a16:creationId xmlns:a16="http://schemas.microsoft.com/office/drawing/2014/main" id="{D2B4D60C-F00D-EB85-A4C8-53DEC3BE3689}"/>
                </a:ext>
              </a:extLst>
            </p:cNvPr>
            <p:cNvSpPr/>
            <p:nvPr/>
          </p:nvSpPr>
          <p:spPr>
            <a:xfrm>
              <a:off x="3558580" y="7026466"/>
              <a:ext cx="1649208" cy="2556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</a:t>
              </a:r>
              <a:r>
                <a:rPr lang="en-US" altLang="zh-CN" sz="1100" b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-J/C1  </a:t>
              </a:r>
              <a:r>
                <a:rPr lang="en-US" altLang="zh-CN" sz="110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T-vector</a:t>
              </a:r>
              <a:endParaRPr lang="zh-CN" altLang="en-US" sz="11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75" name="直接连接符 544">
              <a:extLst>
                <a:ext uri="{FF2B5EF4-FFF2-40B4-BE49-F238E27FC236}">
                  <a16:creationId xmlns:a16="http://schemas.microsoft.com/office/drawing/2014/main" id="{16198703-F69F-15FD-8340-B913678310B7}"/>
                </a:ext>
              </a:extLst>
            </p:cNvPr>
            <p:cNvCxnSpPr/>
            <p:nvPr/>
          </p:nvCxnSpPr>
          <p:spPr>
            <a:xfrm>
              <a:off x="3554169" y="7026466"/>
              <a:ext cx="1656000" cy="0"/>
            </a:xfrm>
            <a:prstGeom prst="line">
              <a:avLst/>
            </a:pr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6" name="直接连接符 545">
              <a:extLst>
                <a:ext uri="{FF2B5EF4-FFF2-40B4-BE49-F238E27FC236}">
                  <a16:creationId xmlns:a16="http://schemas.microsoft.com/office/drawing/2014/main" id="{6187CCE7-0A2B-3585-7531-23F08EF55F95}"/>
                </a:ext>
              </a:extLst>
            </p:cNvPr>
            <p:cNvCxnSpPr/>
            <p:nvPr/>
          </p:nvCxnSpPr>
          <p:spPr>
            <a:xfrm>
              <a:off x="3722076" y="7026466"/>
              <a:ext cx="360000" cy="0"/>
            </a:xfrm>
            <a:prstGeom prst="line">
              <a:avLst/>
            </a:prstGeom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30" name="组合 929">
              <a:extLst>
                <a:ext uri="{FF2B5EF4-FFF2-40B4-BE49-F238E27FC236}">
                  <a16:creationId xmlns:a16="http://schemas.microsoft.com/office/drawing/2014/main" id="{14B10458-3A23-72C8-72E2-1F0D14FF4AB5}"/>
                </a:ext>
              </a:extLst>
            </p:cNvPr>
            <p:cNvGrpSpPr/>
            <p:nvPr/>
          </p:nvGrpSpPr>
          <p:grpSpPr>
            <a:xfrm>
              <a:off x="6493480" y="7026466"/>
              <a:ext cx="1656000" cy="255600"/>
              <a:chOff x="6493480" y="7026466"/>
              <a:chExt cx="1656000" cy="255600"/>
            </a:xfrm>
          </p:grpSpPr>
          <p:sp>
            <p:nvSpPr>
              <p:cNvPr id="931" name="矩形 930">
                <a:extLst>
                  <a:ext uri="{FF2B5EF4-FFF2-40B4-BE49-F238E27FC236}">
                    <a16:creationId xmlns:a16="http://schemas.microsoft.com/office/drawing/2014/main" id="{D3A5AAB4-4614-1E1F-92F6-A21E3AAF9ABD}"/>
                  </a:ext>
                </a:extLst>
              </p:cNvPr>
              <p:cNvSpPr/>
              <p:nvPr/>
            </p:nvSpPr>
            <p:spPr>
              <a:xfrm>
                <a:off x="6498243" y="7026466"/>
                <a:ext cx="1649208" cy="255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en-US" altLang="zh-CN" sz="1100" b="1" i="1" dirty="0" err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AvrPii</a:t>
                </a:r>
                <a:r>
                  <a:rPr lang="en-US" altLang="zh-CN" sz="1100" b="1" dirty="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-J/C-2  </a:t>
                </a:r>
                <a:r>
                  <a:rPr lang="en-US" altLang="zh-CN" sz="1100" dirty="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T-vector</a:t>
                </a:r>
                <a:endParaRPr lang="zh-CN" altLang="en-US" sz="1100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endParaRPr>
              </a:p>
            </p:txBody>
          </p:sp>
          <p:cxnSp>
            <p:nvCxnSpPr>
              <p:cNvPr id="932" name="直接连接符 546">
                <a:extLst>
                  <a:ext uri="{FF2B5EF4-FFF2-40B4-BE49-F238E27FC236}">
                    <a16:creationId xmlns:a16="http://schemas.microsoft.com/office/drawing/2014/main" id="{839CE130-E345-3B1E-B504-0B5E8A215044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493480" y="7026466"/>
                <a:ext cx="1656000" cy="0"/>
              </a:xfrm>
              <a:prstGeom prst="line">
                <a:avLst/>
              </a:prstGeom>
              <a:ln w="12700">
                <a:solidFill>
                  <a:srgbClr val="0000FF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33" name="直接连接符 547">
                <a:extLst>
                  <a:ext uri="{FF2B5EF4-FFF2-40B4-BE49-F238E27FC236}">
                    <a16:creationId xmlns:a16="http://schemas.microsoft.com/office/drawing/2014/main" id="{50F328B8-6197-2B6B-3774-D6983507E652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6693768" y="7026466"/>
                <a:ext cx="720000" cy="0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713" name="TextBox 142">
            <a:extLst>
              <a:ext uri="{FF2B5EF4-FFF2-40B4-BE49-F238E27FC236}">
                <a16:creationId xmlns:a16="http://schemas.microsoft.com/office/drawing/2014/main" id="{5AF34FF8-2E02-179E-6888-BD6F80E491BD}"/>
              </a:ext>
            </a:extLst>
          </p:cNvPr>
          <p:cNvSpPr txBox="1"/>
          <p:nvPr/>
        </p:nvSpPr>
        <p:spPr>
          <a:xfrm>
            <a:off x="5226684" y="7604358"/>
            <a:ext cx="119936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100" dirty="0">
                <a:latin typeface="Cambria" panose="02040503050406030204" pitchFamily="18" charset="0"/>
                <a:cs typeface="Times New Roman" pitchFamily="18" charset="0"/>
              </a:rPr>
              <a:t>Self-ligation-PCR</a:t>
            </a:r>
            <a:endParaRPr lang="zh-CN" altLang="en-US" sz="1100" dirty="0">
              <a:latin typeface="Cambria" panose="02040503050406030204" pitchFamily="18" charset="0"/>
              <a:cs typeface="Times New Roman" pitchFamily="18" charset="0"/>
            </a:endParaRPr>
          </a:p>
        </p:txBody>
      </p:sp>
      <p:sp>
        <p:nvSpPr>
          <p:cNvPr id="714" name="TextBox 121">
            <a:extLst>
              <a:ext uri="{FF2B5EF4-FFF2-40B4-BE49-F238E27FC236}">
                <a16:creationId xmlns:a16="http://schemas.microsoft.com/office/drawing/2014/main" id="{940881D6-8C9C-223F-5E15-68FDCF93C315}"/>
              </a:ext>
            </a:extLst>
          </p:cNvPr>
          <p:cNvSpPr txBox="1"/>
          <p:nvPr/>
        </p:nvSpPr>
        <p:spPr>
          <a:xfrm>
            <a:off x="4553843" y="7398672"/>
            <a:ext cx="109356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100" dirty="0">
                <a:latin typeface="Cambria" panose="02040503050406030204" pitchFamily="18" charset="0"/>
                <a:cs typeface="Times New Roman" pitchFamily="18" charset="0"/>
              </a:rPr>
              <a:t>J/C-3-F(13-15)</a:t>
            </a:r>
            <a:endParaRPr lang="zh-CN" altLang="en-US" sz="1100" dirty="0">
              <a:latin typeface="Cambria" panose="02040503050406030204" pitchFamily="18" charset="0"/>
              <a:cs typeface="Times New Roman" pitchFamily="18" charset="0"/>
            </a:endParaRPr>
          </a:p>
        </p:txBody>
      </p:sp>
      <p:sp>
        <p:nvSpPr>
          <p:cNvPr id="715" name="TextBox 123">
            <a:extLst>
              <a:ext uri="{FF2B5EF4-FFF2-40B4-BE49-F238E27FC236}">
                <a16:creationId xmlns:a16="http://schemas.microsoft.com/office/drawing/2014/main" id="{D6508C5A-01C1-464D-8E64-5FB67D5745C7}"/>
              </a:ext>
            </a:extLst>
          </p:cNvPr>
          <p:cNvSpPr txBox="1"/>
          <p:nvPr/>
        </p:nvSpPr>
        <p:spPr>
          <a:xfrm>
            <a:off x="3617739" y="7398672"/>
            <a:ext cx="11011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100" dirty="0">
                <a:latin typeface="Cambria" panose="02040503050406030204" pitchFamily="18" charset="0"/>
                <a:cs typeface="Times New Roman" pitchFamily="18" charset="0"/>
              </a:rPr>
              <a:t>J/C-3-R(8-12)</a:t>
            </a:r>
            <a:endParaRPr lang="zh-CN" altLang="en-US" sz="1100" dirty="0">
              <a:latin typeface="Cambria" panose="02040503050406030204" pitchFamily="18" charset="0"/>
              <a:cs typeface="Times New Roman" pitchFamily="18" charset="0"/>
            </a:endParaRPr>
          </a:p>
        </p:txBody>
      </p:sp>
      <p:cxnSp>
        <p:nvCxnSpPr>
          <p:cNvPr id="716" name="直接箭头连接符 122">
            <a:extLst>
              <a:ext uri="{FF2B5EF4-FFF2-40B4-BE49-F238E27FC236}">
                <a16:creationId xmlns:a16="http://schemas.microsoft.com/office/drawing/2014/main" id="{88EE28D5-7C2A-4F97-8B06-C8531A1A8EB3}"/>
              </a:ext>
            </a:extLst>
          </p:cNvPr>
          <p:cNvCxnSpPr>
            <a:cxnSpLocks/>
          </p:cNvCxnSpPr>
          <p:nvPr/>
        </p:nvCxnSpPr>
        <p:spPr>
          <a:xfrm flipH="1">
            <a:off x="4207343" y="7666365"/>
            <a:ext cx="504000" cy="167"/>
          </a:xfrm>
          <a:prstGeom prst="straightConnector1">
            <a:avLst/>
          </a:prstGeom>
          <a:ln w="1905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7" name="直接箭头连接符 122">
            <a:extLst>
              <a:ext uri="{FF2B5EF4-FFF2-40B4-BE49-F238E27FC236}">
                <a16:creationId xmlns:a16="http://schemas.microsoft.com/office/drawing/2014/main" id="{20AD10D7-99EE-10A6-9DDF-0FFAD70CF93A}"/>
              </a:ext>
            </a:extLst>
          </p:cNvPr>
          <p:cNvCxnSpPr>
            <a:cxnSpLocks/>
          </p:cNvCxnSpPr>
          <p:nvPr/>
        </p:nvCxnSpPr>
        <p:spPr>
          <a:xfrm>
            <a:off x="5022212" y="7666365"/>
            <a:ext cx="252000" cy="167"/>
          </a:xfrm>
          <a:prstGeom prst="straightConnector1">
            <a:avLst/>
          </a:prstGeom>
          <a:ln w="19050">
            <a:solidFill>
              <a:srgbClr val="0000FF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8" name="直接连接符 556">
            <a:extLst>
              <a:ext uri="{FF2B5EF4-FFF2-40B4-BE49-F238E27FC236}">
                <a16:creationId xmlns:a16="http://schemas.microsoft.com/office/drawing/2014/main" id="{FCF16031-1C91-3E2D-E79A-410F2D5A5675}"/>
              </a:ext>
            </a:extLst>
          </p:cNvPr>
          <p:cNvCxnSpPr/>
          <p:nvPr/>
        </p:nvCxnSpPr>
        <p:spPr>
          <a:xfrm flipH="1">
            <a:off x="4770943" y="7666448"/>
            <a:ext cx="252000" cy="0"/>
          </a:xfrm>
          <a:prstGeom prst="line">
            <a:avLst/>
          </a:prstGeom>
          <a:ln w="190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9" name="矩形 718">
            <a:extLst>
              <a:ext uri="{FF2B5EF4-FFF2-40B4-BE49-F238E27FC236}">
                <a16:creationId xmlns:a16="http://schemas.microsoft.com/office/drawing/2014/main" id="{71FA2DC6-AC0D-0141-5365-4B50FA80CB14}"/>
              </a:ext>
            </a:extLst>
          </p:cNvPr>
          <p:cNvSpPr/>
          <p:nvPr/>
        </p:nvSpPr>
        <p:spPr>
          <a:xfrm>
            <a:off x="3558580" y="7744673"/>
            <a:ext cx="1649208" cy="2556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zh-CN" sz="1100" b="1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rPr>
              <a:t>AvrPii-J/C2  </a:t>
            </a:r>
            <a:r>
              <a:rPr lang="en-US" altLang="zh-CN" sz="110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rPr>
              <a:t>T-vector</a:t>
            </a:r>
            <a:endParaRPr lang="zh-CN" altLang="en-US" sz="1100" dirty="0">
              <a:solidFill>
                <a:schemeClr val="tx1"/>
              </a:solidFill>
              <a:latin typeface="Cambria" panose="02040503050406030204" pitchFamily="18" charset="0"/>
              <a:cs typeface="Times New Roman" pitchFamily="18" charset="0"/>
            </a:endParaRPr>
          </a:p>
        </p:txBody>
      </p:sp>
      <p:cxnSp>
        <p:nvCxnSpPr>
          <p:cNvPr id="721" name="直接连接符 559">
            <a:extLst>
              <a:ext uri="{FF2B5EF4-FFF2-40B4-BE49-F238E27FC236}">
                <a16:creationId xmlns:a16="http://schemas.microsoft.com/office/drawing/2014/main" id="{2C268B1A-626C-F8F4-39E9-116D65F34DC1}"/>
              </a:ext>
            </a:extLst>
          </p:cNvPr>
          <p:cNvCxnSpPr/>
          <p:nvPr/>
        </p:nvCxnSpPr>
        <p:spPr>
          <a:xfrm>
            <a:off x="3554897" y="7744673"/>
            <a:ext cx="1656000" cy="0"/>
          </a:xfrm>
          <a:prstGeom prst="line">
            <a:avLst/>
          </a:prstGeom>
          <a:ln w="1905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2" name="直接连接符 560">
            <a:extLst>
              <a:ext uri="{FF2B5EF4-FFF2-40B4-BE49-F238E27FC236}">
                <a16:creationId xmlns:a16="http://schemas.microsoft.com/office/drawing/2014/main" id="{5868DA38-C3F2-A7D3-E0C3-A7577B1D7BC4}"/>
              </a:ext>
            </a:extLst>
          </p:cNvPr>
          <p:cNvCxnSpPr/>
          <p:nvPr/>
        </p:nvCxnSpPr>
        <p:spPr>
          <a:xfrm>
            <a:off x="3759947" y="7744673"/>
            <a:ext cx="720000" cy="0"/>
          </a:xfrm>
          <a:prstGeom prst="line">
            <a:avLst/>
          </a:prstGeom>
          <a:ln w="190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5" name="矩形 934">
            <a:extLst>
              <a:ext uri="{FF2B5EF4-FFF2-40B4-BE49-F238E27FC236}">
                <a16:creationId xmlns:a16="http://schemas.microsoft.com/office/drawing/2014/main" id="{2ED2D576-EFA4-B06E-5DC7-C5ADFC4ABA81}"/>
              </a:ext>
            </a:extLst>
          </p:cNvPr>
          <p:cNvSpPr/>
          <p:nvPr/>
        </p:nvSpPr>
        <p:spPr>
          <a:xfrm>
            <a:off x="6489735" y="7744673"/>
            <a:ext cx="1649208" cy="2556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zh-CN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altLang="zh-CN" sz="1100" b="1" i="1" dirty="0" err="1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rPr>
              <a:t>AvrPii</a:t>
            </a:r>
            <a:r>
              <a:rPr lang="en-US" altLang="zh-CN" sz="1100" b="1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rPr>
              <a:t>-J/C-3  </a:t>
            </a:r>
            <a:r>
              <a:rPr lang="en-US" altLang="zh-CN" sz="11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rPr>
              <a:t>T-vector</a:t>
            </a:r>
            <a:endParaRPr lang="zh-CN" altLang="en-US" sz="1100" dirty="0">
              <a:solidFill>
                <a:schemeClr val="tx1"/>
              </a:solidFill>
              <a:latin typeface="Cambria" panose="02040503050406030204" pitchFamily="18" charset="0"/>
              <a:cs typeface="Times New Roman" pitchFamily="18" charset="0"/>
            </a:endParaRPr>
          </a:p>
        </p:txBody>
      </p:sp>
      <p:cxnSp>
        <p:nvCxnSpPr>
          <p:cNvPr id="936" name="直接连接符 561">
            <a:extLst>
              <a:ext uri="{FF2B5EF4-FFF2-40B4-BE49-F238E27FC236}">
                <a16:creationId xmlns:a16="http://schemas.microsoft.com/office/drawing/2014/main" id="{D29993B1-87F5-8EEB-0127-C0A4664220A8}"/>
              </a:ext>
            </a:extLst>
          </p:cNvPr>
          <p:cNvCxnSpPr/>
          <p:nvPr/>
        </p:nvCxnSpPr>
        <p:spPr>
          <a:xfrm>
            <a:off x="6482943" y="7744673"/>
            <a:ext cx="1656000" cy="0"/>
          </a:xfrm>
          <a:prstGeom prst="line">
            <a:avLst/>
          </a:prstGeom>
          <a:ln w="12700">
            <a:solidFill>
              <a:srgbClr val="0000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7" name="直接连接符 562">
            <a:extLst>
              <a:ext uri="{FF2B5EF4-FFF2-40B4-BE49-F238E27FC236}">
                <a16:creationId xmlns:a16="http://schemas.microsoft.com/office/drawing/2014/main" id="{CA531BB9-6D30-7BFE-7217-44F2EEEA1EC6}"/>
              </a:ext>
            </a:extLst>
          </p:cNvPr>
          <p:cNvCxnSpPr/>
          <p:nvPr/>
        </p:nvCxnSpPr>
        <p:spPr>
          <a:xfrm>
            <a:off x="6683231" y="7744673"/>
            <a:ext cx="1080000" cy="0"/>
          </a:xfrm>
          <a:prstGeom prst="line">
            <a:avLst/>
          </a:prstGeom>
          <a:ln w="127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" name="组合 20">
            <a:extLst>
              <a:ext uri="{FF2B5EF4-FFF2-40B4-BE49-F238E27FC236}">
                <a16:creationId xmlns:a16="http://schemas.microsoft.com/office/drawing/2014/main" id="{2079C2D6-DB50-29ED-FE59-33450C78BC84}"/>
              </a:ext>
            </a:extLst>
          </p:cNvPr>
          <p:cNvGrpSpPr/>
          <p:nvPr/>
        </p:nvGrpSpPr>
        <p:grpSpPr>
          <a:xfrm>
            <a:off x="1473176" y="8072115"/>
            <a:ext cx="6674275" cy="1008112"/>
            <a:chOff x="1473176" y="8072115"/>
            <a:chExt cx="6674275" cy="1008112"/>
          </a:xfrm>
        </p:grpSpPr>
        <p:sp>
          <p:nvSpPr>
            <p:cNvPr id="515" name="TextBox 121">
              <a:extLst>
                <a:ext uri="{FF2B5EF4-FFF2-40B4-BE49-F238E27FC236}">
                  <a16:creationId xmlns:a16="http://schemas.microsoft.com/office/drawing/2014/main" id="{2D99C205-4F80-0064-6120-6F212E2FD2B2}"/>
                </a:ext>
              </a:extLst>
            </p:cNvPr>
            <p:cNvSpPr txBox="1"/>
            <p:nvPr/>
          </p:nvSpPr>
          <p:spPr>
            <a:xfrm>
              <a:off x="4681103" y="8797493"/>
              <a:ext cx="47160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3’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16" name="矩形 515">
              <a:extLst>
                <a:ext uri="{FF2B5EF4-FFF2-40B4-BE49-F238E27FC236}">
                  <a16:creationId xmlns:a16="http://schemas.microsoft.com/office/drawing/2014/main" id="{55AFBE6C-F6CB-034F-0291-524F13CA2B12}"/>
                </a:ext>
              </a:extLst>
            </p:cNvPr>
            <p:cNvSpPr/>
            <p:nvPr/>
          </p:nvSpPr>
          <p:spPr>
            <a:xfrm>
              <a:off x="1567112" y="8499273"/>
              <a:ext cx="1347920" cy="255600"/>
            </a:xfrm>
            <a:prstGeom prst="rect">
              <a:avLst/>
            </a:prstGeom>
            <a:solidFill>
              <a:schemeClr val="bg1"/>
            </a:solidFill>
            <a:ln>
              <a:solidFill>
                <a:srgbClr val="0000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dirty="0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AvrPii-J</a:t>
              </a:r>
              <a:r>
                <a:rPr lang="en-US" altLang="zh-CN" sz="1100" b="1" baseline="-25000" dirty="0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pro+CDS</a:t>
              </a:r>
              <a:endParaRPr lang="zh-CN" altLang="en-US" sz="1100" baseline="-250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17" name="直接箭头连接符 119">
              <a:extLst>
                <a:ext uri="{FF2B5EF4-FFF2-40B4-BE49-F238E27FC236}">
                  <a16:creationId xmlns:a16="http://schemas.microsoft.com/office/drawing/2014/main" id="{BEF498B6-DF23-9F4B-351F-43506E7FCF7C}"/>
                </a:ext>
              </a:extLst>
            </p:cNvPr>
            <p:cNvCxnSpPr/>
            <p:nvPr/>
          </p:nvCxnSpPr>
          <p:spPr>
            <a:xfrm rot="18900000">
              <a:off x="1637150" y="8257617"/>
              <a:ext cx="360000" cy="360510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18" name="TextBox 121">
              <a:extLst>
                <a:ext uri="{FF2B5EF4-FFF2-40B4-BE49-F238E27FC236}">
                  <a16:creationId xmlns:a16="http://schemas.microsoft.com/office/drawing/2014/main" id="{06E7F71F-2D1A-D478-192F-95E3AFCF8D79}"/>
                </a:ext>
              </a:extLst>
            </p:cNvPr>
            <p:cNvSpPr txBox="1"/>
            <p:nvPr/>
          </p:nvSpPr>
          <p:spPr>
            <a:xfrm>
              <a:off x="1473176" y="8144123"/>
              <a:ext cx="724878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pro+CDS</a:t>
              </a:r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19" name="直接箭头连接符 122">
              <a:extLst>
                <a:ext uri="{FF2B5EF4-FFF2-40B4-BE49-F238E27FC236}">
                  <a16:creationId xmlns:a16="http://schemas.microsoft.com/office/drawing/2014/main" id="{CD6C7760-AC42-4808-E1E2-A5009B40CDBA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2667363" y="8830308"/>
              <a:ext cx="252000" cy="171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0" name="矩形 519">
              <a:extLst>
                <a:ext uri="{FF2B5EF4-FFF2-40B4-BE49-F238E27FC236}">
                  <a16:creationId xmlns:a16="http://schemas.microsoft.com/office/drawing/2014/main" id="{0DF5CD17-723E-9357-0A1F-55997A881227}"/>
                </a:ext>
              </a:extLst>
            </p:cNvPr>
            <p:cNvSpPr/>
            <p:nvPr/>
          </p:nvSpPr>
          <p:spPr>
            <a:xfrm>
              <a:off x="3804572" y="8480017"/>
              <a:ext cx="1387225" cy="255600"/>
            </a:xfrm>
            <a:prstGeom prst="rect">
              <a:avLst/>
            </a:prstGeom>
            <a:solidFill>
              <a:schemeClr val="bg1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AvrPii-C</a:t>
              </a:r>
              <a:r>
                <a:rPr lang="en-US" altLang="zh-CN" sz="1100" b="1" baseline="-25000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3’</a:t>
              </a:r>
              <a:endParaRPr lang="zh-CN" altLang="en-US" sz="1100" baseline="-250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21" name="TextBox 121">
              <a:extLst>
                <a:ext uri="{FF2B5EF4-FFF2-40B4-BE49-F238E27FC236}">
                  <a16:creationId xmlns:a16="http://schemas.microsoft.com/office/drawing/2014/main" id="{C29E3349-33BE-C462-FEA7-439CCE3154C6}"/>
                </a:ext>
              </a:extLst>
            </p:cNvPr>
            <p:cNvSpPr txBox="1"/>
            <p:nvPr/>
          </p:nvSpPr>
          <p:spPr>
            <a:xfrm>
              <a:off x="3477312" y="8144123"/>
              <a:ext cx="458780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>
                  <a:latin typeface="Cambria" panose="02040503050406030204" pitchFamily="18" charset="0"/>
                  <a:cs typeface="Times New Roman" pitchFamily="18" charset="0"/>
                </a:rPr>
                <a:t>3’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22" name="直接箭头连接符 122">
              <a:extLst>
                <a:ext uri="{FF2B5EF4-FFF2-40B4-BE49-F238E27FC236}">
                  <a16:creationId xmlns:a16="http://schemas.microsoft.com/office/drawing/2014/main" id="{1A4E2CA6-44A5-CE7B-96F6-336E8C79C600}"/>
                </a:ext>
              </a:extLst>
            </p:cNvPr>
            <p:cNvCxnSpPr/>
            <p:nvPr/>
          </p:nvCxnSpPr>
          <p:spPr>
            <a:xfrm rot="2700000" flipH="1">
              <a:off x="4761713" y="8628793"/>
              <a:ext cx="360000" cy="36051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3" name="直接箭头连接符 119">
              <a:extLst>
                <a:ext uri="{FF2B5EF4-FFF2-40B4-BE49-F238E27FC236}">
                  <a16:creationId xmlns:a16="http://schemas.microsoft.com/office/drawing/2014/main" id="{72E7ABE4-8E3F-14BE-53AD-F014AF7DC064}"/>
                </a:ext>
              </a:extLst>
            </p:cNvPr>
            <p:cNvCxnSpPr>
              <a:cxnSpLocks/>
            </p:cNvCxnSpPr>
            <p:nvPr/>
          </p:nvCxnSpPr>
          <p:spPr>
            <a:xfrm>
              <a:off x="3802550" y="8427285"/>
              <a:ext cx="256761" cy="181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5" name="直接箭头连接符 124">
              <a:extLst>
                <a:ext uri="{FF2B5EF4-FFF2-40B4-BE49-F238E27FC236}">
                  <a16:creationId xmlns:a16="http://schemas.microsoft.com/office/drawing/2014/main" id="{21AFB19D-0CFC-7429-3625-1FFC01E530EB}"/>
                </a:ext>
              </a:extLst>
            </p:cNvPr>
            <p:cNvCxnSpPr/>
            <p:nvPr/>
          </p:nvCxnSpPr>
          <p:spPr>
            <a:xfrm rot="18900000">
              <a:off x="5554627" y="8320359"/>
              <a:ext cx="540000" cy="540764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26" name="TextBox 125">
              <a:extLst>
                <a:ext uri="{FF2B5EF4-FFF2-40B4-BE49-F238E27FC236}">
                  <a16:creationId xmlns:a16="http://schemas.microsoft.com/office/drawing/2014/main" id="{E8690C8A-32C8-C433-ABFB-CA0DF4B8BE7B}"/>
                </a:ext>
              </a:extLst>
            </p:cNvPr>
            <p:cNvSpPr txBox="1"/>
            <p:nvPr/>
          </p:nvSpPr>
          <p:spPr>
            <a:xfrm>
              <a:off x="5201915" y="8072115"/>
              <a:ext cx="1362874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Overlap-PCR </a:t>
              </a:r>
            </a:p>
            <a:p>
              <a:pPr algn="ctr"/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with </a:t>
              </a:r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pro+CDS</a:t>
              </a:r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/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3’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27" name="TextBox 121">
              <a:extLst>
                <a:ext uri="{FF2B5EF4-FFF2-40B4-BE49-F238E27FC236}">
                  <a16:creationId xmlns:a16="http://schemas.microsoft.com/office/drawing/2014/main" id="{CFABBB3B-35E6-693B-49CB-43CAF4A672D0}"/>
                </a:ext>
              </a:extLst>
            </p:cNvPr>
            <p:cNvSpPr txBox="1"/>
            <p:nvPr/>
          </p:nvSpPr>
          <p:spPr>
            <a:xfrm>
              <a:off x="3233340" y="8485727"/>
              <a:ext cx="26802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b="1">
                  <a:latin typeface="Cambria" panose="02040503050406030204" pitchFamily="18" charset="0"/>
                  <a:cs typeface="Times New Roman" pitchFamily="18" charset="0"/>
                </a:rPr>
                <a:t>+</a:t>
              </a:r>
              <a:endParaRPr lang="zh-CN" altLang="en-US" sz="1100" b="1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29" name="直接连接符 439">
              <a:extLst>
                <a:ext uri="{FF2B5EF4-FFF2-40B4-BE49-F238E27FC236}">
                  <a16:creationId xmlns:a16="http://schemas.microsoft.com/office/drawing/2014/main" id="{E332ED63-0ABE-FF72-55AD-8083B7D4B979}"/>
                </a:ext>
              </a:extLst>
            </p:cNvPr>
            <p:cNvCxnSpPr/>
            <p:nvPr/>
          </p:nvCxnSpPr>
          <p:spPr>
            <a:xfrm>
              <a:off x="2921337" y="8830308"/>
              <a:ext cx="252000" cy="0"/>
            </a:xfrm>
            <a:prstGeom prst="line">
              <a:avLst/>
            </a:prstGeom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0" name="直接连接符 441">
              <a:extLst>
                <a:ext uri="{FF2B5EF4-FFF2-40B4-BE49-F238E27FC236}">
                  <a16:creationId xmlns:a16="http://schemas.microsoft.com/office/drawing/2014/main" id="{7D0CA154-9CAE-74A2-0E4F-FE37B4E799B3}"/>
                </a:ext>
              </a:extLst>
            </p:cNvPr>
            <p:cNvCxnSpPr/>
            <p:nvPr/>
          </p:nvCxnSpPr>
          <p:spPr>
            <a:xfrm>
              <a:off x="3549371" y="8427375"/>
              <a:ext cx="252000" cy="0"/>
            </a:xfrm>
            <a:prstGeom prst="line">
              <a:avLst/>
            </a:pr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1" name="TextBox 121">
              <a:extLst>
                <a:ext uri="{FF2B5EF4-FFF2-40B4-BE49-F238E27FC236}">
                  <a16:creationId xmlns:a16="http://schemas.microsoft.com/office/drawing/2014/main" id="{6653C98B-2CAF-7C0F-4F36-6E702EECEA23}"/>
                </a:ext>
              </a:extLst>
            </p:cNvPr>
            <p:cNvSpPr txBox="1"/>
            <p:nvPr/>
          </p:nvSpPr>
          <p:spPr>
            <a:xfrm>
              <a:off x="2607976" y="8818617"/>
              <a:ext cx="740908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 err="1"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 err="1">
                  <a:latin typeface="Cambria" panose="02040503050406030204" pitchFamily="18" charset="0"/>
                  <a:cs typeface="Times New Roman" pitchFamily="18" charset="0"/>
                </a:rPr>
                <a:t>pro+CDS</a:t>
              </a:r>
              <a:r>
                <a:rPr lang="en-US" altLang="zh-CN" sz="1100" dirty="0" err="1"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grpSp>
          <p:nvGrpSpPr>
            <p:cNvPr id="938" name="组合 937">
              <a:extLst>
                <a:ext uri="{FF2B5EF4-FFF2-40B4-BE49-F238E27FC236}">
                  <a16:creationId xmlns:a16="http://schemas.microsoft.com/office/drawing/2014/main" id="{BD7D14C6-C6CB-2434-62D7-C432011D804C}"/>
                </a:ext>
              </a:extLst>
            </p:cNvPr>
            <p:cNvGrpSpPr/>
            <p:nvPr/>
          </p:nvGrpSpPr>
          <p:grpSpPr>
            <a:xfrm>
              <a:off x="6498243" y="8479203"/>
              <a:ext cx="1649208" cy="265956"/>
              <a:chOff x="6498243" y="8479203"/>
              <a:chExt cx="1649208" cy="265956"/>
            </a:xfrm>
          </p:grpSpPr>
          <p:sp>
            <p:nvSpPr>
              <p:cNvPr id="939" name="矩形 938">
                <a:extLst>
                  <a:ext uri="{FF2B5EF4-FFF2-40B4-BE49-F238E27FC236}">
                    <a16:creationId xmlns:a16="http://schemas.microsoft.com/office/drawing/2014/main" id="{BE18228C-7DEF-FABB-EC7D-0E742548E36F}"/>
                  </a:ext>
                </a:extLst>
              </p:cNvPr>
              <p:cNvSpPr/>
              <p:nvPr/>
            </p:nvSpPr>
            <p:spPr>
              <a:xfrm flipH="1">
                <a:off x="6498243" y="8484797"/>
                <a:ext cx="1649208" cy="255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rgbClr val="FF00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en-US" altLang="zh-CN" sz="1100" b="1" i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AvrPii</a:t>
                </a:r>
                <a:r>
                  <a:rPr lang="en-US" altLang="zh-CN" sz="1100" b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-J</a:t>
                </a:r>
                <a:r>
                  <a:rPr lang="en-US" altLang="zh-CN" sz="1100" b="1" baseline="-2500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pro+CDS</a:t>
                </a:r>
                <a:r>
                  <a:rPr lang="en-US" altLang="zh-CN" sz="1100" b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/C</a:t>
                </a:r>
                <a:r>
                  <a:rPr lang="en-US" altLang="zh-CN" sz="1100" b="1" baseline="-2500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3’</a:t>
                </a:r>
              </a:p>
            </p:txBody>
          </p:sp>
          <p:cxnSp>
            <p:nvCxnSpPr>
              <p:cNvPr id="940" name="直接连接符 532">
                <a:extLst>
                  <a:ext uri="{FF2B5EF4-FFF2-40B4-BE49-F238E27FC236}">
                    <a16:creationId xmlns:a16="http://schemas.microsoft.com/office/drawing/2014/main" id="{3291B3DB-4C50-3041-EE1F-9F96559E2918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498243" y="8484797"/>
                <a:ext cx="1478701" cy="0"/>
              </a:xfrm>
              <a:prstGeom prst="line">
                <a:avLst/>
              </a:prstGeom>
              <a:ln w="12700">
                <a:solidFill>
                  <a:srgbClr val="0000FF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41" name="直接连接符 532">
                <a:extLst>
                  <a:ext uri="{FF2B5EF4-FFF2-40B4-BE49-F238E27FC236}">
                    <a16:creationId xmlns:a16="http://schemas.microsoft.com/office/drawing/2014/main" id="{AA700F37-9667-5872-4E5B-BBB465A93CE9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498243" y="8740397"/>
                <a:ext cx="1478701" cy="0"/>
              </a:xfrm>
              <a:prstGeom prst="line">
                <a:avLst/>
              </a:prstGeom>
              <a:ln w="12700">
                <a:solidFill>
                  <a:srgbClr val="0000FF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42" name="直接连接符 532">
                <a:extLst>
                  <a:ext uri="{FF2B5EF4-FFF2-40B4-BE49-F238E27FC236}">
                    <a16:creationId xmlns:a16="http://schemas.microsoft.com/office/drawing/2014/main" id="{82467DCE-B9BC-B916-DCA5-7DD9C6AFEEB7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498243" y="8479203"/>
                <a:ext cx="0" cy="265956"/>
              </a:xfrm>
              <a:prstGeom prst="line">
                <a:avLst/>
              </a:prstGeom>
              <a:ln w="12700">
                <a:solidFill>
                  <a:srgbClr val="0000FF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2" name="组合 21">
            <a:extLst>
              <a:ext uri="{FF2B5EF4-FFF2-40B4-BE49-F238E27FC236}">
                <a16:creationId xmlns:a16="http://schemas.microsoft.com/office/drawing/2014/main" id="{4F6094AD-AB77-44D2-BD84-BEE5E30FEE4D}"/>
              </a:ext>
            </a:extLst>
          </p:cNvPr>
          <p:cNvGrpSpPr/>
          <p:nvPr/>
        </p:nvGrpSpPr>
        <p:grpSpPr>
          <a:xfrm>
            <a:off x="1385491" y="8936211"/>
            <a:ext cx="6761960" cy="936104"/>
            <a:chOff x="1385491" y="8936211"/>
            <a:chExt cx="6761960" cy="936104"/>
          </a:xfrm>
        </p:grpSpPr>
        <p:sp>
          <p:nvSpPr>
            <p:cNvPr id="533" name="TextBox 121">
              <a:extLst>
                <a:ext uri="{FF2B5EF4-FFF2-40B4-BE49-F238E27FC236}">
                  <a16:creationId xmlns:a16="http://schemas.microsoft.com/office/drawing/2014/main" id="{12CF0249-7131-C608-1794-D9C5E2178E9E}"/>
                </a:ext>
              </a:extLst>
            </p:cNvPr>
            <p:cNvSpPr txBox="1"/>
            <p:nvPr/>
          </p:nvSpPr>
          <p:spPr>
            <a:xfrm>
              <a:off x="2629607" y="9610705"/>
              <a:ext cx="782587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 err="1"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 err="1">
                  <a:latin typeface="Cambria" panose="02040503050406030204" pitchFamily="18" charset="0"/>
                  <a:cs typeface="Times New Roman" pitchFamily="18" charset="0"/>
                </a:rPr>
                <a:t>pro+CDS</a:t>
              </a:r>
              <a:r>
                <a:rPr lang="en-US" altLang="zh-CN" sz="1100" dirty="0" err="1"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34" name="TextBox 121">
              <a:extLst>
                <a:ext uri="{FF2B5EF4-FFF2-40B4-BE49-F238E27FC236}">
                  <a16:creationId xmlns:a16="http://schemas.microsoft.com/office/drawing/2014/main" id="{36C8FE07-762D-7550-EE45-3EBA616BBA96}"/>
                </a:ext>
              </a:extLst>
            </p:cNvPr>
            <p:cNvSpPr txBox="1"/>
            <p:nvPr/>
          </p:nvSpPr>
          <p:spPr>
            <a:xfrm>
              <a:off x="1385491" y="8962633"/>
              <a:ext cx="764953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pro+CDS</a:t>
              </a:r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35" name="TextBox 121">
              <a:extLst>
                <a:ext uri="{FF2B5EF4-FFF2-40B4-BE49-F238E27FC236}">
                  <a16:creationId xmlns:a16="http://schemas.microsoft.com/office/drawing/2014/main" id="{51A62280-2D07-A9F2-968A-8F635A31BC9B}"/>
                </a:ext>
              </a:extLst>
            </p:cNvPr>
            <p:cNvSpPr txBox="1"/>
            <p:nvPr/>
          </p:nvSpPr>
          <p:spPr>
            <a:xfrm>
              <a:off x="4722043" y="9610705"/>
              <a:ext cx="434734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3’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36" name="直接箭头连接符 122">
              <a:extLst>
                <a:ext uri="{FF2B5EF4-FFF2-40B4-BE49-F238E27FC236}">
                  <a16:creationId xmlns:a16="http://schemas.microsoft.com/office/drawing/2014/main" id="{809DFE76-3C84-C158-619A-5765A234EA3F}"/>
                </a:ext>
              </a:extLst>
            </p:cNvPr>
            <p:cNvCxnSpPr/>
            <p:nvPr/>
          </p:nvCxnSpPr>
          <p:spPr>
            <a:xfrm rot="2700000" flipH="1">
              <a:off x="4764275" y="9462313"/>
              <a:ext cx="360000" cy="360510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7" name="矩形 536">
              <a:extLst>
                <a:ext uri="{FF2B5EF4-FFF2-40B4-BE49-F238E27FC236}">
                  <a16:creationId xmlns:a16="http://schemas.microsoft.com/office/drawing/2014/main" id="{32485B3A-BE94-AC21-7646-CD4666EE284A}"/>
                </a:ext>
              </a:extLst>
            </p:cNvPr>
            <p:cNvSpPr/>
            <p:nvPr/>
          </p:nvSpPr>
          <p:spPr>
            <a:xfrm>
              <a:off x="1569674" y="9324367"/>
              <a:ext cx="1347920" cy="216000"/>
            </a:xfrm>
            <a:prstGeom prst="rect">
              <a:avLst/>
            </a:prstGeom>
            <a:solidFill>
              <a:schemeClr val="bg1"/>
            </a:solidFill>
            <a:ln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dirty="0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AvrPii-C</a:t>
              </a:r>
              <a:r>
                <a:rPr lang="en-US" altLang="zh-CN" sz="1100" b="1" baseline="-25000" dirty="0" err="1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pro+CDS</a:t>
              </a:r>
              <a:endParaRPr lang="zh-CN" altLang="en-US" sz="1100" baseline="-250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38" name="直接箭头连接符 119">
              <a:extLst>
                <a:ext uri="{FF2B5EF4-FFF2-40B4-BE49-F238E27FC236}">
                  <a16:creationId xmlns:a16="http://schemas.microsoft.com/office/drawing/2014/main" id="{16AAC422-3F5F-79F8-9CEE-7090C02FD837}"/>
                </a:ext>
              </a:extLst>
            </p:cNvPr>
            <p:cNvCxnSpPr/>
            <p:nvPr/>
          </p:nvCxnSpPr>
          <p:spPr>
            <a:xfrm rot="18900000">
              <a:off x="1639712" y="9077784"/>
              <a:ext cx="360000" cy="360510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9" name="直接箭头连接符 122">
              <a:extLst>
                <a:ext uri="{FF2B5EF4-FFF2-40B4-BE49-F238E27FC236}">
                  <a16:creationId xmlns:a16="http://schemas.microsoft.com/office/drawing/2014/main" id="{C3711D14-6C59-24AC-14EC-C65F589433DD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2679452" y="9614054"/>
              <a:ext cx="252000" cy="175"/>
            </a:xfrm>
            <a:prstGeom prst="straightConnector1">
              <a:avLst/>
            </a:prstGeom>
            <a:ln w="19050">
              <a:solidFill>
                <a:srgbClr val="FF0000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0" name="矩形 539">
              <a:extLst>
                <a:ext uri="{FF2B5EF4-FFF2-40B4-BE49-F238E27FC236}">
                  <a16:creationId xmlns:a16="http://schemas.microsoft.com/office/drawing/2014/main" id="{08B19A7A-787E-1336-CB5C-CF71363B8891}"/>
                </a:ext>
              </a:extLst>
            </p:cNvPr>
            <p:cNvSpPr/>
            <p:nvPr/>
          </p:nvSpPr>
          <p:spPr>
            <a:xfrm>
              <a:off x="3807134" y="9319236"/>
              <a:ext cx="1387225" cy="255600"/>
            </a:xfrm>
            <a:prstGeom prst="rect">
              <a:avLst/>
            </a:prstGeom>
            <a:solidFill>
              <a:schemeClr val="bg1"/>
            </a:solidFill>
            <a:ln>
              <a:solidFill>
                <a:srgbClr val="0000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r>
                <a:rPr lang="en-US" altLang="zh-CN" sz="1100" b="1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AvrPii-J</a:t>
              </a:r>
              <a:r>
                <a:rPr lang="en-US" altLang="zh-CN" sz="1100" b="1" baseline="-25000" dirty="0">
                  <a:solidFill>
                    <a:schemeClr val="tx1"/>
                  </a:solidFill>
                  <a:latin typeface="Cambria" panose="02040503050406030204" pitchFamily="18" charset="0"/>
                  <a:cs typeface="Times New Roman" pitchFamily="18" charset="0"/>
                </a:rPr>
                <a:t>3’</a:t>
              </a:r>
              <a:endParaRPr lang="zh-CN" altLang="en-US" sz="1100" baseline="-25000" dirty="0">
                <a:solidFill>
                  <a:schemeClr val="tx1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41" name="TextBox 121">
              <a:extLst>
                <a:ext uri="{FF2B5EF4-FFF2-40B4-BE49-F238E27FC236}">
                  <a16:creationId xmlns:a16="http://schemas.microsoft.com/office/drawing/2014/main" id="{E39A8951-256B-92B8-814B-A4CE255396A2}"/>
                </a:ext>
              </a:extLst>
            </p:cNvPr>
            <p:cNvSpPr txBox="1"/>
            <p:nvPr/>
          </p:nvSpPr>
          <p:spPr>
            <a:xfrm>
              <a:off x="3491517" y="8962633"/>
              <a:ext cx="421910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>
                  <a:latin typeface="Cambria" panose="02040503050406030204" pitchFamily="18" charset="0"/>
                  <a:cs typeface="Times New Roman" pitchFamily="18" charset="0"/>
                </a:rPr>
                <a:t>3’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endParaRPr lang="zh-CN" altLang="en-US" sz="1100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42" name="直接箭头连接符 119">
              <a:extLst>
                <a:ext uri="{FF2B5EF4-FFF2-40B4-BE49-F238E27FC236}">
                  <a16:creationId xmlns:a16="http://schemas.microsoft.com/office/drawing/2014/main" id="{9E15E0B3-8DE4-01BA-3CE7-3B641991B55B}"/>
                </a:ext>
              </a:extLst>
            </p:cNvPr>
            <p:cNvCxnSpPr>
              <a:cxnSpLocks/>
            </p:cNvCxnSpPr>
            <p:nvPr/>
          </p:nvCxnSpPr>
          <p:spPr>
            <a:xfrm>
              <a:off x="3799906" y="9258114"/>
              <a:ext cx="252317" cy="0"/>
            </a:xfrm>
            <a:prstGeom prst="straightConnector1">
              <a:avLst/>
            </a:prstGeom>
            <a:ln w="19050">
              <a:solidFill>
                <a:srgbClr val="0000FF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3" name="直接箭头连接符 124">
              <a:extLst>
                <a:ext uri="{FF2B5EF4-FFF2-40B4-BE49-F238E27FC236}">
                  <a16:creationId xmlns:a16="http://schemas.microsoft.com/office/drawing/2014/main" id="{8A133BCC-6C88-D723-2801-504DD83FD676}"/>
                </a:ext>
              </a:extLst>
            </p:cNvPr>
            <p:cNvCxnSpPr/>
            <p:nvPr/>
          </p:nvCxnSpPr>
          <p:spPr>
            <a:xfrm rot="18900000">
              <a:off x="5557189" y="9159578"/>
              <a:ext cx="540000" cy="540764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4" name="TextBox 125">
              <a:extLst>
                <a:ext uri="{FF2B5EF4-FFF2-40B4-BE49-F238E27FC236}">
                  <a16:creationId xmlns:a16="http://schemas.microsoft.com/office/drawing/2014/main" id="{9768104C-2673-64DD-5BA2-890896B540AF}"/>
                </a:ext>
              </a:extLst>
            </p:cNvPr>
            <p:cNvSpPr txBox="1"/>
            <p:nvPr/>
          </p:nvSpPr>
          <p:spPr>
            <a:xfrm>
              <a:off x="5201915" y="8936211"/>
              <a:ext cx="1362874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Overlap-PCR </a:t>
              </a:r>
            </a:p>
            <a:p>
              <a:pPr algn="ctr"/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with </a:t>
              </a:r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C</a:t>
              </a:r>
              <a:r>
                <a:rPr lang="en-US" altLang="zh-CN" sz="1100" baseline="-250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pro+CDS</a:t>
              </a:r>
              <a:r>
                <a:rPr lang="en-US" altLang="zh-CN" sz="1100" dirty="0" err="1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-F</a:t>
              </a:r>
              <a:r>
                <a:rPr lang="en-US" altLang="zh-CN" sz="1100" dirty="0">
                  <a:latin typeface="Cambria" panose="02040503050406030204" pitchFamily="18" charset="0"/>
                  <a:cs typeface="Times New Roman" pitchFamily="18" charset="0"/>
                </a:rPr>
                <a:t>/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J</a:t>
              </a:r>
              <a:r>
                <a:rPr lang="en-US" altLang="zh-CN" sz="1100" baseline="-250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3’</a:t>
              </a:r>
              <a:r>
                <a:rPr lang="en-US" altLang="zh-CN" sz="1100" dirty="0">
                  <a:solidFill>
                    <a:srgbClr val="FB00F2"/>
                  </a:solidFill>
                  <a:latin typeface="Cambria" panose="02040503050406030204" pitchFamily="18" charset="0"/>
                  <a:cs typeface="Times New Roman" pitchFamily="18" charset="0"/>
                </a:rPr>
                <a:t>-R</a:t>
              </a:r>
              <a:endParaRPr lang="zh-CN" altLang="en-US" sz="1100" dirty="0">
                <a:solidFill>
                  <a:srgbClr val="FB00F2"/>
                </a:solidFill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sp>
          <p:nvSpPr>
            <p:cNvPr id="546" name="TextBox 121">
              <a:extLst>
                <a:ext uri="{FF2B5EF4-FFF2-40B4-BE49-F238E27FC236}">
                  <a16:creationId xmlns:a16="http://schemas.microsoft.com/office/drawing/2014/main" id="{FACBDDE3-9E77-E79D-CFE1-CA555694506B}"/>
                </a:ext>
              </a:extLst>
            </p:cNvPr>
            <p:cNvSpPr txBox="1"/>
            <p:nvPr/>
          </p:nvSpPr>
          <p:spPr>
            <a:xfrm>
              <a:off x="3235902" y="9324946"/>
              <a:ext cx="268022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zh-CN" sz="1100" b="1">
                  <a:latin typeface="Cambria" panose="02040503050406030204" pitchFamily="18" charset="0"/>
                  <a:cs typeface="Times New Roman" pitchFamily="18" charset="0"/>
                </a:rPr>
                <a:t>+</a:t>
              </a:r>
              <a:endParaRPr lang="zh-CN" altLang="en-US" sz="1100" b="1" dirty="0">
                <a:latin typeface="Cambria" panose="02040503050406030204" pitchFamily="18" charset="0"/>
                <a:cs typeface="Times New Roman" pitchFamily="18" charset="0"/>
              </a:endParaRPr>
            </a:p>
          </p:txBody>
        </p:sp>
        <p:cxnSp>
          <p:nvCxnSpPr>
            <p:cNvPr id="547" name="直接连接符 442">
              <a:extLst>
                <a:ext uri="{FF2B5EF4-FFF2-40B4-BE49-F238E27FC236}">
                  <a16:creationId xmlns:a16="http://schemas.microsoft.com/office/drawing/2014/main" id="{478A5410-D672-B877-79AE-ABE8FB87ECDF}"/>
                </a:ext>
              </a:extLst>
            </p:cNvPr>
            <p:cNvCxnSpPr/>
            <p:nvPr/>
          </p:nvCxnSpPr>
          <p:spPr>
            <a:xfrm>
              <a:off x="2926366" y="9614054"/>
              <a:ext cx="252000" cy="0"/>
            </a:xfrm>
            <a:prstGeom prst="line">
              <a:avLst/>
            </a:prstGeom>
            <a:ln w="19050">
              <a:solidFill>
                <a:srgbClr val="0000FF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8" name="直接连接符 456">
              <a:extLst>
                <a:ext uri="{FF2B5EF4-FFF2-40B4-BE49-F238E27FC236}">
                  <a16:creationId xmlns:a16="http://schemas.microsoft.com/office/drawing/2014/main" id="{2879E134-DA58-31C2-56BB-83845B5EFF7E}"/>
                </a:ext>
              </a:extLst>
            </p:cNvPr>
            <p:cNvCxnSpPr/>
            <p:nvPr/>
          </p:nvCxnSpPr>
          <p:spPr>
            <a:xfrm>
              <a:off x="3554400" y="9258039"/>
              <a:ext cx="252000" cy="0"/>
            </a:xfrm>
            <a:prstGeom prst="line">
              <a:avLst/>
            </a:prstGeom>
            <a:ln w="19050">
              <a:solidFill>
                <a:srgbClr val="FF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943" name="组合 942">
              <a:extLst>
                <a:ext uri="{FF2B5EF4-FFF2-40B4-BE49-F238E27FC236}">
                  <a16:creationId xmlns:a16="http://schemas.microsoft.com/office/drawing/2014/main" id="{E4E6C093-0C53-63C0-C57E-5778DEA5C97E}"/>
                </a:ext>
              </a:extLst>
            </p:cNvPr>
            <p:cNvGrpSpPr/>
            <p:nvPr/>
          </p:nvGrpSpPr>
          <p:grpSpPr>
            <a:xfrm>
              <a:off x="6498243" y="9308877"/>
              <a:ext cx="1649208" cy="265956"/>
              <a:chOff x="6498243" y="9308877"/>
              <a:chExt cx="1649208" cy="265956"/>
            </a:xfrm>
          </p:grpSpPr>
          <p:sp>
            <p:nvSpPr>
              <p:cNvPr id="944" name="矩形 943">
                <a:extLst>
                  <a:ext uri="{FF2B5EF4-FFF2-40B4-BE49-F238E27FC236}">
                    <a16:creationId xmlns:a16="http://schemas.microsoft.com/office/drawing/2014/main" id="{4CAA407A-1AEE-E4B9-7038-3FAFFB5CAB1D}"/>
                  </a:ext>
                </a:extLst>
              </p:cNvPr>
              <p:cNvSpPr/>
              <p:nvPr/>
            </p:nvSpPr>
            <p:spPr>
              <a:xfrm flipH="1">
                <a:off x="6498243" y="9314471"/>
                <a:ext cx="1649208" cy="255600"/>
              </a:xfrm>
              <a:prstGeom prst="rect">
                <a:avLst/>
              </a:prstGeom>
              <a:solidFill>
                <a:schemeClr val="bg1"/>
              </a:solidFill>
              <a:ln>
                <a:solidFill>
                  <a:srgbClr val="0000FF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>
                <a:defPPr>
                  <a:defRPr lang="zh-CN"/>
                </a:defPPr>
                <a:lvl1pPr marL="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 algn="ctr"/>
                <a:r>
                  <a:rPr lang="en-US" altLang="zh-CN" sz="1100" b="1" i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AvrPii</a:t>
                </a:r>
                <a:r>
                  <a:rPr lang="en-US" altLang="zh-CN" sz="1100" b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-C</a:t>
                </a:r>
                <a:r>
                  <a:rPr lang="en-US" altLang="zh-CN" sz="1100" b="1" baseline="-2500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pro+CDS</a:t>
                </a:r>
                <a:r>
                  <a:rPr lang="en-US" altLang="zh-CN" sz="1100" b="1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/J</a:t>
                </a:r>
                <a:r>
                  <a:rPr lang="en-US" altLang="zh-CN" sz="1100" b="1" baseline="-25000">
                    <a:solidFill>
                      <a:schemeClr val="tx1"/>
                    </a:solidFill>
                    <a:latin typeface="Cambria" panose="02040503050406030204" pitchFamily="18" charset="0"/>
                    <a:cs typeface="Times New Roman" pitchFamily="18" charset="0"/>
                  </a:rPr>
                  <a:t>3’</a:t>
                </a:r>
              </a:p>
            </p:txBody>
          </p:sp>
          <p:cxnSp>
            <p:nvCxnSpPr>
              <p:cNvPr id="945" name="直接连接符 532">
                <a:extLst>
                  <a:ext uri="{FF2B5EF4-FFF2-40B4-BE49-F238E27FC236}">
                    <a16:creationId xmlns:a16="http://schemas.microsoft.com/office/drawing/2014/main" id="{FA7FBF51-1E3B-425C-1408-C77D3AFB9A08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498243" y="9314471"/>
                <a:ext cx="1478701" cy="0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46" name="直接连接符 532">
                <a:extLst>
                  <a:ext uri="{FF2B5EF4-FFF2-40B4-BE49-F238E27FC236}">
                    <a16:creationId xmlns:a16="http://schemas.microsoft.com/office/drawing/2014/main" id="{D9C7A50D-65F8-9829-9358-6097A2EFF355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498243" y="9570071"/>
                <a:ext cx="1478701" cy="0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47" name="直接连接符 532">
                <a:extLst>
                  <a:ext uri="{FF2B5EF4-FFF2-40B4-BE49-F238E27FC236}">
                    <a16:creationId xmlns:a16="http://schemas.microsoft.com/office/drawing/2014/main" id="{8D9F843B-7F7E-288A-DB31-4C34B28B5FF8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498243" y="9308877"/>
                <a:ext cx="0" cy="265956"/>
              </a:xfrm>
              <a:prstGeom prst="line">
                <a:avLst/>
              </a:prstGeom>
              <a:ln w="12700">
                <a:solidFill>
                  <a:srgbClr val="FF0000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7416</TotalTime>
  <Words>407</Words>
  <Application>Microsoft Macintosh PowerPoint</Application>
  <PresentationFormat>自定义</PresentationFormat>
  <Paragraphs>86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Cambria</vt:lpstr>
      <vt:lpstr>Office 主题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ZhangSL</dc:creator>
  <cp:lastModifiedBy>Qinghua Pan</cp:lastModifiedBy>
  <cp:revision>319</cp:revision>
  <cp:lastPrinted>2022-07-09T10:31:41Z</cp:lastPrinted>
  <dcterms:created xsi:type="dcterms:W3CDTF">2014-03-31T01:43:00Z</dcterms:created>
  <dcterms:modified xsi:type="dcterms:W3CDTF">2023-04-13T04:20:28Z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2052-10.1.0.7224</vt:lpwstr>
  </property>
</Properties>
</file>