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tasar" initials="B" lastIdx="1" clrIdx="0">
    <p:extLst>
      <p:ext uri="{19B8F6BF-5375-455C-9EA6-DF929625EA0E}">
        <p15:presenceInfo xmlns:p15="http://schemas.microsoft.com/office/powerpoint/2012/main" userId="f8ae2c64c3e44f9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9"/>
  </p:normalViewPr>
  <p:slideViewPr>
    <p:cSldViewPr snapToGrid="0" showGuides="1">
      <p:cViewPr varScale="1">
        <p:scale>
          <a:sx n="104" d="100"/>
          <a:sy n="104" d="100"/>
        </p:scale>
        <p:origin x="1494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5339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443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47793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112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11187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3086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86177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142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4554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7841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78823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55E1F-2A3D-594C-9BDB-47AF57D6EFC5}" type="datetimeFigureOut">
              <a:rPr lang="es-ES_tradnl" smtClean="0"/>
              <a:t>25/05/2023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95D87-F5F6-394A-9279-820622FEF1E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9833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262BB983-236C-4E14-96A1-F543021697B6}"/>
              </a:ext>
            </a:extLst>
          </p:cNvPr>
          <p:cNvSpPr/>
          <p:nvPr/>
        </p:nvSpPr>
        <p:spPr>
          <a:xfrm>
            <a:off x="890623" y="3585506"/>
            <a:ext cx="8575626" cy="889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S1.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Prodigiosin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biosynthetic clusters (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cluster) from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Serratia marcescens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RO1. Genes involved in the synthesis of MBC (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F-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L-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MAP (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the condensing enzyme (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and having a no assigned function (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are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coloured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blue, yellow, red and green, respectively. Genes flanking the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pig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cluster are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coloured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grey.</a:t>
            </a:r>
            <a:endParaRPr lang="es-E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203"/>
          <a:stretch/>
        </p:blipFill>
        <p:spPr>
          <a:xfrm>
            <a:off x="627285" y="814812"/>
            <a:ext cx="8733997" cy="1735625"/>
          </a:xfrm>
          <a:prstGeom prst="rect">
            <a:avLst/>
          </a:prstGeom>
        </p:spPr>
      </p:pic>
      <p:grpSp>
        <p:nvGrpSpPr>
          <p:cNvPr id="31" name="Grupo 30">
            <a:extLst>
              <a:ext uri="{FF2B5EF4-FFF2-40B4-BE49-F238E27FC236}">
                <a16:creationId xmlns:a16="http://schemas.microsoft.com/office/drawing/2014/main" id="{E2F25626-B2E7-C939-12EA-D42B84574532}"/>
              </a:ext>
            </a:extLst>
          </p:cNvPr>
          <p:cNvGrpSpPr/>
          <p:nvPr/>
        </p:nvGrpSpPr>
        <p:grpSpPr>
          <a:xfrm>
            <a:off x="711906" y="2767612"/>
            <a:ext cx="8603359" cy="338394"/>
            <a:chOff x="963046" y="1971612"/>
            <a:chExt cx="6323447" cy="271908"/>
          </a:xfrm>
        </p:grpSpPr>
        <p:grpSp>
          <p:nvGrpSpPr>
            <p:cNvPr id="33" name="Grupo 100"/>
            <p:cNvGrpSpPr/>
            <p:nvPr/>
          </p:nvGrpSpPr>
          <p:grpSpPr>
            <a:xfrm>
              <a:off x="963046" y="1971612"/>
              <a:ext cx="4977438" cy="251997"/>
              <a:chOff x="2366766" y="3443584"/>
              <a:chExt cx="9251646" cy="70291"/>
            </a:xfrm>
          </p:grpSpPr>
          <p:cxnSp>
            <p:nvCxnSpPr>
              <p:cNvPr id="38" name="7 Conector recto">
                <a:extLst>
                  <a:ext uri="{FF2B5EF4-FFF2-40B4-BE49-F238E27FC236}">
                    <a16:creationId xmlns:a16="http://schemas.microsoft.com/office/drawing/2014/main" id="{5F7019E3-4E53-4181-B5BF-C5A15A1C80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5399" y="3443956"/>
                <a:ext cx="316" cy="2006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15">
                <a:extLst>
                  <a:ext uri="{FF2B5EF4-FFF2-40B4-BE49-F238E27FC236}">
                    <a16:creationId xmlns:a16="http://schemas.microsoft.com/office/drawing/2014/main" id="{5E0389BB-34D5-4B15-9F4F-3BB060E33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885" y="3479384"/>
                <a:ext cx="788046" cy="34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514350"/>
                <a:r>
                  <a:rPr lang="es-ES" altLang="es-ES" sz="1000" dirty="0">
                    <a:solidFill>
                      <a:srgbClr val="000000"/>
                    </a:solidFill>
                  </a:rPr>
                  <a:t>10.000</a:t>
                </a:r>
              </a:p>
            </p:txBody>
          </p:sp>
          <p:sp>
            <p:nvSpPr>
              <p:cNvPr id="40" name="Rectangle 16">
                <a:extLst>
                  <a:ext uri="{FF2B5EF4-FFF2-40B4-BE49-F238E27FC236}">
                    <a16:creationId xmlns:a16="http://schemas.microsoft.com/office/drawing/2014/main" id="{36EE561F-02E1-477E-92A0-6674B89FF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6012" y="3479384"/>
                <a:ext cx="678925" cy="34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514350"/>
                <a:r>
                  <a:rPr lang="es-ES" altLang="es-ES" sz="1000" dirty="0">
                    <a:solidFill>
                      <a:srgbClr val="000000"/>
                    </a:solidFill>
                  </a:rPr>
                  <a:t>5.000</a:t>
                </a:r>
                <a:endParaRPr lang="es-ES" altLang="es-ES" sz="1000" dirty="0"/>
              </a:p>
            </p:txBody>
          </p:sp>
          <p:cxnSp>
            <p:nvCxnSpPr>
              <p:cNvPr id="41" name="8 Conector recto">
                <a:extLst>
                  <a:ext uri="{FF2B5EF4-FFF2-40B4-BE49-F238E27FC236}">
                    <a16:creationId xmlns:a16="http://schemas.microsoft.com/office/drawing/2014/main" id="{18358DA4-1C7F-4485-BE23-FF5F81FE5D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6177" y="3443584"/>
                <a:ext cx="0" cy="19616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9 Conector recto">
                <a:extLst>
                  <a:ext uri="{FF2B5EF4-FFF2-40B4-BE49-F238E27FC236}">
                    <a16:creationId xmlns:a16="http://schemas.microsoft.com/office/drawing/2014/main" id="{F530DEB3-C707-444B-82C4-AAC939B7A8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29916" y="3443780"/>
                <a:ext cx="0" cy="22086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15">
                <a:extLst>
                  <a:ext uri="{FF2B5EF4-FFF2-40B4-BE49-F238E27FC236}">
                    <a16:creationId xmlns:a16="http://schemas.microsoft.com/office/drawing/2014/main" id="{379E5085-C34B-4E15-93D6-D68CF7F12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6766" y="3469978"/>
                <a:ext cx="131349" cy="34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514350"/>
                <a:r>
                  <a:rPr lang="es-ES" altLang="es-ES" sz="1000" dirty="0">
                    <a:solidFill>
                      <a:srgbClr val="000000"/>
                    </a:solidFill>
                  </a:rPr>
                  <a:t>0</a:t>
                </a:r>
                <a:endParaRPr lang="es-ES" altLang="es-ES" sz="1000" dirty="0"/>
              </a:p>
            </p:txBody>
          </p:sp>
          <p:sp>
            <p:nvSpPr>
              <p:cNvPr id="44" name="Rectangle 16">
                <a:extLst>
                  <a:ext uri="{FF2B5EF4-FFF2-40B4-BE49-F238E27FC236}">
                    <a16:creationId xmlns:a16="http://schemas.microsoft.com/office/drawing/2014/main" id="{8A55611C-A9D8-4DB0-9743-B61913135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95992" y="3479384"/>
                <a:ext cx="722420" cy="34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514350"/>
                <a:r>
                  <a:rPr lang="es-ES" altLang="es-ES" sz="1000" dirty="0">
                    <a:solidFill>
                      <a:srgbClr val="000000"/>
                    </a:solidFill>
                  </a:rPr>
                  <a:t>20.000</a:t>
                </a:r>
                <a:endParaRPr lang="es-ES" altLang="es-ES" sz="1000" dirty="0"/>
              </a:p>
            </p:txBody>
          </p:sp>
          <p:cxnSp>
            <p:nvCxnSpPr>
              <p:cNvPr id="45" name="8 Conector recto">
                <a:extLst>
                  <a:ext uri="{FF2B5EF4-FFF2-40B4-BE49-F238E27FC236}">
                    <a16:creationId xmlns:a16="http://schemas.microsoft.com/office/drawing/2014/main" id="{999F0852-DD83-4FFC-BC0B-E220FA390C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65835" y="3443889"/>
                <a:ext cx="0" cy="21977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0759BAE9-0262-B367-26EC-C5CD2948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161" y="2119867"/>
              <a:ext cx="565332" cy="123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514350"/>
              <a:r>
                <a:rPr lang="es-ES" altLang="es-ES" sz="1000" dirty="0">
                  <a:solidFill>
                    <a:srgbClr val="000000"/>
                  </a:solidFill>
                </a:rPr>
                <a:t>25.000 </a:t>
              </a:r>
              <a:r>
                <a:rPr lang="es-ES" altLang="es-ES" sz="1000" dirty="0" err="1">
                  <a:solidFill>
                    <a:srgbClr val="000000"/>
                  </a:solidFill>
                </a:rPr>
                <a:t>bp</a:t>
              </a:r>
              <a:endParaRPr lang="es-ES" altLang="es-ES" sz="1000" dirty="0"/>
            </a:p>
          </p:txBody>
        </p:sp>
        <p:cxnSp>
          <p:nvCxnSpPr>
            <p:cNvPr id="35" name="8 Conector recto">
              <a:extLst>
                <a:ext uri="{FF2B5EF4-FFF2-40B4-BE49-F238E27FC236}">
                  <a16:creationId xmlns:a16="http://schemas.microsoft.com/office/drawing/2014/main" id="{3BBD81FC-158E-408C-BBC3-E61F20001640}"/>
                </a:ext>
              </a:extLst>
            </p:cNvPr>
            <p:cNvCxnSpPr>
              <a:cxnSpLocks/>
            </p:cNvCxnSpPr>
            <p:nvPr/>
          </p:nvCxnSpPr>
          <p:spPr>
            <a:xfrm>
              <a:off x="6854137" y="1973648"/>
              <a:ext cx="0" cy="7778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8 Conector recto">
              <a:extLst>
                <a:ext uri="{FF2B5EF4-FFF2-40B4-BE49-F238E27FC236}">
                  <a16:creationId xmlns:a16="http://schemas.microsoft.com/office/drawing/2014/main" id="{EC7EF016-92F7-BC17-A0B7-83BF7B9C4564}"/>
                </a:ext>
              </a:extLst>
            </p:cNvPr>
            <p:cNvCxnSpPr>
              <a:cxnSpLocks/>
            </p:cNvCxnSpPr>
            <p:nvPr/>
          </p:nvCxnSpPr>
          <p:spPr>
            <a:xfrm>
              <a:off x="4516443" y="1973649"/>
              <a:ext cx="0" cy="7778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15">
              <a:extLst>
                <a:ext uri="{FF2B5EF4-FFF2-40B4-BE49-F238E27FC236}">
                  <a16:creationId xmlns:a16="http://schemas.microsoft.com/office/drawing/2014/main" id="{DD5E7590-779B-842B-464C-CF4DF13C7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051" y="2119867"/>
              <a:ext cx="388666" cy="123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514350"/>
              <a:r>
                <a:rPr lang="es-ES" altLang="es-ES" sz="1000" dirty="0">
                  <a:solidFill>
                    <a:srgbClr val="000000"/>
                  </a:solidFill>
                </a:rPr>
                <a:t>15.000</a:t>
              </a:r>
            </a:p>
          </p:txBody>
        </p:sp>
      </p:grpSp>
      <p:cxnSp>
        <p:nvCxnSpPr>
          <p:cNvPr id="32" name="Conector recto 31"/>
          <p:cNvCxnSpPr/>
          <p:nvPr/>
        </p:nvCxnSpPr>
        <p:spPr>
          <a:xfrm>
            <a:off x="750956" y="2765111"/>
            <a:ext cx="83062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16718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82</Words>
  <Application>Microsoft Office PowerPoint</Application>
  <PresentationFormat>A4 (210 x 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Miguel Díaz Flórez</cp:lastModifiedBy>
  <cp:revision>15</cp:revision>
  <dcterms:created xsi:type="dcterms:W3CDTF">2022-10-20T10:17:21Z</dcterms:created>
  <dcterms:modified xsi:type="dcterms:W3CDTF">2023-05-25T10:14:05Z</dcterms:modified>
</cp:coreProperties>
</file>