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59" r:id="rId3"/>
    <p:sldId id="257" r:id="rId4"/>
    <p:sldId id="258" r:id="rId5"/>
    <p:sldId id="260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8" d="100"/>
          <a:sy n="78" d="100"/>
        </p:scale>
        <p:origin x="850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2EF4D0C-E359-4752-850F-ABF03A5153A3}" type="datetimeFigureOut">
              <a:rPr lang="en-GB" smtClean="0"/>
              <a:t>11/08/2023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42F8DA-F202-4F86-8583-415EAF35F47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081334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A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42F8DA-F202-4F86-8583-415EAF35F478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184963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B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42F8DA-F202-4F86-8583-415EAF35F478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2043858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C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42F8DA-F202-4F86-8583-415EAF35F478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240784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D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42F8DA-F202-4F86-8583-415EAF35F478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5708283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42F8DA-F202-4F86-8583-415EAF35F478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284761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16C10E-7D7C-17E7-8DB4-597A6F4B2F7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2E0E57A-EF0E-1831-548D-61649F260F5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8B7212-7B39-A91C-AF66-4653C80BDD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4CB758-0B0B-4C84-B23C-C8EC42B5DEAB}" type="datetimeFigureOut">
              <a:rPr lang="en-GB" smtClean="0"/>
              <a:t>11/08/2023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3374263-F7D4-B8B7-CCB3-E1073A925B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03869C9-5FC6-F365-5B91-DF5FFB9194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EFCDA-7789-49AB-87B5-D87109CBBE2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489376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E76EC3-CF1C-14DD-90F3-A779AAF7B7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E1A8573-A163-5CA6-A315-78989699631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41FE544-BFBE-9C24-5F37-B849D03AA1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4CB758-0B0B-4C84-B23C-C8EC42B5DEAB}" type="datetimeFigureOut">
              <a:rPr lang="en-GB" smtClean="0"/>
              <a:t>11/08/2023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C62123F-0BD5-71FE-CD84-BD747C96C0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0D3B5E7-FE7B-EC54-DED9-CFF0483906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EFCDA-7789-49AB-87B5-D87109CBBE2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04668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2BBCAB5-C984-EA4B-BB6D-C052322491B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2D5B5A1-3F7F-EF7E-889A-0E4DAA7DA30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7FDEED-2578-A6D4-3A1E-777C6139CD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4CB758-0B0B-4C84-B23C-C8EC42B5DEAB}" type="datetimeFigureOut">
              <a:rPr lang="en-GB" smtClean="0"/>
              <a:t>11/08/2023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22F6BEA-F300-9E8D-758A-FB6754EA99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E7609A-1CB4-FD5E-4A71-8B11176A3B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EFCDA-7789-49AB-87B5-D87109CBBE2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48976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76DF70-C6E0-58B9-2F8E-0495A43D64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558A0D0-BB85-D4A4-F889-0010EAA7DEC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9D34187-8796-A35F-A672-11D017F293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4CB758-0B0B-4C84-B23C-C8EC42B5DEAB}" type="datetimeFigureOut">
              <a:rPr lang="en-GB" smtClean="0"/>
              <a:t>11/08/2023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B13C3D2-784F-3726-EF5B-1CF3402F34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C1F10E2-7318-DAD7-DD4A-FB9B341293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EFCDA-7789-49AB-87B5-D87109CBBE2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198035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BE5655-13AF-1523-48C3-88BDF8D466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A6700F-98BD-6BF9-7318-8797AAF844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F1B00B-FB10-51C9-B00B-31F3FA153E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4CB758-0B0B-4C84-B23C-C8EC42B5DEAB}" type="datetimeFigureOut">
              <a:rPr lang="en-GB" smtClean="0"/>
              <a:t>11/08/2023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30AE0BB-421A-E77F-9F3E-7ADBC524EA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7A457F-369A-07F2-6D66-A993D87055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EFCDA-7789-49AB-87B5-D87109CBBE2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739273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23F837-797B-B1FA-C8DF-404B76F55B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6582899-AC18-A1C5-745D-2D4C88F6E17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CB9B068-CF3C-21FB-C5E6-587E283EC41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EBFF255-FD1C-AA35-CDC1-81F1D28DB2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4CB758-0B0B-4C84-B23C-C8EC42B5DEAB}" type="datetimeFigureOut">
              <a:rPr lang="en-GB" smtClean="0"/>
              <a:t>11/08/2023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0C420FA-2DC4-0424-E886-FC7725099B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4926DA9-5ABD-6EB8-ED63-FDBBF90E40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EFCDA-7789-49AB-87B5-D87109CBBE2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481353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B16918-20A6-81FB-A09E-64AAD51C8C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4C74278-8020-E8B5-1D13-D3296493987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E5B713D-A781-8588-B17F-80152DF3D2A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05E432B-7550-D1DF-A47A-0A95E760043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478948C-4FDD-04DF-0CAB-683519EFB56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690798-5AE0-12CC-A547-6E8A4274ED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4CB758-0B0B-4C84-B23C-C8EC42B5DEAB}" type="datetimeFigureOut">
              <a:rPr lang="en-GB" smtClean="0"/>
              <a:t>11/08/2023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7EC31FE-568D-65FE-D957-BDB2691042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68B53FE-9B62-6160-6279-EE3802A227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EFCDA-7789-49AB-87B5-D87109CBBE2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112941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822AB0-B215-4220-5932-049A0F7BFC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E95E4DD-8DE6-7275-CBBA-9F77F9E109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4CB758-0B0B-4C84-B23C-C8EC42B5DEAB}" type="datetimeFigureOut">
              <a:rPr lang="en-GB" smtClean="0"/>
              <a:t>11/08/2023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B4A6A03-165A-EB69-622B-ADCAFDA738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FD8E196-820E-BC19-3D76-EF1CCFE174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EFCDA-7789-49AB-87B5-D87109CBBE2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85046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6C33AE1-E2A3-8B10-3FBB-EEA273AA41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4CB758-0B0B-4C84-B23C-C8EC42B5DEAB}" type="datetimeFigureOut">
              <a:rPr lang="en-GB" smtClean="0"/>
              <a:t>11/08/2023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E92CEB7-6457-F615-5F90-849655345E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8D50923-546E-742F-E25D-3D7E9095DC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EFCDA-7789-49AB-87B5-D87109CBBE2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303664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53FC36-0A12-71F2-FD75-5B93122988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89E5D00-BF39-FDE7-0021-BD9E7E5C058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AA2BD07-F3D2-A839-7F6B-5E6D8249E13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9148154-7E2E-255F-AA8F-F0B1FD8B69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4CB758-0B0B-4C84-B23C-C8EC42B5DEAB}" type="datetimeFigureOut">
              <a:rPr lang="en-GB" smtClean="0"/>
              <a:t>11/08/2023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73C6720-5813-1F5F-586E-06376F583B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6BEC8A2-19B6-9E12-5E64-CA8A806A9C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EFCDA-7789-49AB-87B5-D87109CBBE2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066579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BDA1C7-CD8C-4CE1-FFF2-249CF05CD7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32F4A2F-714A-440E-BCA8-3ABA6BF8F84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BB815A7-1333-2A19-A7B1-60F7E39EC0B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FC2F5E1-FBD5-5C12-EAE9-39B7EF4AD2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4CB758-0B0B-4C84-B23C-C8EC42B5DEAB}" type="datetimeFigureOut">
              <a:rPr lang="en-GB" smtClean="0"/>
              <a:t>11/08/2023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1DEB0C8-C5F4-0863-F4E6-5779896527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0AF632D-33A9-2E48-CB17-BE44E9F90C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EFCDA-7789-49AB-87B5-D87109CBBE2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684508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80FF4B4-67E9-ED3A-5EC2-4057380697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F96C2C1-44D2-100B-E7C0-1FD4A462308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DC686C7-1CB1-5924-6BA2-17A6998AB35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4CB758-0B0B-4C84-B23C-C8EC42B5DEAB}" type="datetimeFigureOut">
              <a:rPr lang="en-GB" smtClean="0"/>
              <a:t>11/08/2023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6CF99EC-1685-7E3E-43F7-B24111F2F55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6BC5436-939F-370B-160A-A7638AB14F8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CEFCDA-7789-49AB-87B5-D87109CBBE2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706757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BDF38B-20DE-B812-01BB-7EA032E5F0E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5D5B475-D9B9-DFA7-CA3C-540B9902302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5" name="Picture 4" descr="A picture containing text, screenshot, line, parallel&#10;&#10;Description automatically generated">
            <a:extLst>
              <a:ext uri="{FF2B5EF4-FFF2-40B4-BE49-F238E27FC236}">
                <a16:creationId xmlns:a16="http://schemas.microsoft.com/office/drawing/2014/main" id="{441089C0-0C3C-34B3-61AF-322588FE2A1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1602"/>
            <a:ext cx="12192000" cy="593479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3E0150A-2F21-B951-6FB2-FD921EEE5BED}"/>
              </a:ext>
            </a:extLst>
          </p:cNvPr>
          <p:cNvSpPr txBox="1"/>
          <p:nvPr/>
        </p:nvSpPr>
        <p:spPr>
          <a:xfrm>
            <a:off x="98322" y="92270"/>
            <a:ext cx="16616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Figure AS2</a:t>
            </a:r>
          </a:p>
        </p:txBody>
      </p:sp>
    </p:spTree>
    <p:extLst>
      <p:ext uri="{BB962C8B-B14F-4D97-AF65-F5344CB8AC3E}">
        <p14:creationId xmlns:p14="http://schemas.microsoft.com/office/powerpoint/2010/main" val="8402282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BDF38B-20DE-B812-01BB-7EA032E5F0E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5D5B475-D9B9-DFA7-CA3C-540B9902302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6" name="Picture 5" descr="A picture containing text, screenshot, line, plot&#10;&#10;Description automatically generated">
            <a:extLst>
              <a:ext uri="{FF2B5EF4-FFF2-40B4-BE49-F238E27FC236}">
                <a16:creationId xmlns:a16="http://schemas.microsoft.com/office/drawing/2014/main" id="{CC2DD6C3-12E4-B161-1DBB-EFFD3975149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267"/>
            <a:ext cx="12192000" cy="5983466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636EA11-F543-5862-234E-05D79B6BB46C}"/>
              </a:ext>
            </a:extLst>
          </p:cNvPr>
          <p:cNvSpPr txBox="1"/>
          <p:nvPr/>
        </p:nvSpPr>
        <p:spPr>
          <a:xfrm>
            <a:off x="98322" y="92270"/>
            <a:ext cx="16616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Figure BS2</a:t>
            </a:r>
          </a:p>
        </p:txBody>
      </p:sp>
    </p:spTree>
    <p:extLst>
      <p:ext uri="{BB962C8B-B14F-4D97-AF65-F5344CB8AC3E}">
        <p14:creationId xmlns:p14="http://schemas.microsoft.com/office/powerpoint/2010/main" val="9856740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BDF38B-20DE-B812-01BB-7EA032E5F0E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5D5B475-D9B9-DFA7-CA3C-540B9902302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6" name="Picture 5" descr="A picture containing text, screenshot, plot, line&#10;&#10;Description automatically generated">
            <a:extLst>
              <a:ext uri="{FF2B5EF4-FFF2-40B4-BE49-F238E27FC236}">
                <a16:creationId xmlns:a16="http://schemas.microsoft.com/office/drawing/2014/main" id="{7AC151AE-0D02-6323-1E32-3ED69F43D7C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8428"/>
            <a:ext cx="12192000" cy="596114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DAD300D-C09D-D233-3540-F8DE9C8B395D}"/>
              </a:ext>
            </a:extLst>
          </p:cNvPr>
          <p:cNvSpPr txBox="1"/>
          <p:nvPr/>
        </p:nvSpPr>
        <p:spPr>
          <a:xfrm>
            <a:off x="98322" y="92270"/>
            <a:ext cx="16616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Figure CS2</a:t>
            </a:r>
          </a:p>
        </p:txBody>
      </p:sp>
    </p:spTree>
    <p:extLst>
      <p:ext uri="{BB962C8B-B14F-4D97-AF65-F5344CB8AC3E}">
        <p14:creationId xmlns:p14="http://schemas.microsoft.com/office/powerpoint/2010/main" val="2585400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BDF38B-20DE-B812-01BB-7EA032E5F0E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5D5B475-D9B9-DFA7-CA3C-540B9902302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6" name="Picture 5" descr="A picture containing text, screenshot, line, plot&#10;&#10;Description automatically generated">
            <a:extLst>
              <a:ext uri="{FF2B5EF4-FFF2-40B4-BE49-F238E27FC236}">
                <a16:creationId xmlns:a16="http://schemas.microsoft.com/office/drawing/2014/main" id="{668C37B9-DAF8-1F5F-A5A4-B10CB8490C5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7381"/>
            <a:ext cx="12192000" cy="590323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32C3AF1-3D09-6865-8D35-AEB212FBDCF9}"/>
              </a:ext>
            </a:extLst>
          </p:cNvPr>
          <p:cNvSpPr txBox="1"/>
          <p:nvPr/>
        </p:nvSpPr>
        <p:spPr>
          <a:xfrm>
            <a:off x="98322" y="92270"/>
            <a:ext cx="16616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Figure DS2</a:t>
            </a:r>
          </a:p>
        </p:txBody>
      </p:sp>
    </p:spTree>
    <p:extLst>
      <p:ext uri="{BB962C8B-B14F-4D97-AF65-F5344CB8AC3E}">
        <p14:creationId xmlns:p14="http://schemas.microsoft.com/office/powerpoint/2010/main" val="24291964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BDF38B-20DE-B812-01BB-7EA032E5F0E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5D5B475-D9B9-DFA7-CA3C-540B9902302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6" name="Picture 5" descr="A picture containing text, screenshot, line, flag&#10;&#10;Description automatically generated">
            <a:extLst>
              <a:ext uri="{FF2B5EF4-FFF2-40B4-BE49-F238E27FC236}">
                <a16:creationId xmlns:a16="http://schemas.microsoft.com/office/drawing/2014/main" id="{03DD04CB-1DDC-0E1E-62B2-69E0C077D65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5135"/>
            <a:ext cx="12192000" cy="592772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DAF7032-2675-06CF-86C9-FE820344ECCB}"/>
              </a:ext>
            </a:extLst>
          </p:cNvPr>
          <p:cNvSpPr txBox="1"/>
          <p:nvPr/>
        </p:nvSpPr>
        <p:spPr>
          <a:xfrm>
            <a:off x="98322" y="92270"/>
            <a:ext cx="16616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Figure ES2</a:t>
            </a:r>
          </a:p>
        </p:txBody>
      </p:sp>
    </p:spTree>
    <p:extLst>
      <p:ext uri="{BB962C8B-B14F-4D97-AF65-F5344CB8AC3E}">
        <p14:creationId xmlns:p14="http://schemas.microsoft.com/office/powerpoint/2010/main" val="13526900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20</Words>
  <Application>Microsoft Office PowerPoint</Application>
  <PresentationFormat>Widescreen</PresentationFormat>
  <Paragraphs>15</Paragraphs>
  <Slides>5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uğur sesiz</dc:creator>
  <cp:lastModifiedBy>uğur sesiz</cp:lastModifiedBy>
  <cp:revision>5</cp:revision>
  <dcterms:created xsi:type="dcterms:W3CDTF">2023-06-20T06:48:03Z</dcterms:created>
  <dcterms:modified xsi:type="dcterms:W3CDTF">2023-08-11T08:09:40Z</dcterms:modified>
</cp:coreProperties>
</file>