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5"/>
    <p:restoredTop sz="95109"/>
  </p:normalViewPr>
  <p:slideViewPr>
    <p:cSldViewPr snapToGrid="0" snapToObjects="1">
      <p:cViewPr>
        <p:scale>
          <a:sx n="112" d="100"/>
          <a:sy n="112" d="100"/>
        </p:scale>
        <p:origin x="1864" y="-1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65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7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22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84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48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8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3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10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7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2238B-A623-CA4D-B4B2-FB12B5E8C26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F91B-C5D6-8F45-B2DB-4288B3467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82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A1D32B79-273C-7C43-AA93-AE49A6750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149" y="633196"/>
            <a:ext cx="4263310" cy="7402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Supplemental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39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ru-RU" altLang="ru-RU" sz="1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Figure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S1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Heterozygous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variant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NM_000238:c.1189C&gt;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(p.R397C) in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KCNH2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gene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found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NGS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sequencing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based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IonTorrent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PGM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platform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ThermoFisher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Scientific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USA).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Visualization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Integrative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Genome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Viewer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Heterozygous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variant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marked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arrow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kumimoji="0" lang="ru-RU" altLang="ru-RU" sz="39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026" name="Picture 2" descr="https://lh6.googleusercontent.com/3AGdE5o9LF5OMIOk1jcmMXK_eqF6ZP9whJCwoIhfyfSCMyiV-eR47-lLyV2NGYiNaVWff44LNWMOYHbw_-L5CJKLuIq28VrNPeeaDdxotlhZW8Bi1VzC1nNMQ9ZTPdk8zwLJFlazf5qI">
            <a:extLst>
              <a:ext uri="{FF2B5EF4-FFF2-40B4-BE49-F238E27FC236}">
                <a16:creationId xmlns:a16="http://schemas.microsoft.com/office/drawing/2014/main" id="{3F5D875C-E6E9-8E4E-834B-5F38762AF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58" y="1460906"/>
            <a:ext cx="4926492" cy="387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216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Macintosh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Sokolova</dc:creator>
  <cp:lastModifiedBy>Olga Sokolova</cp:lastModifiedBy>
  <cp:revision>2</cp:revision>
  <dcterms:created xsi:type="dcterms:W3CDTF">2023-08-13T15:15:58Z</dcterms:created>
  <dcterms:modified xsi:type="dcterms:W3CDTF">2023-09-14T00:39:05Z</dcterms:modified>
</cp:coreProperties>
</file>