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3C73C57-A3B1-3EE8-4256-09A833B00FE8}" name="Garofalo, M (neuro)" initials="GM(" userId="S::m.garofalo@umcg.nl::f65c8174-7638-48a3-9122-00f6d5d7f0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40" autoAdjust="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ica" userId="f65c8174-7638-48a3-9122-00f6d5d7f087" providerId="ADAL" clId="{51355C5C-1105-44C0-9961-919D9EA38280}"/>
    <pc:docChg chg="modSld">
      <pc:chgData name="Martinica" userId="f65c8174-7638-48a3-9122-00f6d5d7f087" providerId="ADAL" clId="{51355C5C-1105-44C0-9961-919D9EA38280}" dt="2023-06-08T19:16:26.613" v="201" actId="20577"/>
      <pc:docMkLst>
        <pc:docMk/>
      </pc:docMkLst>
      <pc:sldChg chg="modSp mod">
        <pc:chgData name="Martinica" userId="f65c8174-7638-48a3-9122-00f6d5d7f087" providerId="ADAL" clId="{51355C5C-1105-44C0-9961-919D9EA38280}" dt="2023-06-08T19:16:26.613" v="201" actId="20577"/>
        <pc:sldMkLst>
          <pc:docMk/>
          <pc:sldMk cId="2846835741" sldId="256"/>
        </pc:sldMkLst>
        <pc:graphicFrameChg chg="mod">
          <ac:chgData name="Martinica" userId="f65c8174-7638-48a3-9122-00f6d5d7f087" providerId="ADAL" clId="{51355C5C-1105-44C0-9961-919D9EA38280}" dt="2023-06-08T19:16:26.613" v="201" actId="20577"/>
          <ac:graphicFrameMkLst>
            <pc:docMk/>
            <pc:sldMk cId="2846835741" sldId="256"/>
            <ac:graphicFrameMk id="4" creationId="{F24FD0FB-9106-494F-8437-C37DD3B32B7A}"/>
          </ac:graphicFrameMkLst>
        </pc:graphicFrameChg>
      </pc:sldChg>
    </pc:docChg>
  </pc:docChgLst>
  <pc:docChgLst>
    <pc:chgData name="Martinica" userId="f65c8174-7638-48a3-9122-00f6d5d7f087" providerId="ADAL" clId="{889080F5-3B27-4842-BD46-AA211BD54D99}"/>
    <pc:docChg chg="modSld">
      <pc:chgData name="Martinica" userId="f65c8174-7638-48a3-9122-00f6d5d7f087" providerId="ADAL" clId="{889080F5-3B27-4842-BD46-AA211BD54D99}" dt="2022-08-26T12:50:28.023" v="327"/>
      <pc:docMkLst>
        <pc:docMk/>
      </pc:docMkLst>
      <pc:sldChg chg="modSp mod">
        <pc:chgData name="Martinica" userId="f65c8174-7638-48a3-9122-00f6d5d7f087" providerId="ADAL" clId="{889080F5-3B27-4842-BD46-AA211BD54D99}" dt="2022-08-26T12:50:28.023" v="327"/>
        <pc:sldMkLst>
          <pc:docMk/>
          <pc:sldMk cId="2846835741" sldId="256"/>
        </pc:sldMkLst>
        <pc:graphicFrameChg chg="mod">
          <ac:chgData name="Martinica" userId="f65c8174-7638-48a3-9122-00f6d5d7f087" providerId="ADAL" clId="{889080F5-3B27-4842-BD46-AA211BD54D99}" dt="2022-08-26T12:50:28.023" v="327"/>
          <ac:graphicFrameMkLst>
            <pc:docMk/>
            <pc:sldMk cId="2846835741" sldId="256"/>
            <ac:graphicFrameMk id="4" creationId="{F24FD0FB-9106-494F-8437-C37DD3B32B7A}"/>
          </ac:graphicFrameMkLst>
        </pc:graphicFrameChg>
      </pc:sldChg>
    </pc:docChg>
  </pc:docChgLst>
  <pc:docChgLst>
    <pc:chgData name="Garofalo, M (neuro)" userId="f65c8174-7638-48a3-9122-00f6d5d7f087" providerId="ADAL" clId="{81867B5D-944B-480F-A208-14CDC7F1E83F}"/>
    <pc:docChg chg="custSel addSld modSld">
      <pc:chgData name="Garofalo, M (neuro)" userId="f65c8174-7638-48a3-9122-00f6d5d7f087" providerId="ADAL" clId="{81867B5D-944B-480F-A208-14CDC7F1E83F}" dt="2022-06-14T13:28:39.941" v="3"/>
      <pc:docMkLst>
        <pc:docMk/>
      </pc:docMkLst>
      <pc:sldChg chg="addSp delSp modSp new mod">
        <pc:chgData name="Garofalo, M (neuro)" userId="f65c8174-7638-48a3-9122-00f6d5d7f087" providerId="ADAL" clId="{81867B5D-944B-480F-A208-14CDC7F1E83F}" dt="2022-06-14T13:28:39.941" v="3"/>
        <pc:sldMkLst>
          <pc:docMk/>
          <pc:sldMk cId="2846835741" sldId="256"/>
        </pc:sldMkLst>
        <pc:spChg chg="del">
          <ac:chgData name="Garofalo, M (neuro)" userId="f65c8174-7638-48a3-9122-00f6d5d7f087" providerId="ADAL" clId="{81867B5D-944B-480F-A208-14CDC7F1E83F}" dt="2022-06-14T13:28:34.650" v="1" actId="478"/>
          <ac:spMkLst>
            <pc:docMk/>
            <pc:sldMk cId="2846835741" sldId="256"/>
            <ac:spMk id="2" creationId="{89793BBD-9156-4B49-9B75-EFB16E056ECE}"/>
          </ac:spMkLst>
        </pc:spChg>
        <pc:spChg chg="del">
          <ac:chgData name="Garofalo, M (neuro)" userId="f65c8174-7638-48a3-9122-00f6d5d7f087" providerId="ADAL" clId="{81867B5D-944B-480F-A208-14CDC7F1E83F}" dt="2022-06-14T13:28:35.532" v="2" actId="478"/>
          <ac:spMkLst>
            <pc:docMk/>
            <pc:sldMk cId="2846835741" sldId="256"/>
            <ac:spMk id="3" creationId="{2F00BB28-6BA0-4D89-8948-5AF1A45579E1}"/>
          </ac:spMkLst>
        </pc:spChg>
        <pc:graphicFrameChg chg="add mod">
          <ac:chgData name="Garofalo, M (neuro)" userId="f65c8174-7638-48a3-9122-00f6d5d7f087" providerId="ADAL" clId="{81867B5D-944B-480F-A208-14CDC7F1E83F}" dt="2022-06-14T13:28:39.941" v="3"/>
          <ac:graphicFrameMkLst>
            <pc:docMk/>
            <pc:sldMk cId="2846835741" sldId="256"/>
            <ac:graphicFrameMk id="4" creationId="{F24FD0FB-9106-494F-8437-C37DD3B32B7A}"/>
          </ac:graphicFrameMkLst>
        </pc:graphicFrameChg>
      </pc:sldChg>
      <pc:sldMasterChg chg="addSldLayout">
        <pc:chgData name="Garofalo, M (neuro)" userId="f65c8174-7638-48a3-9122-00f6d5d7f087" providerId="ADAL" clId="{81867B5D-944B-480F-A208-14CDC7F1E83F}" dt="2022-06-14T13:28:32.229" v="0" actId="680"/>
        <pc:sldMasterMkLst>
          <pc:docMk/>
          <pc:sldMasterMk cId="3203419198" sldId="2147483648"/>
        </pc:sldMasterMkLst>
        <pc:sldLayoutChg chg="add">
          <pc:chgData name="Garofalo, M (neuro)" userId="f65c8174-7638-48a3-9122-00f6d5d7f087" providerId="ADAL" clId="{81867B5D-944B-480F-A208-14CDC7F1E83F}" dt="2022-06-14T13:28:32.229" v="0" actId="680"/>
          <pc:sldLayoutMkLst>
            <pc:docMk/>
            <pc:sldMasterMk cId="3203419198" sldId="2147483648"/>
            <pc:sldLayoutMk cId="475091915" sldId="2147483649"/>
          </pc:sldLayoutMkLst>
        </pc:sldLayoutChg>
      </pc:sldMasterChg>
    </pc:docChg>
  </pc:docChgLst>
  <pc:docChgLst>
    <pc:chgData name="Garofalo, M (neuro)" userId="f65c8174-7638-48a3-9122-00f6d5d7f087" providerId="ADAL" clId="{633A90AA-7D8E-472E-BF68-46C10E4858DA}"/>
    <pc:docChg chg="custSel modSld">
      <pc:chgData name="Garofalo, M (neuro)" userId="f65c8174-7638-48a3-9122-00f6d5d7f087" providerId="ADAL" clId="{633A90AA-7D8E-472E-BF68-46C10E4858DA}" dt="2023-08-17T09:43:41.801" v="1035" actId="20577"/>
      <pc:docMkLst>
        <pc:docMk/>
      </pc:docMkLst>
      <pc:sldChg chg="modSp mod modNotesTx">
        <pc:chgData name="Garofalo, M (neuro)" userId="f65c8174-7638-48a3-9122-00f6d5d7f087" providerId="ADAL" clId="{633A90AA-7D8E-472E-BF68-46C10E4858DA}" dt="2023-08-17T09:43:41.801" v="1035" actId="20577"/>
        <pc:sldMkLst>
          <pc:docMk/>
          <pc:sldMk cId="3051563195" sldId="257"/>
        </pc:sldMkLst>
        <pc:spChg chg="mod">
          <ac:chgData name="Garofalo, M (neuro)" userId="f65c8174-7638-48a3-9122-00f6d5d7f087" providerId="ADAL" clId="{633A90AA-7D8E-472E-BF68-46C10E4858DA}" dt="2023-08-17T09:43:31.880" v="1033" actId="14100"/>
          <ac:spMkLst>
            <pc:docMk/>
            <pc:sldMk cId="3051563195" sldId="257"/>
            <ac:spMk id="57" creationId="{356C648C-1801-13E0-3580-9D71A6A4D123}"/>
          </ac:spMkLst>
        </pc:spChg>
      </pc:sldChg>
    </pc:docChg>
  </pc:docChgLst>
  <pc:docChgLst>
    <pc:chgData name="Martinica" userId="f65c8174-7638-48a3-9122-00f6d5d7f087" providerId="ADAL" clId="{8DC3AC5C-1BEA-46B6-8D1D-8B7894171AB6}"/>
    <pc:docChg chg="modSld">
      <pc:chgData name="Martinica" userId="f65c8174-7638-48a3-9122-00f6d5d7f087" providerId="ADAL" clId="{8DC3AC5C-1BEA-46B6-8D1D-8B7894171AB6}" dt="2022-12-20T15:28:52.896" v="22" actId="20577"/>
      <pc:docMkLst>
        <pc:docMk/>
      </pc:docMkLst>
      <pc:sldChg chg="modSp">
        <pc:chgData name="Martinica" userId="f65c8174-7638-48a3-9122-00f6d5d7f087" providerId="ADAL" clId="{8DC3AC5C-1BEA-46B6-8D1D-8B7894171AB6}" dt="2022-12-20T15:28:52.896" v="22" actId="20577"/>
        <pc:sldMkLst>
          <pc:docMk/>
          <pc:sldMk cId="2846835741" sldId="256"/>
        </pc:sldMkLst>
        <pc:graphicFrameChg chg="mod">
          <ac:chgData name="Martinica" userId="f65c8174-7638-48a3-9122-00f6d5d7f087" providerId="ADAL" clId="{8DC3AC5C-1BEA-46B6-8D1D-8B7894171AB6}" dt="2022-12-20T15:28:52.896" v="22" actId="20577"/>
          <ac:graphicFrameMkLst>
            <pc:docMk/>
            <pc:sldMk cId="2846835741" sldId="256"/>
            <ac:graphicFrameMk id="4" creationId="{F24FD0FB-9106-494F-8437-C37DD3B32B7A}"/>
          </ac:graphicFrameMkLst>
        </pc:graphicFrameChg>
      </pc:sldChg>
    </pc:docChg>
  </pc:docChgLst>
  <pc:docChgLst>
    <pc:chgData name="Garofalo, M (neuro)" userId="f65c8174-7638-48a3-9122-00f6d5d7f087" providerId="ADAL" clId="{D86181AB-1970-406B-BD9B-1136E3EC2EE2}"/>
    <pc:docChg chg="modSld">
      <pc:chgData name="Garofalo, M (neuro)" userId="f65c8174-7638-48a3-9122-00f6d5d7f087" providerId="ADAL" clId="{D86181AB-1970-406B-BD9B-1136E3EC2EE2}" dt="2022-09-01T08:32:23.413" v="0"/>
      <pc:docMkLst>
        <pc:docMk/>
      </pc:docMkLst>
      <pc:sldChg chg="modSp">
        <pc:chgData name="Garofalo, M (neuro)" userId="f65c8174-7638-48a3-9122-00f6d5d7f087" providerId="ADAL" clId="{D86181AB-1970-406B-BD9B-1136E3EC2EE2}" dt="2022-09-01T08:32:23.413" v="0"/>
        <pc:sldMkLst>
          <pc:docMk/>
          <pc:sldMk cId="2846835741" sldId="256"/>
        </pc:sldMkLst>
        <pc:graphicFrameChg chg="mod">
          <ac:chgData name="Garofalo, M (neuro)" userId="f65c8174-7638-48a3-9122-00f6d5d7f087" providerId="ADAL" clId="{D86181AB-1970-406B-BD9B-1136E3EC2EE2}" dt="2022-09-01T08:32:23.413" v="0"/>
          <ac:graphicFrameMkLst>
            <pc:docMk/>
            <pc:sldMk cId="2846835741" sldId="256"/>
            <ac:graphicFrameMk id="4" creationId="{F24FD0FB-9106-494F-8437-C37DD3B32B7A}"/>
          </ac:graphicFrameMkLst>
        </pc:graphicFrameChg>
      </pc:sldChg>
    </pc:docChg>
  </pc:docChgLst>
  <pc:docChgLst>
    <pc:chgData name="Garofalo, M (neuro)" userId="f65c8174-7638-48a3-9122-00f6d5d7f087" providerId="ADAL" clId="{998AD5B1-A8BD-4AB3-B67E-890AE65E926F}"/>
    <pc:docChg chg="undo custSel addSld delSld modSld">
      <pc:chgData name="Garofalo, M (neuro)" userId="f65c8174-7638-48a3-9122-00f6d5d7f087" providerId="ADAL" clId="{998AD5B1-A8BD-4AB3-B67E-890AE65E926F}" dt="2023-06-13T14:35:14.551" v="1530" actId="20577"/>
      <pc:docMkLst>
        <pc:docMk/>
      </pc:docMkLst>
      <pc:sldChg chg="addSp modSp del mod addCm modCm">
        <pc:chgData name="Garofalo, M (neuro)" userId="f65c8174-7638-48a3-9122-00f6d5d7f087" providerId="ADAL" clId="{998AD5B1-A8BD-4AB3-B67E-890AE65E926F}" dt="2023-06-13T12:35:37.677" v="1186" actId="2696"/>
        <pc:sldMkLst>
          <pc:docMk/>
          <pc:sldMk cId="2846835741" sldId="256"/>
        </pc:sldMkLst>
        <pc:graphicFrameChg chg="mod">
          <ac:chgData name="Garofalo, M (neuro)" userId="f65c8174-7638-48a3-9122-00f6d5d7f087" providerId="ADAL" clId="{998AD5B1-A8BD-4AB3-B67E-890AE65E926F}" dt="2023-06-13T11:53:25.302" v="380"/>
          <ac:graphicFrameMkLst>
            <pc:docMk/>
            <pc:sldMk cId="2846835741" sldId="256"/>
            <ac:graphicFrameMk id="4" creationId="{F24FD0FB-9106-494F-8437-C37DD3B32B7A}"/>
          </ac:graphicFrameMkLst>
        </pc:graphicFrameChg>
        <pc:graphicFrameChg chg="add mod">
          <ac:chgData name="Garofalo, M (neuro)" userId="f65c8174-7638-48a3-9122-00f6d5d7f087" providerId="ADAL" clId="{998AD5B1-A8BD-4AB3-B67E-890AE65E926F}" dt="2023-06-13T11:50:00.621" v="190" actId="571"/>
          <ac:graphicFrameMkLst>
            <pc:docMk/>
            <pc:sldMk cId="2846835741" sldId="256"/>
            <ac:graphicFrameMk id="8" creationId="{86163E71-CA78-95E7-DF35-DD6364F32206}"/>
          </ac:graphicFrameMkLst>
        </pc:graphicFrameChg>
        <pc:cxnChg chg="add mod">
          <ac:chgData name="Garofalo, M (neuro)" userId="f65c8174-7638-48a3-9122-00f6d5d7f087" providerId="ADAL" clId="{998AD5B1-A8BD-4AB3-B67E-890AE65E926F}" dt="2023-06-13T11:52:46.207" v="269" actId="1076"/>
          <ac:cxnSpMkLst>
            <pc:docMk/>
            <pc:sldMk cId="2846835741" sldId="256"/>
            <ac:cxnSpMk id="3" creationId="{1E519749-4647-5BF8-4F3C-5243512E5E8F}"/>
          </ac:cxnSpMkLst>
        </pc:cxnChg>
        <pc:cxnChg chg="add mod">
          <ac:chgData name="Garofalo, M (neuro)" userId="f65c8174-7638-48a3-9122-00f6d5d7f087" providerId="ADAL" clId="{998AD5B1-A8BD-4AB3-B67E-890AE65E926F}" dt="2023-06-13T11:52:30.159" v="267" actId="1076"/>
          <ac:cxnSpMkLst>
            <pc:docMk/>
            <pc:sldMk cId="2846835741" sldId="256"/>
            <ac:cxnSpMk id="6" creationId="{7945C159-CB43-5308-0BC6-8C606292BFE2}"/>
          </ac:cxnSpMkLst>
        </pc:cxnChg>
        <pc:cxnChg chg="add mod">
          <ac:chgData name="Garofalo, M (neuro)" userId="f65c8174-7638-48a3-9122-00f6d5d7f087" providerId="ADAL" clId="{998AD5B1-A8BD-4AB3-B67E-890AE65E926F}" dt="2023-06-13T11:50:00.621" v="190" actId="571"/>
          <ac:cxnSpMkLst>
            <pc:docMk/>
            <pc:sldMk cId="2846835741" sldId="256"/>
            <ac:cxnSpMk id="9" creationId="{524B1C4C-0FFA-CDC4-9C53-D1C483CBAEEE}"/>
          </ac:cxnSpMkLst>
        </pc:cxnChg>
        <pc:cxnChg chg="add mod">
          <ac:chgData name="Garofalo, M (neuro)" userId="f65c8174-7638-48a3-9122-00f6d5d7f087" providerId="ADAL" clId="{998AD5B1-A8BD-4AB3-B67E-890AE65E926F}" dt="2023-06-13T11:50:00.621" v="190" actId="571"/>
          <ac:cxnSpMkLst>
            <pc:docMk/>
            <pc:sldMk cId="2846835741" sldId="256"/>
            <ac:cxnSpMk id="10" creationId="{E94177A4-6FBF-F913-5C89-A4D19132A92E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Garofalo, M (neuro)" userId="f65c8174-7638-48a3-9122-00f6d5d7f087" providerId="ADAL" clId="{998AD5B1-A8BD-4AB3-B67E-890AE65E926F}" dt="2023-06-13T09:15:21.863" v="84"/>
              <pc2:cmMkLst xmlns:pc2="http://schemas.microsoft.com/office/powerpoint/2019/9/main/command">
                <pc:docMk/>
                <pc:sldMk cId="2846835741" sldId="256"/>
                <pc2:cmMk id="{296EAA3A-D850-42D7-B09F-D145C734D6C3}"/>
              </pc2:cmMkLst>
            </pc226:cmChg>
          </p:ext>
        </pc:extLst>
      </pc:sldChg>
      <pc:sldChg chg="addSp delSp modSp new mod addCm delCm modCm">
        <pc:chgData name="Garofalo, M (neuro)" userId="f65c8174-7638-48a3-9122-00f6d5d7f087" providerId="ADAL" clId="{998AD5B1-A8BD-4AB3-B67E-890AE65E926F}" dt="2023-06-13T14:35:14.551" v="1530" actId="20577"/>
        <pc:sldMkLst>
          <pc:docMk/>
          <pc:sldMk cId="3051563195" sldId="257"/>
        </pc:sldMkLst>
        <pc:spChg chg="del">
          <ac:chgData name="Garofalo, M (neuro)" userId="f65c8174-7638-48a3-9122-00f6d5d7f087" providerId="ADAL" clId="{998AD5B1-A8BD-4AB3-B67E-890AE65E926F}" dt="2023-06-13T11:54:02.484" v="382" actId="478"/>
          <ac:spMkLst>
            <pc:docMk/>
            <pc:sldMk cId="3051563195" sldId="257"/>
            <ac:spMk id="2" creationId="{9F69653D-2B72-E4B4-5C67-E0EA71B56D30}"/>
          </ac:spMkLst>
        </pc:spChg>
        <pc:spChg chg="del">
          <ac:chgData name="Garofalo, M (neuro)" userId="f65c8174-7638-48a3-9122-00f6d5d7f087" providerId="ADAL" clId="{998AD5B1-A8BD-4AB3-B67E-890AE65E926F}" dt="2023-06-13T11:54:03.691" v="383" actId="478"/>
          <ac:spMkLst>
            <pc:docMk/>
            <pc:sldMk cId="3051563195" sldId="257"/>
            <ac:spMk id="3" creationId="{4854A72E-395B-4EEA-3652-8D8F17FEB5E1}"/>
          </ac:spMkLst>
        </pc:spChg>
        <pc:spChg chg="add mod">
          <ac:chgData name="Garofalo, M (neuro)" userId="f65c8174-7638-48a3-9122-00f6d5d7f087" providerId="ADAL" clId="{998AD5B1-A8BD-4AB3-B67E-890AE65E926F}" dt="2023-06-13T13:51:39.701" v="1256" actId="1037"/>
          <ac:spMkLst>
            <pc:docMk/>
            <pc:sldMk cId="3051563195" sldId="257"/>
            <ac:spMk id="4" creationId="{7FBF98AB-2F65-246B-B756-65E8477FBAB2}"/>
          </ac:spMkLst>
        </pc:spChg>
        <pc:spChg chg="add mod">
          <ac:chgData name="Garofalo, M (neuro)" userId="f65c8174-7638-48a3-9122-00f6d5d7f087" providerId="ADAL" clId="{998AD5B1-A8BD-4AB3-B67E-890AE65E926F}" dt="2023-06-13T14:03:51.679" v="1272" actId="1076"/>
          <ac:spMkLst>
            <pc:docMk/>
            <pc:sldMk cId="3051563195" sldId="257"/>
            <ac:spMk id="5" creationId="{788042C2-7138-53BA-F780-44F22A3AD83A}"/>
          </ac:spMkLst>
        </pc:spChg>
        <pc:spChg chg="add mod">
          <ac:chgData name="Garofalo, M (neuro)" userId="f65c8174-7638-48a3-9122-00f6d5d7f087" providerId="ADAL" clId="{998AD5B1-A8BD-4AB3-B67E-890AE65E926F}" dt="2023-06-13T14:03:52.057" v="1273" actId="1076"/>
          <ac:spMkLst>
            <pc:docMk/>
            <pc:sldMk cId="3051563195" sldId="257"/>
            <ac:spMk id="6" creationId="{1065849C-202D-1207-D8E7-26CE9A211848}"/>
          </ac:spMkLst>
        </pc:spChg>
        <pc:spChg chg="add mod">
          <ac:chgData name="Garofalo, M (neuro)" userId="f65c8174-7638-48a3-9122-00f6d5d7f087" providerId="ADAL" clId="{998AD5B1-A8BD-4AB3-B67E-890AE65E926F}" dt="2023-06-13T13:51:39.701" v="1256" actId="1037"/>
          <ac:spMkLst>
            <pc:docMk/>
            <pc:sldMk cId="3051563195" sldId="257"/>
            <ac:spMk id="7" creationId="{DEBE8254-8AE9-720D-9C05-EA4D61F382EC}"/>
          </ac:spMkLst>
        </pc:spChg>
        <pc:spChg chg="add mod">
          <ac:chgData name="Garofalo, M (neuro)" userId="f65c8174-7638-48a3-9122-00f6d5d7f087" providerId="ADAL" clId="{998AD5B1-A8BD-4AB3-B67E-890AE65E926F}" dt="2023-06-13T14:03:51.293" v="1271" actId="1076"/>
          <ac:spMkLst>
            <pc:docMk/>
            <pc:sldMk cId="3051563195" sldId="257"/>
            <ac:spMk id="8" creationId="{6D351C01-C597-CE90-C329-E17AE34D2456}"/>
          </ac:spMkLst>
        </pc:spChg>
        <pc:spChg chg="add del mod">
          <ac:chgData name="Garofalo, M (neuro)" userId="f65c8174-7638-48a3-9122-00f6d5d7f087" providerId="ADAL" clId="{998AD5B1-A8BD-4AB3-B67E-890AE65E926F}" dt="2023-06-13T14:23:45.930" v="1399" actId="20577"/>
          <ac:spMkLst>
            <pc:docMk/>
            <pc:sldMk cId="3051563195" sldId="257"/>
            <ac:spMk id="9" creationId="{F40453E1-2ED3-FFEE-F344-18259A8811DB}"/>
          </ac:spMkLst>
        </pc:spChg>
        <pc:spChg chg="add del mod">
          <ac:chgData name="Garofalo, M (neuro)" userId="f65c8174-7638-48a3-9122-00f6d5d7f087" providerId="ADAL" clId="{998AD5B1-A8BD-4AB3-B67E-890AE65E926F}" dt="2023-06-13T12:03:01.947" v="820" actId="478"/>
          <ac:spMkLst>
            <pc:docMk/>
            <pc:sldMk cId="3051563195" sldId="257"/>
            <ac:spMk id="10" creationId="{A33AEB69-50FB-CA48-B79E-C003389C9D78}"/>
          </ac:spMkLst>
        </pc:spChg>
        <pc:spChg chg="add mod">
          <ac:chgData name="Garofalo, M (neuro)" userId="f65c8174-7638-48a3-9122-00f6d5d7f087" providerId="ADAL" clId="{998AD5B1-A8BD-4AB3-B67E-890AE65E926F}" dt="2023-06-13T14:23:55.740" v="1405" actId="20577"/>
          <ac:spMkLst>
            <pc:docMk/>
            <pc:sldMk cId="3051563195" sldId="257"/>
            <ac:spMk id="11" creationId="{90E0498E-A332-6B72-72CA-A46A02EBC8DA}"/>
          </ac:spMkLst>
        </pc:spChg>
        <pc:spChg chg="add mod">
          <ac:chgData name="Garofalo, M (neuro)" userId="f65c8174-7638-48a3-9122-00f6d5d7f087" providerId="ADAL" clId="{998AD5B1-A8BD-4AB3-B67E-890AE65E926F}" dt="2023-06-13T13:51:39.701" v="1256" actId="1037"/>
          <ac:spMkLst>
            <pc:docMk/>
            <pc:sldMk cId="3051563195" sldId="257"/>
            <ac:spMk id="12" creationId="{2B847694-87BC-FFFC-D96C-385518232F32}"/>
          </ac:spMkLst>
        </pc:spChg>
        <pc:spChg chg="add mod">
          <ac:chgData name="Garofalo, M (neuro)" userId="f65c8174-7638-48a3-9122-00f6d5d7f087" providerId="ADAL" clId="{998AD5B1-A8BD-4AB3-B67E-890AE65E926F}" dt="2023-06-13T13:51:39.701" v="1256" actId="1037"/>
          <ac:spMkLst>
            <pc:docMk/>
            <pc:sldMk cId="3051563195" sldId="257"/>
            <ac:spMk id="13" creationId="{90B6926D-2E80-722A-6051-0D6512DD83BB}"/>
          </ac:spMkLst>
        </pc:spChg>
        <pc:spChg chg="add mod">
          <ac:chgData name="Garofalo, M (neuro)" userId="f65c8174-7638-48a3-9122-00f6d5d7f087" providerId="ADAL" clId="{998AD5B1-A8BD-4AB3-B67E-890AE65E926F}" dt="2023-06-13T14:35:14.551" v="1530" actId="20577"/>
          <ac:spMkLst>
            <pc:docMk/>
            <pc:sldMk cId="3051563195" sldId="257"/>
            <ac:spMk id="57" creationId="{356C648C-1801-13E0-3580-9D71A6A4D123}"/>
          </ac:spMkLst>
        </pc:spChg>
        <pc:cxnChg chg="add del mod">
          <ac:chgData name="Garofalo, M (neuro)" userId="f65c8174-7638-48a3-9122-00f6d5d7f087" providerId="ADAL" clId="{998AD5B1-A8BD-4AB3-B67E-890AE65E926F}" dt="2023-06-13T11:57:21.833" v="422" actId="478"/>
          <ac:cxnSpMkLst>
            <pc:docMk/>
            <pc:sldMk cId="3051563195" sldId="257"/>
            <ac:cxnSpMk id="15" creationId="{081E9A61-5CB1-9BD3-239F-3B175B3EB0DF}"/>
          </ac:cxnSpMkLst>
        </pc:cxnChg>
        <pc:cxnChg chg="add del mod">
          <ac:chgData name="Garofalo, M (neuro)" userId="f65c8174-7638-48a3-9122-00f6d5d7f087" providerId="ADAL" clId="{998AD5B1-A8BD-4AB3-B67E-890AE65E926F}" dt="2023-06-13T11:57:33.542" v="425" actId="478"/>
          <ac:cxnSpMkLst>
            <pc:docMk/>
            <pc:sldMk cId="3051563195" sldId="257"/>
            <ac:cxnSpMk id="17" creationId="{BF7A631B-2735-64C9-821F-325F9E8A0A77}"/>
          </ac:cxnSpMkLst>
        </pc:cxnChg>
        <pc:cxnChg chg="add del mod">
          <ac:chgData name="Garofalo, M (neuro)" userId="f65c8174-7638-48a3-9122-00f6d5d7f087" providerId="ADAL" clId="{998AD5B1-A8BD-4AB3-B67E-890AE65E926F}" dt="2023-06-13T11:57:42.600" v="427" actId="478"/>
          <ac:cxnSpMkLst>
            <pc:docMk/>
            <pc:sldMk cId="3051563195" sldId="257"/>
            <ac:cxnSpMk id="19" creationId="{D566A1F3-D8C8-0FEF-8589-5A70A2BB27B1}"/>
          </ac:cxnSpMkLst>
        </pc:cxnChg>
        <pc:cxnChg chg="add del mod">
          <ac:chgData name="Garofalo, M (neuro)" userId="f65c8174-7638-48a3-9122-00f6d5d7f087" providerId="ADAL" clId="{998AD5B1-A8BD-4AB3-B67E-890AE65E926F}" dt="2023-06-13T11:57:50.239" v="431" actId="478"/>
          <ac:cxnSpMkLst>
            <pc:docMk/>
            <pc:sldMk cId="3051563195" sldId="257"/>
            <ac:cxnSpMk id="21" creationId="{3ED032AE-FC9A-CA3F-FCD2-4D9554F2A031}"/>
          </ac:cxnSpMkLst>
        </pc:cxnChg>
        <pc:cxnChg chg="add del mod">
          <ac:chgData name="Garofalo, M (neuro)" userId="f65c8174-7638-48a3-9122-00f6d5d7f087" providerId="ADAL" clId="{998AD5B1-A8BD-4AB3-B67E-890AE65E926F}" dt="2023-06-13T11:58:01.064" v="434" actId="478"/>
          <ac:cxnSpMkLst>
            <pc:docMk/>
            <pc:sldMk cId="3051563195" sldId="257"/>
            <ac:cxnSpMk id="23" creationId="{165B0723-8B2C-72F7-F0F6-914F222ACD8B}"/>
          </ac:cxnSpMkLst>
        </pc:cxnChg>
        <pc:cxnChg chg="add del mod">
          <ac:chgData name="Garofalo, M (neuro)" userId="f65c8174-7638-48a3-9122-00f6d5d7f087" providerId="ADAL" clId="{998AD5B1-A8BD-4AB3-B67E-890AE65E926F}" dt="2023-06-13T11:57:16.571" v="421" actId="478"/>
          <ac:cxnSpMkLst>
            <pc:docMk/>
            <pc:sldMk cId="3051563195" sldId="257"/>
            <ac:cxnSpMk id="25" creationId="{1354175C-55CC-7209-2664-0E085D97EF1B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27" creationId="{F6277DBA-EF3E-E0A0-36DC-38E60B4D6592}"/>
          </ac:cxnSpMkLst>
        </pc:cxnChg>
        <pc:cxnChg chg="add mod">
          <ac:chgData name="Garofalo, M (neuro)" userId="f65c8174-7638-48a3-9122-00f6d5d7f087" providerId="ADAL" clId="{998AD5B1-A8BD-4AB3-B67E-890AE65E926F}" dt="2023-06-13T14:03:52.057" v="1273" actId="1076"/>
          <ac:cxnSpMkLst>
            <pc:docMk/>
            <pc:sldMk cId="3051563195" sldId="257"/>
            <ac:cxnSpMk id="29" creationId="{CBC29E5C-A8C5-936C-FF1F-0B441DE7B2DD}"/>
          </ac:cxnSpMkLst>
        </pc:cxnChg>
        <pc:cxnChg chg="add mod">
          <ac:chgData name="Garofalo, M (neuro)" userId="f65c8174-7638-48a3-9122-00f6d5d7f087" providerId="ADAL" clId="{998AD5B1-A8BD-4AB3-B67E-890AE65E926F}" dt="2023-06-13T14:03:51.679" v="1272" actId="1076"/>
          <ac:cxnSpMkLst>
            <pc:docMk/>
            <pc:sldMk cId="3051563195" sldId="257"/>
            <ac:cxnSpMk id="31" creationId="{E5E9C193-6420-8642-A448-C30BC751FDC2}"/>
          </ac:cxnSpMkLst>
        </pc:cxnChg>
        <pc:cxnChg chg="add mod">
          <ac:chgData name="Garofalo, M (neuro)" userId="f65c8174-7638-48a3-9122-00f6d5d7f087" providerId="ADAL" clId="{998AD5B1-A8BD-4AB3-B67E-890AE65E926F}" dt="2023-06-13T14:03:51.293" v="1271" actId="1076"/>
          <ac:cxnSpMkLst>
            <pc:docMk/>
            <pc:sldMk cId="3051563195" sldId="257"/>
            <ac:cxnSpMk id="33" creationId="{2DA995B9-2281-921A-2DC7-E326B9153754}"/>
          </ac:cxnSpMkLst>
        </pc:cxnChg>
        <pc:cxnChg chg="add mod">
          <ac:chgData name="Garofalo, M (neuro)" userId="f65c8174-7638-48a3-9122-00f6d5d7f087" providerId="ADAL" clId="{998AD5B1-A8BD-4AB3-B67E-890AE65E926F}" dt="2023-06-13T14:03:51.293" v="1271" actId="1076"/>
          <ac:cxnSpMkLst>
            <pc:docMk/>
            <pc:sldMk cId="3051563195" sldId="257"/>
            <ac:cxnSpMk id="35" creationId="{9CD1BB96-CD70-3FA4-7AE7-EB4E66A01A0E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37" creationId="{52A60DFA-CFA0-78A8-E0CA-AA615552700F}"/>
          </ac:cxnSpMkLst>
        </pc:cxnChg>
        <pc:cxnChg chg="add del mod">
          <ac:chgData name="Garofalo, M (neuro)" userId="f65c8174-7638-48a3-9122-00f6d5d7f087" providerId="ADAL" clId="{998AD5B1-A8BD-4AB3-B67E-890AE65E926F}" dt="2023-06-13T12:03:00.279" v="819" actId="478"/>
          <ac:cxnSpMkLst>
            <pc:docMk/>
            <pc:sldMk cId="3051563195" sldId="257"/>
            <ac:cxnSpMk id="38" creationId="{F46F58B7-DD29-ED6E-1D43-278040E4E30C}"/>
          </ac:cxnSpMkLst>
        </pc:cxnChg>
        <pc:cxnChg chg="add mod">
          <ac:chgData name="Garofalo, M (neuro)" userId="f65c8174-7638-48a3-9122-00f6d5d7f087" providerId="ADAL" clId="{998AD5B1-A8BD-4AB3-B67E-890AE65E926F}" dt="2023-06-13T14:03:51.293" v="1271" actId="1076"/>
          <ac:cxnSpMkLst>
            <pc:docMk/>
            <pc:sldMk cId="3051563195" sldId="257"/>
            <ac:cxnSpMk id="39" creationId="{C80B1B36-2EF2-4445-9C7F-3905D3B4D91B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40" creationId="{DE760DD0-BEFF-DC24-B688-563BCD8CB02A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48" creationId="{F913347F-2F2D-9926-3E76-8EBFBC12FB99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50" creationId="{BD09A0D8-7CA3-11EC-183E-18A1B1B4BBEC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52" creationId="{C50954AF-2C4C-B96D-6CB9-09966E5844F3}"/>
          </ac:cxnSpMkLst>
        </pc:cxnChg>
        <pc:cxnChg chg="add mod">
          <ac:chgData name="Garofalo, M (neuro)" userId="f65c8174-7638-48a3-9122-00f6d5d7f087" providerId="ADAL" clId="{998AD5B1-A8BD-4AB3-B67E-890AE65E926F}" dt="2023-06-13T13:51:39.701" v="1256" actId="1037"/>
          <ac:cxnSpMkLst>
            <pc:docMk/>
            <pc:sldMk cId="3051563195" sldId="257"/>
            <ac:cxnSpMk id="54" creationId="{F85ABF9A-1178-3038-BE2B-7331C61832B3}"/>
          </ac:cxnSpMkLst>
        </pc:cxnChg>
        <pc:cxnChg chg="add mod">
          <ac:chgData name="Garofalo, M (neuro)" userId="f65c8174-7638-48a3-9122-00f6d5d7f087" providerId="ADAL" clId="{998AD5B1-A8BD-4AB3-B67E-890AE65E926F}" dt="2023-06-13T13:52:11.828" v="1262" actId="1076"/>
          <ac:cxnSpMkLst>
            <pc:docMk/>
            <pc:sldMk cId="3051563195" sldId="257"/>
            <ac:cxnSpMk id="56" creationId="{1D9CC091-37A6-A402-CCF4-29BFD09DD1A2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Garofalo, M (neuro)" userId="f65c8174-7638-48a3-9122-00f6d5d7f087" providerId="ADAL" clId="{998AD5B1-A8BD-4AB3-B67E-890AE65E926F}" dt="2023-06-13T12:48:13.587" v="1209"/>
              <pc2:cmMkLst xmlns:pc2="http://schemas.microsoft.com/office/powerpoint/2019/9/main/command">
                <pc:docMk/>
                <pc:sldMk cId="3051563195" sldId="257"/>
                <pc2:cmMk id="{67C2C145-122A-4831-A37F-1B845B3F191B}"/>
              </pc2:cmMkLst>
            </pc226:cmChg>
            <pc226:cmChg xmlns:pc226="http://schemas.microsoft.com/office/powerpoint/2022/06/main/command" chg="add del">
              <pc226:chgData name="Garofalo, M (neuro)" userId="f65c8174-7638-48a3-9122-00f6d5d7f087" providerId="ADAL" clId="{998AD5B1-A8BD-4AB3-B67E-890AE65E926F}" dt="2023-06-13T12:48:15.095" v="1210"/>
              <pc2:cmMkLst xmlns:pc2="http://schemas.microsoft.com/office/powerpoint/2019/9/main/command">
                <pc:docMk/>
                <pc:sldMk cId="3051563195" sldId="257"/>
                <pc2:cmMk id="{11A50B66-28C6-4F3F-9B66-148799E3425A}"/>
              </pc2:cmMkLst>
              <pc226:cmRplyChg chg="add">
                <pc226:chgData name="Garofalo, M (neuro)" userId="f65c8174-7638-48a3-9122-00f6d5d7f087" providerId="ADAL" clId="{998AD5B1-A8BD-4AB3-B67E-890AE65E926F}" dt="2023-06-13T12:39:11.349" v="1191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C1F0910C-E77F-490D-8B52-69340656942B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45:28.514" v="1195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12BD1A0E-3402-4C7B-A56D-133354418020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38:41.334" v="1190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A6452F29-3D2C-48DA-87B1-804FAB22CDE1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44:25.687" v="1193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4F0CD92C-25BE-4D98-8606-C19ACDFE13AF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45:51.710" v="1196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BE7F6D4F-F630-4C4D-99A5-7F836367FB44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38:16.010" v="1189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41E5D34F-0734-4BF1-AA1B-73E53D112665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44:49.173" v="1194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3C5E5173-9FE5-423C-A53E-CB247A2EDDEA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44:05.046" v="1192"/>
                <pc2:cmRplyMkLst xmlns:pc2="http://schemas.microsoft.com/office/powerpoint/2019/9/main/command">
                  <pc:docMk/>
                  <pc:sldMk cId="3051563195" sldId="257"/>
                  <pc2:cmMk id="{11A50B66-28C6-4F3F-9B66-148799E3425A}"/>
                  <pc2:cmRplyMk id="{E881AD9B-C669-49B9-A82A-19EAD4EBCAE8}"/>
                </pc2:cmRplyMkLst>
              </pc226:cmRplyChg>
            </pc226:cmChg>
            <pc226:cmChg xmlns:pc226="http://schemas.microsoft.com/office/powerpoint/2022/06/main/command" chg="add del">
              <pc226:chgData name="Garofalo, M (neuro)" userId="f65c8174-7638-48a3-9122-00f6d5d7f087" providerId="ADAL" clId="{998AD5B1-A8BD-4AB3-B67E-890AE65E926F}" dt="2023-06-13T12:34:43.526" v="1181"/>
              <pc2:cmMkLst xmlns:pc2="http://schemas.microsoft.com/office/powerpoint/2019/9/main/command">
                <pc:docMk/>
                <pc:sldMk cId="3051563195" sldId="257"/>
                <pc2:cmMk id="{36C3C177-E665-4738-AB31-FEAF39E2E69F}"/>
              </pc2:cmMkLst>
              <pc226:cmRplyChg chg="add">
                <pc226:chgData name="Garofalo, M (neuro)" userId="f65c8174-7638-48a3-9122-00f6d5d7f087" providerId="ADAL" clId="{998AD5B1-A8BD-4AB3-B67E-890AE65E926F}" dt="2023-06-13T12:20:37.700" v="1136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E91FF632-C46E-4A55-960C-17D767A8BDBB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9:21.541" v="1133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1A752E46-3347-4CDC-9803-517FC1B12858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21:54.995" v="1138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87C5EC55-035D-4AA6-A713-97AB7E58CAB5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9:55.529" v="1134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03B2E05A-B780-44CD-9869-A9392481B2DE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8:56.358" v="1132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DE9E6B60-24FC-4E6E-B20B-C13BDD851B6F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7:20.964" v="1128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32B985BB-65C8-413F-ADB0-D3E73AA66061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20:17.291" v="1135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7B4159C6-F1F2-4F0D-B631-BCD0B6CD16D1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7:46.475" v="1129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671062CF-585B-4FBD-8094-33163A0E179E}"/>
                </pc2:cmRplyMkLst>
              </pc226:cmRplyChg>
              <pc226:cmRplyChg chg="add">
                <pc226:chgData name="Garofalo, M (neuro)" userId="f65c8174-7638-48a3-9122-00f6d5d7f087" providerId="ADAL" clId="{998AD5B1-A8BD-4AB3-B67E-890AE65E926F}" dt="2023-06-13T12:18:09.050" v="1130"/>
                <pc2:cmRplyMkLst xmlns:pc2="http://schemas.microsoft.com/office/powerpoint/2019/9/main/command">
                  <pc:docMk/>
                  <pc:sldMk cId="3051563195" sldId="257"/>
                  <pc2:cmMk id="{36C3C177-E665-4738-AB31-FEAF39E2E69F}"/>
                  <pc2:cmRplyMk id="{5062D5D2-0A58-48F4-9A4F-8DB5218C5D51}"/>
                </pc2:cmRplyMkLst>
              </pc226:cmRplyChg>
            </pc226:cmChg>
            <pc226:cmChg xmlns:pc226="http://schemas.microsoft.com/office/powerpoint/2022/06/main/command" chg="add del">
              <pc226:chgData name="Garofalo, M (neuro)" userId="f65c8174-7638-48a3-9122-00f6d5d7f087" providerId="ADAL" clId="{998AD5B1-A8BD-4AB3-B67E-890AE65E926F}" dt="2023-06-13T12:34:34.750" v="1180"/>
              <pc2:cmMkLst xmlns:pc2="http://schemas.microsoft.com/office/powerpoint/2019/9/main/command">
                <pc:docMk/>
                <pc:sldMk cId="3051563195" sldId="257"/>
                <pc2:cmMk id="{8FD42EB5-3A3F-4586-9839-E81830AC76D1}"/>
              </pc2:cmMkLst>
              <pc226:cmRplyChg chg="add">
                <pc226:chgData name="Garofalo, M (neuro)" userId="f65c8174-7638-48a3-9122-00f6d5d7f087" providerId="ADAL" clId="{998AD5B1-A8BD-4AB3-B67E-890AE65E926F}" dt="2023-06-13T12:20:57.044" v="1137"/>
                <pc2:cmRplyMkLst xmlns:pc2="http://schemas.microsoft.com/office/powerpoint/2019/9/main/command">
                  <pc:docMk/>
                  <pc:sldMk cId="3051563195" sldId="257"/>
                  <pc2:cmMk id="{8FD42EB5-3A3F-4586-9839-E81830AC76D1}"/>
                  <pc2:cmRplyMk id="{FB186E63-60DB-49BD-8188-252997561A1F}"/>
                </pc2:cmRplyMkLst>
              </pc226:cmRplyChg>
            </pc226:cmChg>
            <pc226:cmChg xmlns:pc226="http://schemas.microsoft.com/office/powerpoint/2022/06/main/command" chg="add del">
              <pc226:chgData name="Garofalo, M (neuro)" userId="f65c8174-7638-48a3-9122-00f6d5d7f087" providerId="ADAL" clId="{998AD5B1-A8BD-4AB3-B67E-890AE65E926F}" dt="2023-06-13T12:48:16.489" v="1211"/>
              <pc2:cmMkLst xmlns:pc2="http://schemas.microsoft.com/office/powerpoint/2019/9/main/command">
                <pc:docMk/>
                <pc:sldMk cId="3051563195" sldId="257"/>
                <pc2:cmMk id="{A7C012F9-5D59-412F-838E-9A5657DC50C8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F71DB-EE43-4182-8A82-14B704DBBF75}" type="datetimeFigureOut">
              <a:rPr lang="nl-NL" smtClean="0"/>
              <a:t>17-8-2023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FD8D7-ADC2-4CD1-8DCB-4867D2FA04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64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 err="1"/>
              <a:t>Supplementary</a:t>
            </a:r>
            <a:r>
              <a:rPr lang="nl-NL" b="1" dirty="0"/>
              <a:t> </a:t>
            </a:r>
            <a:r>
              <a:rPr lang="nl-NL" b="1" dirty="0" err="1"/>
              <a:t>Figure</a:t>
            </a:r>
            <a:r>
              <a:rPr lang="nl-NL" b="1" dirty="0"/>
              <a:t> 2. </a:t>
            </a:r>
            <a:r>
              <a:rPr lang="nl-NL" b="1" dirty="0" err="1"/>
              <a:t>Overview</a:t>
            </a:r>
            <a:r>
              <a:rPr lang="nl-NL" b="1" dirty="0"/>
              <a:t> of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results</a:t>
            </a:r>
            <a:r>
              <a:rPr lang="nl-NL" b="1" dirty="0"/>
              <a:t> of </a:t>
            </a:r>
            <a:r>
              <a:rPr lang="nl-NL" b="1" dirty="0" err="1"/>
              <a:t>the</a:t>
            </a:r>
            <a:r>
              <a:rPr lang="nl-NL" b="1" dirty="0"/>
              <a:t> </a:t>
            </a:r>
            <a:r>
              <a:rPr lang="nl-NL" b="1" dirty="0" err="1"/>
              <a:t>literature</a:t>
            </a:r>
            <a:r>
              <a:rPr lang="nl-NL" b="1" dirty="0"/>
              <a:t> research. </a:t>
            </a:r>
            <a:r>
              <a:rPr lang="nl-NL" b="0" dirty="0"/>
              <a:t>Using </a:t>
            </a:r>
            <a:r>
              <a:rPr lang="nl-NL" b="0" dirty="0" err="1"/>
              <a:t>our</a:t>
            </a:r>
            <a:r>
              <a:rPr lang="nl-NL" b="0" dirty="0"/>
              <a:t> search </a:t>
            </a:r>
            <a:r>
              <a:rPr lang="nl-NL" b="0" dirty="0" err="1"/>
              <a:t>strategy</a:t>
            </a:r>
            <a:r>
              <a:rPr lang="nl-NL" b="0" dirty="0"/>
              <a:t> in </a:t>
            </a:r>
            <a:r>
              <a:rPr lang="nl-NL" b="0" dirty="0" err="1"/>
              <a:t>PubMed</a:t>
            </a:r>
            <a:r>
              <a:rPr lang="nl-NL" b="0" dirty="0"/>
              <a:t> (</a:t>
            </a:r>
            <a:r>
              <a:rPr lang="nl-NL" b="0" dirty="0" err="1"/>
              <a:t>Supplementary</a:t>
            </a:r>
            <a:r>
              <a:rPr lang="nl-NL" b="0" dirty="0"/>
              <a:t> File I), we </a:t>
            </a:r>
            <a:r>
              <a:rPr lang="nl-NL" b="0" dirty="0" err="1"/>
              <a:t>obtained</a:t>
            </a:r>
            <a:r>
              <a:rPr lang="nl-NL" b="0" dirty="0"/>
              <a:t> 268 hits, </a:t>
            </a:r>
            <a:r>
              <a:rPr lang="nl-NL" b="0" dirty="0" err="1"/>
              <a:t>which</a:t>
            </a:r>
            <a:r>
              <a:rPr lang="nl-NL" b="0" dirty="0"/>
              <a:t> </a:t>
            </a:r>
            <a:r>
              <a:rPr lang="nl-NL" b="0" dirty="0" err="1"/>
              <a:t>were</a:t>
            </a:r>
            <a:r>
              <a:rPr lang="nl-NL" b="0" dirty="0"/>
              <a:t> </a:t>
            </a:r>
            <a:r>
              <a:rPr lang="nl-NL" b="0" dirty="0" err="1"/>
              <a:t>divided</a:t>
            </a:r>
            <a:r>
              <a:rPr lang="nl-NL" b="0" dirty="0"/>
              <a:t> </a:t>
            </a:r>
            <a:r>
              <a:rPr lang="nl-NL" b="0" dirty="0" err="1"/>
              <a:t>into</a:t>
            </a:r>
            <a:r>
              <a:rPr lang="nl-NL" b="0" dirty="0"/>
              <a:t> reviews, </a:t>
            </a:r>
            <a:r>
              <a:rPr lang="nl-NL" b="0" dirty="0" err="1"/>
              <a:t>randomized</a:t>
            </a:r>
            <a:r>
              <a:rPr lang="nl-NL" b="0" dirty="0"/>
              <a:t> </a:t>
            </a:r>
            <a:r>
              <a:rPr lang="nl-NL" b="0" dirty="0" err="1"/>
              <a:t>controlled</a:t>
            </a:r>
            <a:r>
              <a:rPr lang="nl-NL" b="0" dirty="0"/>
              <a:t> trials (</a:t>
            </a:r>
            <a:r>
              <a:rPr lang="nl-NL" b="0" dirty="0" err="1"/>
              <a:t>RTCs</a:t>
            </a:r>
            <a:r>
              <a:rPr lang="nl-NL" b="0" dirty="0"/>
              <a:t>), </a:t>
            </a:r>
            <a:r>
              <a:rPr lang="nl-NL" b="0" dirty="0" err="1"/>
              <a:t>systematic</a:t>
            </a:r>
            <a:r>
              <a:rPr lang="nl-NL" b="0" dirty="0"/>
              <a:t> reviews, meta-analyses </a:t>
            </a:r>
            <a:r>
              <a:rPr lang="nl-NL" b="0" dirty="0" err="1"/>
              <a:t>and</a:t>
            </a:r>
            <a:r>
              <a:rPr lang="nl-NL" b="0" dirty="0"/>
              <a:t> </a:t>
            </a:r>
            <a:r>
              <a:rPr lang="nl-NL" b="0" dirty="0" err="1"/>
              <a:t>articles</a:t>
            </a:r>
            <a:r>
              <a:rPr lang="nl-NL" b="0" dirty="0"/>
              <a:t>, as </a:t>
            </a:r>
            <a:r>
              <a:rPr lang="nl-NL" b="0" dirty="0" err="1"/>
              <a:t>shown</a:t>
            </a:r>
            <a:r>
              <a:rPr lang="nl-NL" b="0" dirty="0"/>
              <a:t> </a:t>
            </a:r>
            <a:r>
              <a:rPr lang="nl-NL" b="0" dirty="0" err="1"/>
              <a:t>above</a:t>
            </a:r>
            <a:r>
              <a:rPr lang="nl-NL" b="0" dirty="0"/>
              <a:t>. We first </a:t>
            </a:r>
            <a:r>
              <a:rPr lang="nl-NL" b="0" dirty="0" err="1"/>
              <a:t>screened</a:t>
            </a:r>
            <a:r>
              <a:rPr lang="nl-NL" b="0" dirty="0"/>
              <a:t> for relevant </a:t>
            </a:r>
            <a:r>
              <a:rPr lang="nl-NL" b="0" dirty="0" err="1"/>
              <a:t>titles</a:t>
            </a:r>
            <a:r>
              <a:rPr lang="nl-NL" b="0" dirty="0"/>
              <a:t> </a:t>
            </a:r>
            <a:r>
              <a:rPr lang="nl-NL" b="0" dirty="0" err="1"/>
              <a:t>and</a:t>
            </a:r>
            <a:r>
              <a:rPr lang="nl-NL" b="0" dirty="0"/>
              <a:t> abstracts (ti/</a:t>
            </a:r>
            <a:r>
              <a:rPr lang="nl-NL" b="0" dirty="0" err="1"/>
              <a:t>ab</a:t>
            </a:r>
            <a:r>
              <a:rPr lang="nl-NL" b="0" dirty="0"/>
              <a:t>). Five extra </a:t>
            </a:r>
            <a:r>
              <a:rPr lang="nl-NL" b="0" dirty="0" err="1"/>
              <a:t>articles</a:t>
            </a:r>
            <a:r>
              <a:rPr lang="nl-NL" b="0" dirty="0"/>
              <a:t> </a:t>
            </a:r>
            <a:r>
              <a:rPr lang="nl-NL" b="0" dirty="0" err="1"/>
              <a:t>were</a:t>
            </a:r>
            <a:r>
              <a:rPr lang="nl-NL" b="0" dirty="0"/>
              <a:t> </a:t>
            </a:r>
            <a:r>
              <a:rPr lang="nl-NL" b="0" dirty="0" err="1"/>
              <a:t>recommended</a:t>
            </a:r>
            <a:r>
              <a:rPr lang="nl-NL" b="0" dirty="0"/>
              <a:t> in </a:t>
            </a:r>
            <a:r>
              <a:rPr lang="nl-NL" b="0" dirty="0" err="1"/>
              <a:t>PubMed</a:t>
            </a:r>
            <a:r>
              <a:rPr lang="nl-NL" b="0" dirty="0"/>
              <a:t> with a relevant ti/</a:t>
            </a:r>
            <a:r>
              <a:rPr lang="nl-NL" b="0" dirty="0" err="1"/>
              <a:t>ab</a:t>
            </a:r>
            <a:r>
              <a:rPr lang="nl-NL" b="0" dirty="0"/>
              <a:t>. In </a:t>
            </a:r>
            <a:r>
              <a:rPr lang="nl-NL" b="0" dirty="0" err="1"/>
              <a:t>total</a:t>
            </a:r>
            <a:r>
              <a:rPr lang="nl-NL" b="0" dirty="0"/>
              <a:t>, </a:t>
            </a:r>
            <a:r>
              <a:rPr lang="nl-NL" b="0" dirty="0" err="1"/>
              <a:t>nine</a:t>
            </a:r>
            <a:r>
              <a:rPr lang="nl-NL" b="0" dirty="0"/>
              <a:t> </a:t>
            </a:r>
            <a:r>
              <a:rPr lang="nl-NL" b="0" dirty="0" err="1"/>
              <a:t>articles</a:t>
            </a:r>
            <a:r>
              <a:rPr lang="nl-NL" b="0" dirty="0"/>
              <a:t> </a:t>
            </a:r>
            <a:r>
              <a:rPr lang="nl-NL" b="0" dirty="0" err="1"/>
              <a:t>described</a:t>
            </a:r>
            <a:r>
              <a:rPr lang="nl-NL" b="0" dirty="0"/>
              <a:t> genes </a:t>
            </a:r>
            <a:r>
              <a:rPr lang="nl-NL" b="0" dirty="0" err="1"/>
              <a:t>and</a:t>
            </a:r>
            <a:r>
              <a:rPr lang="nl-NL" b="0" dirty="0"/>
              <a:t>/or </a:t>
            </a:r>
            <a:r>
              <a:rPr lang="nl-NL" b="0" dirty="0" err="1"/>
              <a:t>loci</a:t>
            </a:r>
            <a:r>
              <a:rPr lang="nl-NL" b="0" dirty="0"/>
              <a:t> </a:t>
            </a:r>
            <a:r>
              <a:rPr lang="nl-NL" b="0" dirty="0" err="1"/>
              <a:t>reported</a:t>
            </a:r>
            <a:r>
              <a:rPr lang="nl-NL" b="0" dirty="0"/>
              <a:t> in </a:t>
            </a:r>
            <a:r>
              <a:rPr lang="nl-NL" b="0" dirty="0" err="1"/>
              <a:t>patients</a:t>
            </a:r>
            <a:r>
              <a:rPr lang="nl-NL" b="0" dirty="0"/>
              <a:t> with a </a:t>
            </a:r>
            <a:r>
              <a:rPr lang="nl-NL" b="0" dirty="0" err="1"/>
              <a:t>clinical</a:t>
            </a:r>
            <a:r>
              <a:rPr lang="nl-NL" b="0" dirty="0"/>
              <a:t> diagnosis of DCD </a:t>
            </a:r>
            <a:r>
              <a:rPr lang="nl-NL" b="0" dirty="0" err="1"/>
              <a:t>according</a:t>
            </a:r>
            <a:r>
              <a:rPr lang="nl-NL" b="0" dirty="0"/>
              <a:t> </a:t>
            </a:r>
            <a:r>
              <a:rPr lang="nl-NL" b="0" dirty="0" err="1"/>
              <a:t>to</a:t>
            </a:r>
            <a:r>
              <a:rPr lang="nl-NL" b="0" dirty="0"/>
              <a:t> </a:t>
            </a:r>
            <a:r>
              <a:rPr lang="nl-NL" b="0" dirty="0" err="1"/>
              <a:t>the</a:t>
            </a:r>
            <a:r>
              <a:rPr lang="nl-NL" b="0" dirty="0"/>
              <a:t> DSM-4/5 These </a:t>
            </a:r>
            <a:r>
              <a:rPr lang="nl-NL" b="0" dirty="0" err="1"/>
              <a:t>nine</a:t>
            </a:r>
            <a:r>
              <a:rPr lang="nl-NL" b="0" dirty="0"/>
              <a:t> </a:t>
            </a:r>
            <a:r>
              <a:rPr lang="nl-NL" b="0" dirty="0" err="1"/>
              <a:t>articles</a:t>
            </a:r>
            <a:r>
              <a:rPr lang="nl-NL" b="0" dirty="0"/>
              <a:t> </a:t>
            </a:r>
            <a:r>
              <a:rPr lang="nl-NL" b="0" dirty="0" err="1"/>
              <a:t>were</a:t>
            </a:r>
            <a:r>
              <a:rPr lang="nl-NL" b="0" dirty="0"/>
              <a:t> </a:t>
            </a:r>
            <a:r>
              <a:rPr lang="nl-NL" b="0" dirty="0" err="1"/>
              <a:t>therefore</a:t>
            </a:r>
            <a:r>
              <a:rPr lang="nl-NL" b="0" dirty="0"/>
              <a:t> </a:t>
            </a:r>
            <a:r>
              <a:rPr lang="nl-NL" b="0" dirty="0" err="1"/>
              <a:t>selected</a:t>
            </a:r>
            <a:r>
              <a:rPr lang="nl-NL" b="0" dirty="0"/>
              <a:t> for </a:t>
            </a:r>
            <a:r>
              <a:rPr lang="nl-NL" b="0" dirty="0" err="1"/>
              <a:t>further</a:t>
            </a:r>
            <a:r>
              <a:rPr lang="nl-NL" b="0" dirty="0"/>
              <a:t> </a:t>
            </a:r>
            <a:r>
              <a:rPr lang="nl-NL" b="0" dirty="0" err="1"/>
              <a:t>revision</a:t>
            </a:r>
            <a:r>
              <a:rPr lang="nl-NL" b="0" dirty="0"/>
              <a:t> </a:t>
            </a:r>
            <a:r>
              <a:rPr lang="nl-NL" b="0" dirty="0" err="1"/>
              <a:t>according</a:t>
            </a:r>
            <a:r>
              <a:rPr lang="nl-NL" b="0" dirty="0"/>
              <a:t> </a:t>
            </a:r>
            <a:r>
              <a:rPr lang="nl-NL" b="0" dirty="0" err="1"/>
              <a:t>to</a:t>
            </a:r>
            <a:r>
              <a:rPr lang="nl-NL" b="0" dirty="0"/>
              <a:t> </a:t>
            </a:r>
            <a:r>
              <a:rPr lang="nl-NL" b="0" dirty="0" err="1"/>
              <a:t>our</a:t>
            </a:r>
            <a:r>
              <a:rPr lang="nl-NL" b="0" dirty="0"/>
              <a:t> gene inclusion criteria (</a:t>
            </a:r>
            <a:r>
              <a:rPr lang="nl-NL" b="0" dirty="0" err="1"/>
              <a:t>Figure</a:t>
            </a:r>
            <a:r>
              <a:rPr lang="nl-NL" b="0" dirty="0"/>
              <a:t> 1). The full </a:t>
            </a:r>
            <a:r>
              <a:rPr lang="nl-NL" b="0" dirty="0" err="1"/>
              <a:t>results</a:t>
            </a:r>
            <a:r>
              <a:rPr lang="nl-NL" b="0" dirty="0"/>
              <a:t> of </a:t>
            </a:r>
            <a:r>
              <a:rPr lang="nl-NL" b="0" dirty="0" err="1"/>
              <a:t>this</a:t>
            </a:r>
            <a:r>
              <a:rPr lang="nl-NL" b="0" dirty="0"/>
              <a:t> search are </a:t>
            </a:r>
            <a:r>
              <a:rPr lang="nl-NL" b="0" dirty="0" err="1"/>
              <a:t>shown</a:t>
            </a:r>
            <a:r>
              <a:rPr lang="nl-NL" b="0" dirty="0"/>
              <a:t> in </a:t>
            </a:r>
            <a:r>
              <a:rPr lang="nl-NL" b="0" dirty="0" err="1"/>
              <a:t>Supplementary</a:t>
            </a:r>
            <a:r>
              <a:rPr lang="nl-NL" b="0" dirty="0"/>
              <a:t> File IV. </a:t>
            </a:r>
            <a:endParaRPr lang="nl-NL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FD8D7-ADC2-4CD1-8DCB-4867D2FA046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47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98238-ADCA-42D9-9CA5-B283849E8C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160F53-CD77-4065-B3BC-BE0D5E5776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47509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341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7FBF98AB-2F65-246B-B756-65E8477FBAB2}"/>
              </a:ext>
            </a:extLst>
          </p:cNvPr>
          <p:cNvSpPr/>
          <p:nvPr/>
        </p:nvSpPr>
        <p:spPr>
          <a:xfrm>
            <a:off x="128337" y="3068053"/>
            <a:ext cx="180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268 hits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88042C2-7138-53BA-F780-44F22A3AD83A}"/>
              </a:ext>
            </a:extLst>
          </p:cNvPr>
          <p:cNvSpPr/>
          <p:nvPr/>
        </p:nvSpPr>
        <p:spPr>
          <a:xfrm>
            <a:off x="3136232" y="2919665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13 </a:t>
            </a:r>
            <a:r>
              <a:rPr lang="nl-NL" sz="1400" dirty="0" err="1">
                <a:solidFill>
                  <a:schemeClr val="tx1"/>
                </a:solidFill>
              </a:rPr>
              <a:t>systematic</a:t>
            </a:r>
            <a:r>
              <a:rPr lang="nl-NL" sz="1400" dirty="0">
                <a:solidFill>
                  <a:schemeClr val="tx1"/>
                </a:solidFill>
              </a:rPr>
              <a:t> reviews </a:t>
            </a:r>
            <a:r>
              <a:rPr lang="nl-NL" sz="1400" dirty="0" err="1">
                <a:solidFill>
                  <a:schemeClr val="tx1"/>
                </a:solidFill>
              </a:rPr>
              <a:t>and</a:t>
            </a:r>
            <a:r>
              <a:rPr lang="nl-NL" sz="1400" dirty="0">
                <a:solidFill>
                  <a:schemeClr val="tx1"/>
                </a:solidFill>
              </a:rPr>
              <a:t> meta-analyses, no relevant ti/</a:t>
            </a:r>
            <a:r>
              <a:rPr lang="nl-NL" sz="1400" dirty="0" err="1">
                <a:solidFill>
                  <a:schemeClr val="tx1"/>
                </a:solidFill>
              </a:rPr>
              <a:t>ab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1065849C-202D-1207-D8E7-26CE9A211848}"/>
              </a:ext>
            </a:extLst>
          </p:cNvPr>
          <p:cNvSpPr/>
          <p:nvPr/>
        </p:nvSpPr>
        <p:spPr>
          <a:xfrm>
            <a:off x="3136232" y="1618248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6 </a:t>
            </a:r>
            <a:r>
              <a:rPr lang="nl-NL" sz="1400" dirty="0" err="1">
                <a:solidFill>
                  <a:schemeClr val="tx1"/>
                </a:solidFill>
              </a:rPr>
              <a:t>RTCs</a:t>
            </a:r>
            <a:r>
              <a:rPr lang="nl-NL" sz="1400" dirty="0">
                <a:solidFill>
                  <a:schemeClr val="tx1"/>
                </a:solidFill>
              </a:rPr>
              <a:t>, no relevant ti/</a:t>
            </a:r>
            <a:r>
              <a:rPr lang="nl-NL" sz="1400" dirty="0" err="1">
                <a:solidFill>
                  <a:schemeClr val="tx1"/>
                </a:solidFill>
              </a:rPr>
              <a:t>ab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DEBE8254-8AE9-720D-9C05-EA4D61F382EC}"/>
              </a:ext>
            </a:extLst>
          </p:cNvPr>
          <p:cNvSpPr/>
          <p:nvPr/>
        </p:nvSpPr>
        <p:spPr>
          <a:xfrm>
            <a:off x="3136232" y="316832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41 reviews, 3 relevant ti/</a:t>
            </a:r>
            <a:r>
              <a:rPr lang="nl-NL" sz="1400" dirty="0" err="1">
                <a:solidFill>
                  <a:schemeClr val="tx1"/>
                </a:solidFill>
              </a:rPr>
              <a:t>ab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6D351C01-C597-CE90-C329-E17AE34D2456}"/>
              </a:ext>
            </a:extLst>
          </p:cNvPr>
          <p:cNvSpPr/>
          <p:nvPr/>
        </p:nvSpPr>
        <p:spPr>
          <a:xfrm>
            <a:off x="3136232" y="4221082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208 </a:t>
            </a:r>
            <a:r>
              <a:rPr lang="nl-NL" sz="1400" dirty="0" err="1">
                <a:solidFill>
                  <a:schemeClr val="tx1"/>
                </a:solidFill>
              </a:rPr>
              <a:t>articles</a:t>
            </a:r>
            <a:r>
              <a:rPr lang="nl-NL" sz="1400" dirty="0">
                <a:solidFill>
                  <a:schemeClr val="tx1"/>
                </a:solidFill>
              </a:rPr>
              <a:t>, 13 relevant ti/</a:t>
            </a:r>
            <a:r>
              <a:rPr lang="nl-NL" sz="1400" dirty="0" err="1">
                <a:solidFill>
                  <a:schemeClr val="tx1"/>
                </a:solidFill>
              </a:rPr>
              <a:t>ab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F40453E1-2ED3-FFEE-F344-18259A8811DB}"/>
              </a:ext>
            </a:extLst>
          </p:cNvPr>
          <p:cNvSpPr/>
          <p:nvPr/>
        </p:nvSpPr>
        <p:spPr>
          <a:xfrm>
            <a:off x="6617369" y="316832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No </a:t>
            </a:r>
            <a:r>
              <a:rPr lang="nl-NL" sz="1400" dirty="0" err="1">
                <a:solidFill>
                  <a:schemeClr val="tx1"/>
                </a:solidFill>
              </a:rPr>
              <a:t>article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described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variants</a:t>
            </a:r>
            <a:r>
              <a:rPr lang="nl-NL" sz="1400" dirty="0">
                <a:solidFill>
                  <a:schemeClr val="tx1"/>
                </a:solidFill>
              </a:rPr>
              <a:t> in genes/</a:t>
            </a:r>
            <a:r>
              <a:rPr lang="nl-NL" sz="1400" dirty="0" err="1">
                <a:solidFill>
                  <a:schemeClr val="tx1"/>
                </a:solidFill>
              </a:rPr>
              <a:t>loci</a:t>
            </a:r>
            <a:r>
              <a:rPr lang="nl-NL" sz="1400" dirty="0">
                <a:solidFill>
                  <a:schemeClr val="tx1"/>
                </a:solidFill>
              </a:rPr>
              <a:t> in </a:t>
            </a:r>
            <a:r>
              <a:rPr lang="nl-NL" sz="1400" dirty="0" err="1">
                <a:solidFill>
                  <a:schemeClr val="tx1"/>
                </a:solidFill>
              </a:rPr>
              <a:t>association</a:t>
            </a:r>
            <a:r>
              <a:rPr lang="nl-NL" sz="1400" dirty="0">
                <a:solidFill>
                  <a:schemeClr val="tx1"/>
                </a:solidFill>
              </a:rPr>
              <a:t> with DCD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90E0498E-A332-6B72-72CA-A46A02EBC8DA}"/>
              </a:ext>
            </a:extLst>
          </p:cNvPr>
          <p:cNvSpPr/>
          <p:nvPr/>
        </p:nvSpPr>
        <p:spPr>
          <a:xfrm>
            <a:off x="6617367" y="4207158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5 </a:t>
            </a:r>
            <a:r>
              <a:rPr lang="nl-NL" sz="1400" dirty="0" err="1">
                <a:solidFill>
                  <a:schemeClr val="tx1"/>
                </a:solidFill>
              </a:rPr>
              <a:t>articles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described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variants</a:t>
            </a:r>
            <a:r>
              <a:rPr lang="nl-NL" sz="1400" dirty="0">
                <a:solidFill>
                  <a:schemeClr val="tx1"/>
                </a:solidFill>
              </a:rPr>
              <a:t> in genes </a:t>
            </a:r>
            <a:r>
              <a:rPr lang="nl-NL" sz="1400" dirty="0" err="1">
                <a:solidFill>
                  <a:schemeClr val="tx1"/>
                </a:solidFill>
              </a:rPr>
              <a:t>and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loci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reported</a:t>
            </a:r>
            <a:r>
              <a:rPr lang="nl-NL" sz="1400" dirty="0">
                <a:solidFill>
                  <a:schemeClr val="tx1"/>
                </a:solidFill>
              </a:rPr>
              <a:t> in </a:t>
            </a:r>
            <a:r>
              <a:rPr lang="nl-NL" sz="1400" dirty="0" err="1">
                <a:solidFill>
                  <a:schemeClr val="tx1"/>
                </a:solidFill>
              </a:rPr>
              <a:t>patients</a:t>
            </a:r>
            <a:r>
              <a:rPr lang="nl-NL" sz="1400" dirty="0">
                <a:solidFill>
                  <a:schemeClr val="tx1"/>
                </a:solidFill>
              </a:rPr>
              <a:t> with DCD  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2B847694-87BC-FFFC-D96C-385518232F32}"/>
              </a:ext>
            </a:extLst>
          </p:cNvPr>
          <p:cNvSpPr/>
          <p:nvPr/>
        </p:nvSpPr>
        <p:spPr>
          <a:xfrm>
            <a:off x="6617369" y="5522498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4 </a:t>
            </a:r>
            <a:r>
              <a:rPr lang="nl-NL" sz="1400" dirty="0" err="1">
                <a:solidFill>
                  <a:schemeClr val="tx1"/>
                </a:solidFill>
              </a:rPr>
              <a:t>articles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described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variants</a:t>
            </a:r>
            <a:r>
              <a:rPr lang="nl-NL" sz="1400" dirty="0">
                <a:solidFill>
                  <a:schemeClr val="tx1"/>
                </a:solidFill>
              </a:rPr>
              <a:t> in genes </a:t>
            </a:r>
            <a:r>
              <a:rPr lang="nl-NL" sz="1400" dirty="0" err="1">
                <a:solidFill>
                  <a:schemeClr val="tx1"/>
                </a:solidFill>
              </a:rPr>
              <a:t>and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loci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reported</a:t>
            </a:r>
            <a:r>
              <a:rPr lang="nl-NL" sz="1400" dirty="0">
                <a:solidFill>
                  <a:schemeClr val="tx1"/>
                </a:solidFill>
              </a:rPr>
              <a:t> in </a:t>
            </a:r>
            <a:r>
              <a:rPr lang="nl-NL" sz="1400" dirty="0" err="1">
                <a:solidFill>
                  <a:schemeClr val="tx1"/>
                </a:solidFill>
              </a:rPr>
              <a:t>patients</a:t>
            </a:r>
            <a:r>
              <a:rPr lang="nl-NL" sz="1400" dirty="0">
                <a:solidFill>
                  <a:schemeClr val="tx1"/>
                </a:solidFill>
              </a:rPr>
              <a:t> with DCD 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90B6926D-2E80-722A-6051-0D6512DD83BB}"/>
              </a:ext>
            </a:extLst>
          </p:cNvPr>
          <p:cNvSpPr/>
          <p:nvPr/>
        </p:nvSpPr>
        <p:spPr>
          <a:xfrm>
            <a:off x="3136232" y="5522498"/>
            <a:ext cx="234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5 </a:t>
            </a:r>
            <a:r>
              <a:rPr lang="nl-NL" sz="1400" dirty="0" err="1">
                <a:solidFill>
                  <a:schemeClr val="tx1"/>
                </a:solidFill>
              </a:rPr>
              <a:t>similar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articles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recommended</a:t>
            </a:r>
            <a:r>
              <a:rPr lang="nl-NL" sz="1400" dirty="0">
                <a:solidFill>
                  <a:schemeClr val="tx1"/>
                </a:solidFill>
              </a:rPr>
              <a:t> in </a:t>
            </a:r>
            <a:r>
              <a:rPr lang="nl-NL" sz="1400" dirty="0" err="1">
                <a:solidFill>
                  <a:schemeClr val="tx1"/>
                </a:solidFill>
              </a:rPr>
              <a:t>PubMed</a:t>
            </a:r>
            <a:r>
              <a:rPr lang="nl-NL" sz="1400" dirty="0">
                <a:solidFill>
                  <a:schemeClr val="tx1"/>
                </a:solidFill>
              </a:rPr>
              <a:t> with relevant ti/</a:t>
            </a:r>
            <a:r>
              <a:rPr lang="nl-NL" sz="1400" dirty="0" err="1">
                <a:solidFill>
                  <a:schemeClr val="tx1"/>
                </a:solidFill>
              </a:rPr>
              <a:t>ab</a:t>
            </a:r>
            <a:endParaRPr lang="nl-NL" sz="1400" dirty="0">
              <a:solidFill>
                <a:schemeClr val="tx1"/>
              </a:solidFill>
            </a:endParaRPr>
          </a:p>
        </p:txBody>
      </p: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F6277DBA-EF3E-E0A0-36DC-38E60B4D6592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1928337" y="676832"/>
            <a:ext cx="1207895" cy="2751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met pijl 28">
            <a:extLst>
              <a:ext uri="{FF2B5EF4-FFF2-40B4-BE49-F238E27FC236}">
                <a16:creationId xmlns:a16="http://schemas.microsoft.com/office/drawing/2014/main" id="{CBC29E5C-A8C5-936C-FF1F-0B441DE7B2DD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 flipV="1">
            <a:off x="1928337" y="1978248"/>
            <a:ext cx="1207895" cy="1449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Rechte verbindingslijn met pijl 30">
            <a:extLst>
              <a:ext uri="{FF2B5EF4-FFF2-40B4-BE49-F238E27FC236}">
                <a16:creationId xmlns:a16="http://schemas.microsoft.com/office/drawing/2014/main" id="{E5E9C193-6420-8642-A448-C30BC751FDC2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1928337" y="3279665"/>
            <a:ext cx="1207895" cy="148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Rechte verbindingslijn met pijl 32">
            <a:extLst>
              <a:ext uri="{FF2B5EF4-FFF2-40B4-BE49-F238E27FC236}">
                <a16:creationId xmlns:a16="http://schemas.microsoft.com/office/drawing/2014/main" id="{2DA995B9-2281-921A-2DC7-E326B9153754}"/>
              </a:ext>
            </a:extLst>
          </p:cNvPr>
          <p:cNvCxnSpPr>
            <a:cxnSpLocks/>
            <a:stCxn id="4" idx="3"/>
            <a:endCxn id="8" idx="1"/>
          </p:cNvCxnSpPr>
          <p:nvPr/>
        </p:nvCxnSpPr>
        <p:spPr>
          <a:xfrm>
            <a:off x="1928337" y="3428053"/>
            <a:ext cx="1207895" cy="1153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Rechte verbindingslijn met pijl 34">
            <a:extLst>
              <a:ext uri="{FF2B5EF4-FFF2-40B4-BE49-F238E27FC236}">
                <a16:creationId xmlns:a16="http://schemas.microsoft.com/office/drawing/2014/main" id="{9CD1BB96-CD70-3FA4-7AE7-EB4E66A01A0E}"/>
              </a:ext>
            </a:extLst>
          </p:cNvPr>
          <p:cNvCxnSpPr>
            <a:stCxn id="8" idx="2"/>
            <a:endCxn id="13" idx="0"/>
          </p:cNvCxnSpPr>
          <p:nvPr/>
        </p:nvCxnSpPr>
        <p:spPr>
          <a:xfrm>
            <a:off x="4306232" y="4941082"/>
            <a:ext cx="0" cy="581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52A60DFA-CFA0-78A8-E0CA-AA615552700F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5476232" y="676832"/>
            <a:ext cx="11411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C80B1B36-2EF2-4445-9C7F-3905D3B4D91B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5476232" y="4567158"/>
            <a:ext cx="1141135" cy="13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Rechte verbindingslijn met pijl 39">
            <a:extLst>
              <a:ext uri="{FF2B5EF4-FFF2-40B4-BE49-F238E27FC236}">
                <a16:creationId xmlns:a16="http://schemas.microsoft.com/office/drawing/2014/main" id="{DE760DD0-BEFF-DC24-B688-563BCD8CB02A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5476232" y="5882498"/>
            <a:ext cx="11411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F913347F-2F2D-9926-3E76-8EBFBC12FB99}"/>
              </a:ext>
            </a:extLst>
          </p:cNvPr>
          <p:cNvCxnSpPr>
            <a:stCxn id="9" idx="3"/>
          </p:cNvCxnSpPr>
          <p:nvPr/>
        </p:nvCxnSpPr>
        <p:spPr>
          <a:xfrm>
            <a:off x="8957369" y="676832"/>
            <a:ext cx="9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BD09A0D8-7CA3-11EC-183E-18A1B1B4BBEC}"/>
              </a:ext>
            </a:extLst>
          </p:cNvPr>
          <p:cNvCxnSpPr>
            <a:stCxn id="11" idx="3"/>
          </p:cNvCxnSpPr>
          <p:nvPr/>
        </p:nvCxnSpPr>
        <p:spPr>
          <a:xfrm>
            <a:off x="8957367" y="4567158"/>
            <a:ext cx="9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Rechte verbindingslijn 51">
            <a:extLst>
              <a:ext uri="{FF2B5EF4-FFF2-40B4-BE49-F238E27FC236}">
                <a16:creationId xmlns:a16="http://schemas.microsoft.com/office/drawing/2014/main" id="{C50954AF-2C4C-B96D-6CB9-09966E5844F3}"/>
              </a:ext>
            </a:extLst>
          </p:cNvPr>
          <p:cNvCxnSpPr>
            <a:stCxn id="12" idx="3"/>
          </p:cNvCxnSpPr>
          <p:nvPr/>
        </p:nvCxnSpPr>
        <p:spPr>
          <a:xfrm>
            <a:off x="8957369" y="5882498"/>
            <a:ext cx="90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Rechte verbindingslijn 53">
            <a:extLst>
              <a:ext uri="{FF2B5EF4-FFF2-40B4-BE49-F238E27FC236}">
                <a16:creationId xmlns:a16="http://schemas.microsoft.com/office/drawing/2014/main" id="{F85ABF9A-1178-3038-BE2B-7331C61832B3}"/>
              </a:ext>
            </a:extLst>
          </p:cNvPr>
          <p:cNvCxnSpPr/>
          <p:nvPr/>
        </p:nvCxnSpPr>
        <p:spPr>
          <a:xfrm>
            <a:off x="9857367" y="676832"/>
            <a:ext cx="0" cy="5205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Rechte verbindingslijn 55">
            <a:extLst>
              <a:ext uri="{FF2B5EF4-FFF2-40B4-BE49-F238E27FC236}">
                <a16:creationId xmlns:a16="http://schemas.microsoft.com/office/drawing/2014/main" id="{1D9CC091-37A6-A402-CCF4-29BFD09DD1A2}"/>
              </a:ext>
            </a:extLst>
          </p:cNvPr>
          <p:cNvCxnSpPr/>
          <p:nvPr/>
        </p:nvCxnSpPr>
        <p:spPr>
          <a:xfrm>
            <a:off x="9857367" y="3428053"/>
            <a:ext cx="5298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hthoek 56">
            <a:extLst>
              <a:ext uri="{FF2B5EF4-FFF2-40B4-BE49-F238E27FC236}">
                <a16:creationId xmlns:a16="http://schemas.microsoft.com/office/drawing/2014/main" id="{356C648C-1801-13E0-3580-9D71A6A4D123}"/>
              </a:ext>
            </a:extLst>
          </p:cNvPr>
          <p:cNvSpPr/>
          <p:nvPr/>
        </p:nvSpPr>
        <p:spPr>
          <a:xfrm>
            <a:off x="10263663" y="2965790"/>
            <a:ext cx="1799999" cy="924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>
                <a:solidFill>
                  <a:schemeClr val="tx1"/>
                </a:solidFill>
              </a:rPr>
              <a:t>9 </a:t>
            </a:r>
            <a:r>
              <a:rPr lang="nl-NL" sz="1400" dirty="0" err="1">
                <a:solidFill>
                  <a:schemeClr val="tx1"/>
                </a:solidFill>
              </a:rPr>
              <a:t>articles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selected</a:t>
            </a:r>
            <a:r>
              <a:rPr lang="nl-NL" sz="1400" dirty="0">
                <a:solidFill>
                  <a:schemeClr val="tx1"/>
                </a:solidFill>
              </a:rPr>
              <a:t> for </a:t>
            </a:r>
            <a:r>
              <a:rPr lang="nl-NL" sz="1400" dirty="0" err="1">
                <a:solidFill>
                  <a:schemeClr val="tx1"/>
                </a:solidFill>
              </a:rPr>
              <a:t>further</a:t>
            </a:r>
            <a:r>
              <a:rPr lang="nl-NL" sz="1400" dirty="0">
                <a:solidFill>
                  <a:schemeClr val="tx1"/>
                </a:solidFill>
              </a:rPr>
              <a:t> </a:t>
            </a:r>
            <a:r>
              <a:rPr lang="nl-NL" sz="1400" dirty="0" err="1">
                <a:solidFill>
                  <a:schemeClr val="tx1"/>
                </a:solidFill>
              </a:rPr>
              <a:t>revision</a:t>
            </a:r>
            <a:r>
              <a:rPr lang="nl-NL" sz="1400" dirty="0">
                <a:solidFill>
                  <a:schemeClr val="tx1"/>
                </a:solidFill>
              </a:rPr>
              <a:t> (</a:t>
            </a:r>
            <a:r>
              <a:rPr lang="nl-NL" sz="1400" dirty="0" err="1">
                <a:solidFill>
                  <a:schemeClr val="tx1"/>
                </a:solidFill>
              </a:rPr>
              <a:t>Figure</a:t>
            </a:r>
            <a:r>
              <a:rPr lang="nl-NL" sz="1400" dirty="0">
                <a:solidFill>
                  <a:schemeClr val="tx1"/>
                </a:solidFill>
              </a:rPr>
              <a:t> 1, </a:t>
            </a:r>
            <a:r>
              <a:rPr lang="nl-NL" sz="1400" dirty="0" err="1">
                <a:solidFill>
                  <a:schemeClr val="tx1"/>
                </a:solidFill>
              </a:rPr>
              <a:t>Supp</a:t>
            </a:r>
            <a:r>
              <a:rPr lang="nl-NL" sz="1400" dirty="0">
                <a:solidFill>
                  <a:schemeClr val="tx1"/>
                </a:solidFill>
              </a:rPr>
              <a:t>. File IV)</a:t>
            </a:r>
          </a:p>
        </p:txBody>
      </p:sp>
    </p:spTree>
    <p:extLst>
      <p:ext uri="{BB962C8B-B14F-4D97-AF65-F5344CB8AC3E}">
        <p14:creationId xmlns:p14="http://schemas.microsoft.com/office/powerpoint/2010/main" val="30515631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237</Words>
  <Application>Microsoft Office PowerPoint</Application>
  <PresentationFormat>Breedbeeld</PresentationFormat>
  <Paragraphs>12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Garofalo, M (neuro)</dc:creator>
  <cp:lastModifiedBy>Garofalo, M (neuro)</cp:lastModifiedBy>
  <cp:revision>2</cp:revision>
  <dcterms:created xsi:type="dcterms:W3CDTF">2022-06-14T13:28:28Z</dcterms:created>
  <dcterms:modified xsi:type="dcterms:W3CDTF">2023-08-17T09:43:47Z</dcterms:modified>
</cp:coreProperties>
</file>