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ofalo, M (neuro)" userId="f65c8174-7638-48a3-9122-00f6d5d7f087" providerId="ADAL" clId="{0852B78C-E7D3-475C-95FC-538A3E6C40E9}"/>
    <pc:docChg chg="modSld">
      <pc:chgData name="Garofalo, M (neuro)" userId="f65c8174-7638-48a3-9122-00f6d5d7f087" providerId="ADAL" clId="{0852B78C-E7D3-475C-95FC-538A3E6C40E9}" dt="2023-09-19T11:10:18.203" v="7" actId="20577"/>
      <pc:docMkLst>
        <pc:docMk/>
      </pc:docMkLst>
      <pc:sldChg chg="modSp mod">
        <pc:chgData name="Garofalo, M (neuro)" userId="f65c8174-7638-48a3-9122-00f6d5d7f087" providerId="ADAL" clId="{0852B78C-E7D3-475C-95FC-538A3E6C40E9}" dt="2023-09-19T11:10:18.203" v="7" actId="20577"/>
        <pc:sldMkLst>
          <pc:docMk/>
          <pc:sldMk cId="1950787574" sldId="300"/>
        </pc:sldMkLst>
        <pc:spChg chg="mod">
          <ac:chgData name="Garofalo, M (neuro)" userId="f65c8174-7638-48a3-9122-00f6d5d7f087" providerId="ADAL" clId="{0852B78C-E7D3-475C-95FC-538A3E6C40E9}" dt="2023-09-19T11:10:18.203" v="7" actId="20577"/>
          <ac:spMkLst>
            <pc:docMk/>
            <pc:sldMk cId="1950787574" sldId="300"/>
            <ac:spMk id="7" creationId="{19297AAD-5838-5F1E-7777-A5C8902DC781}"/>
          </ac:spMkLst>
        </pc:spChg>
      </pc:sldChg>
    </pc:docChg>
  </pc:docChgLst>
  <pc:docChgLst>
    <pc:chgData name="Garofalo, M (neuro)" userId="f65c8174-7638-48a3-9122-00f6d5d7f087" providerId="ADAL" clId="{AD9CDFB1-3ACE-4895-8620-C9B609B6B7CC}"/>
    <pc:docChg chg="modSld">
      <pc:chgData name="Garofalo, M (neuro)" userId="f65c8174-7638-48a3-9122-00f6d5d7f087" providerId="ADAL" clId="{AD9CDFB1-3ACE-4895-8620-C9B609B6B7CC}" dt="2023-05-23T15:05:28.175" v="63" actId="20577"/>
      <pc:docMkLst>
        <pc:docMk/>
      </pc:docMkLst>
      <pc:sldChg chg="modSp mod">
        <pc:chgData name="Garofalo, M (neuro)" userId="f65c8174-7638-48a3-9122-00f6d5d7f087" providerId="ADAL" clId="{AD9CDFB1-3ACE-4895-8620-C9B609B6B7CC}" dt="2023-05-23T15:05:28.175" v="63" actId="20577"/>
        <pc:sldMkLst>
          <pc:docMk/>
          <pc:sldMk cId="1950787574" sldId="300"/>
        </pc:sldMkLst>
        <pc:spChg chg="mod">
          <ac:chgData name="Garofalo, M (neuro)" userId="f65c8174-7638-48a3-9122-00f6d5d7f087" providerId="ADAL" clId="{AD9CDFB1-3ACE-4895-8620-C9B609B6B7CC}" dt="2023-05-23T15:05:28.175" v="63" actId="20577"/>
          <ac:spMkLst>
            <pc:docMk/>
            <pc:sldMk cId="1950787574" sldId="300"/>
            <ac:spMk id="7" creationId="{19297AAD-5838-5F1E-7777-A5C8902DC781}"/>
          </ac:spMkLst>
        </pc:spChg>
        <pc:graphicFrameChg chg="mod">
          <ac:chgData name="Garofalo, M (neuro)" userId="f65c8174-7638-48a3-9122-00f6d5d7f087" providerId="ADAL" clId="{AD9CDFB1-3ACE-4895-8620-C9B609B6B7CC}" dt="2023-05-23T15:04:46.169" v="4"/>
          <ac:graphicFrameMkLst>
            <pc:docMk/>
            <pc:sldMk cId="1950787574" sldId="300"/>
            <ac:graphicFrameMk id="5" creationId="{AB5B6647-0457-25A8-2F48-EC4889BAE684}"/>
          </ac:graphicFrameMkLst>
        </pc:graphicFrameChg>
      </pc:sldChg>
    </pc:docChg>
  </pc:docChgLst>
  <pc:docChgLst>
    <pc:chgData name="Garofalo, M (neuro)" userId="f65c8174-7638-48a3-9122-00f6d5d7f087" providerId="ADAL" clId="{B91D0305-0A80-4011-8459-D27CF13E9C83}"/>
    <pc:docChg chg="custSel addSld modSld">
      <pc:chgData name="Garofalo, M (neuro)" userId="f65c8174-7638-48a3-9122-00f6d5d7f087" providerId="ADAL" clId="{B91D0305-0A80-4011-8459-D27CF13E9C83}" dt="2022-08-29T09:07:32.051" v="90" actId="20577"/>
      <pc:docMkLst>
        <pc:docMk/>
      </pc:docMkLst>
      <pc:sldChg chg="addSp delSp modSp add mod">
        <pc:chgData name="Garofalo, M (neuro)" userId="f65c8174-7638-48a3-9122-00f6d5d7f087" providerId="ADAL" clId="{B91D0305-0A80-4011-8459-D27CF13E9C83}" dt="2022-08-29T09:07:32.051" v="90" actId="20577"/>
        <pc:sldMkLst>
          <pc:docMk/>
          <pc:sldMk cId="1950787574" sldId="300"/>
        </pc:sldMkLst>
        <pc:spChg chg="del mod">
          <ac:chgData name="Garofalo, M (neuro)" userId="f65c8174-7638-48a3-9122-00f6d5d7f087" providerId="ADAL" clId="{B91D0305-0A80-4011-8459-D27CF13E9C83}" dt="2022-08-29T09:07:08.010" v="85" actId="478"/>
          <ac:spMkLst>
            <pc:docMk/>
            <pc:sldMk cId="1950787574" sldId="300"/>
            <ac:spMk id="6" creationId="{5C00C14B-CF14-2FD1-BA25-F43638A92FD1}"/>
          </ac:spMkLst>
        </pc:spChg>
        <pc:spChg chg="add mod">
          <ac:chgData name="Garofalo, M (neuro)" userId="f65c8174-7638-48a3-9122-00f6d5d7f087" providerId="ADAL" clId="{B91D0305-0A80-4011-8459-D27CF13E9C83}" dt="2022-08-29T09:07:32.051" v="90" actId="20577"/>
          <ac:spMkLst>
            <pc:docMk/>
            <pc:sldMk cId="1950787574" sldId="300"/>
            <ac:spMk id="7" creationId="{19297AAD-5838-5F1E-7777-A5C8902DC781}"/>
          </ac:spMkLst>
        </pc:spChg>
        <pc:graphicFrameChg chg="mod">
          <ac:chgData name="Garofalo, M (neuro)" userId="f65c8174-7638-48a3-9122-00f6d5d7f087" providerId="ADAL" clId="{B91D0305-0A80-4011-8459-D27CF13E9C83}" dt="2022-08-29T09:07:12.907" v="86" actId="1076"/>
          <ac:graphicFrameMkLst>
            <pc:docMk/>
            <pc:sldMk cId="1950787574" sldId="300"/>
            <ac:graphicFrameMk id="5" creationId="{AB5B6647-0457-25A8-2F48-EC4889BAE684}"/>
          </ac:graphicFrameMkLst>
        </pc:graphicFrameChg>
      </pc:sldChg>
    </pc:docChg>
  </pc:docChgLst>
  <pc:docChgLst>
    <pc:chgData name="Garofalo, M (neuro)" userId="f65c8174-7638-48a3-9122-00f6d5d7f087" providerId="ADAL" clId="{4D0BB0A1-EDF6-47EC-909C-0C939E56F86E}"/>
    <pc:docChg chg="custSel modSld">
      <pc:chgData name="Garofalo, M (neuro)" userId="f65c8174-7638-48a3-9122-00f6d5d7f087" providerId="ADAL" clId="{4D0BB0A1-EDF6-47EC-909C-0C939E56F86E}" dt="2023-08-17T09:20:32.820" v="547" actId="20577"/>
      <pc:docMkLst>
        <pc:docMk/>
      </pc:docMkLst>
      <pc:sldChg chg="modSp mod">
        <pc:chgData name="Garofalo, M (neuro)" userId="f65c8174-7638-48a3-9122-00f6d5d7f087" providerId="ADAL" clId="{4D0BB0A1-EDF6-47EC-909C-0C939E56F86E}" dt="2023-08-17T09:20:32.820" v="547" actId="20577"/>
        <pc:sldMkLst>
          <pc:docMk/>
          <pc:sldMk cId="1950787574" sldId="300"/>
        </pc:sldMkLst>
        <pc:spChg chg="mod">
          <ac:chgData name="Garofalo, M (neuro)" userId="f65c8174-7638-48a3-9122-00f6d5d7f087" providerId="ADAL" clId="{4D0BB0A1-EDF6-47EC-909C-0C939E56F86E}" dt="2023-08-17T09:20:32.820" v="547" actId="20577"/>
          <ac:spMkLst>
            <pc:docMk/>
            <pc:sldMk cId="1950787574" sldId="300"/>
            <ac:spMk id="7" creationId="{19297AAD-5838-5F1E-7777-A5C8902DC78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ABEAF-097C-45BC-BAD6-9F43A59010DC}" type="doc">
      <dgm:prSet loTypeId="urn:diagrams.loki3.com/Bracke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A690F87-607E-4EF2-A2F8-C25E8F30D7C6}">
      <dgm:prSet phldrT="[Text]"/>
      <dgm:spPr>
        <a:xfrm>
          <a:off x="1967" y="186565"/>
          <a:ext cx="1006285" cy="69176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Prenatal stages </a:t>
          </a:r>
        </a:p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S1-S3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52B56C58-DA6D-441D-83C7-1594A6FFAE95}" type="parTrans" cxnId="{03CD02F5-39A9-4A4D-96AA-4861690EDBA5}">
      <dgm:prSet/>
      <dgm:spPr/>
      <dgm:t>
        <a:bodyPr/>
        <a:lstStyle/>
        <a:p>
          <a:endParaRPr lang="en-US"/>
        </a:p>
      </dgm:t>
    </dgm:pt>
    <dgm:pt modelId="{8E3FA586-B736-4CD8-A4D8-F7468B96DFAE}" type="sibTrans" cxnId="{03CD02F5-39A9-4A4D-96AA-4861690EDBA5}">
      <dgm:prSet/>
      <dgm:spPr/>
      <dgm:t>
        <a:bodyPr/>
        <a:lstStyle/>
        <a:p>
          <a:endParaRPr lang="en-US"/>
        </a:p>
      </dgm:t>
    </dgm:pt>
    <dgm:pt modelId="{70313B3F-06ED-4A91-B6DB-886B328AF205}">
      <dgm:prSet phldrT="[Text]"/>
      <dgm:spPr>
        <a:xfrm>
          <a:off x="1290012" y="67668"/>
          <a:ext cx="2737095" cy="929555"/>
        </a:xfrm>
        <a:prstGeom prst="rect">
          <a:avLst/>
        </a:prstGeom>
        <a:solidFill>
          <a:srgbClr val="EC7016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1: Early prenatal (8-13 pcw)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3BE62A2-16B2-46CE-9A52-1AE050A20CC7}" type="parTrans" cxnId="{FEC03A7A-3143-4EFF-BC63-BE499FAFF3CF}">
      <dgm:prSet/>
      <dgm:spPr/>
      <dgm:t>
        <a:bodyPr/>
        <a:lstStyle/>
        <a:p>
          <a:endParaRPr lang="en-US"/>
        </a:p>
      </dgm:t>
    </dgm:pt>
    <dgm:pt modelId="{5EA1BB42-6A17-451A-9E80-A12F593E4CF0}" type="sibTrans" cxnId="{FEC03A7A-3143-4EFF-BC63-BE499FAFF3CF}">
      <dgm:prSet/>
      <dgm:spPr/>
      <dgm:t>
        <a:bodyPr/>
        <a:lstStyle/>
        <a:p>
          <a:endParaRPr lang="en-US"/>
        </a:p>
      </dgm:t>
    </dgm:pt>
    <dgm:pt modelId="{3480A5E6-E924-438A-8B63-6E44D2343D42}">
      <dgm:prSet phldrT="[Text]"/>
      <dgm:spPr>
        <a:xfrm>
          <a:off x="1967" y="1271009"/>
          <a:ext cx="1006285" cy="69176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Postnatal stages </a:t>
          </a:r>
        </a:p>
        <a:p>
          <a:pPr>
            <a:buNone/>
          </a:pPr>
          <a:r>
            <a:rPr lang="it-IT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S4-S7</a:t>
          </a:r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9E13B9E5-FDCD-48D3-AC14-9FF9F3ECA4B1}" type="parTrans" cxnId="{71A7392B-2536-4C5E-9E43-2E6E0391587B}">
      <dgm:prSet/>
      <dgm:spPr/>
      <dgm:t>
        <a:bodyPr/>
        <a:lstStyle/>
        <a:p>
          <a:endParaRPr lang="en-US"/>
        </a:p>
      </dgm:t>
    </dgm:pt>
    <dgm:pt modelId="{18E1768A-1387-4E9E-9D98-7BDDAD373D4A}" type="sibTrans" cxnId="{71A7392B-2536-4C5E-9E43-2E6E0391587B}">
      <dgm:prSet/>
      <dgm:spPr/>
      <dgm:t>
        <a:bodyPr/>
        <a:lstStyle/>
        <a:p>
          <a:endParaRPr lang="en-US"/>
        </a:p>
      </dgm:t>
    </dgm:pt>
    <dgm:pt modelId="{A752162B-770D-44F1-840B-0BAC5A699506}">
      <dgm:prSet phldrT="[Text]"/>
      <dgm:spPr>
        <a:xfrm>
          <a:off x="1290012" y="1044024"/>
          <a:ext cx="2737095" cy="1145731"/>
        </a:xfrm>
        <a:prstGeom prst="rect">
          <a:avLst/>
        </a:prstGeom>
        <a:solidFill>
          <a:srgbClr val="EC7016">
            <a:hueOff val="-831085"/>
            <a:satOff val="-5329"/>
            <a:lumOff val="137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4: Infancy (0-1 years)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D0F8C32-E2F2-4A14-B064-738B562B6E42}" type="parTrans" cxnId="{17A0099E-DF7B-459A-A151-22D8B39D01A3}">
      <dgm:prSet/>
      <dgm:spPr/>
      <dgm:t>
        <a:bodyPr/>
        <a:lstStyle/>
        <a:p>
          <a:endParaRPr lang="en-US"/>
        </a:p>
      </dgm:t>
    </dgm:pt>
    <dgm:pt modelId="{D5F13B42-CA59-4687-B980-33D0BDA66416}" type="sibTrans" cxnId="{17A0099E-DF7B-459A-A151-22D8B39D01A3}">
      <dgm:prSet/>
      <dgm:spPr/>
      <dgm:t>
        <a:bodyPr/>
        <a:lstStyle/>
        <a:p>
          <a:endParaRPr lang="en-US"/>
        </a:p>
      </dgm:t>
    </dgm:pt>
    <dgm:pt modelId="{356D7F5E-B3DB-44AD-B691-6D48EFCA3D5D}">
      <dgm:prSet phldrT="[Text]"/>
      <dgm:spPr>
        <a:xfrm>
          <a:off x="1290012" y="67668"/>
          <a:ext cx="2737095" cy="929555"/>
        </a:xfrm>
        <a:prstGeom prst="rect">
          <a:avLst/>
        </a:prstGeom>
        <a:solidFill>
          <a:srgbClr val="EC7016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2: Midprenatal (16-21 pcw)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CBB1DC7-A33E-426C-A74D-678DF6521EE8}" type="parTrans" cxnId="{4EA91737-F166-4407-9569-A36AC83A1A29}">
      <dgm:prSet/>
      <dgm:spPr/>
      <dgm:t>
        <a:bodyPr/>
        <a:lstStyle/>
        <a:p>
          <a:endParaRPr lang="en-US"/>
        </a:p>
      </dgm:t>
    </dgm:pt>
    <dgm:pt modelId="{B9DAA65C-3245-406A-90BF-67A6D52D658B}" type="sibTrans" cxnId="{4EA91737-F166-4407-9569-A36AC83A1A29}">
      <dgm:prSet/>
      <dgm:spPr/>
      <dgm:t>
        <a:bodyPr/>
        <a:lstStyle/>
        <a:p>
          <a:endParaRPr lang="en-US"/>
        </a:p>
      </dgm:t>
    </dgm:pt>
    <dgm:pt modelId="{0FD80710-625F-425D-AB7D-F4AE885463FC}">
      <dgm:prSet phldrT="[Text]"/>
      <dgm:spPr>
        <a:xfrm>
          <a:off x="1290012" y="67668"/>
          <a:ext cx="2737095" cy="929555"/>
        </a:xfrm>
        <a:prstGeom prst="rect">
          <a:avLst/>
        </a:prstGeom>
        <a:solidFill>
          <a:srgbClr val="EC7016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3: Late prenatal (24-37 pcw) 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9DA1D12-C49E-4347-9FCD-CB0C2C1FB4D1}" type="parTrans" cxnId="{DCF793E4-3782-4517-96E3-D4A88233A1F9}">
      <dgm:prSet/>
      <dgm:spPr/>
      <dgm:t>
        <a:bodyPr/>
        <a:lstStyle/>
        <a:p>
          <a:endParaRPr lang="en-US"/>
        </a:p>
      </dgm:t>
    </dgm:pt>
    <dgm:pt modelId="{7CC5C48D-0472-4177-9F52-B515961FD523}" type="sibTrans" cxnId="{DCF793E4-3782-4517-96E3-D4A88233A1F9}">
      <dgm:prSet/>
      <dgm:spPr/>
      <dgm:t>
        <a:bodyPr/>
        <a:lstStyle/>
        <a:p>
          <a:endParaRPr lang="en-US"/>
        </a:p>
      </dgm:t>
    </dgm:pt>
    <dgm:pt modelId="{AC9704DB-81FE-4ECF-9C10-F605B727449A}">
      <dgm:prSet phldrT="[Text]"/>
      <dgm:spPr>
        <a:xfrm>
          <a:off x="1290012" y="1044024"/>
          <a:ext cx="2737095" cy="1145731"/>
        </a:xfrm>
        <a:prstGeom prst="rect">
          <a:avLst/>
        </a:prstGeom>
        <a:solidFill>
          <a:srgbClr val="EC7016">
            <a:hueOff val="-831085"/>
            <a:satOff val="-5329"/>
            <a:lumOff val="137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5: Early childhood (2-4 years)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84327D9-8994-43DF-9D64-A547D7F3D97D}" type="parTrans" cxnId="{DE0119D5-F4FD-42F8-80DE-DAAB49710ED8}">
      <dgm:prSet/>
      <dgm:spPr/>
      <dgm:t>
        <a:bodyPr/>
        <a:lstStyle/>
        <a:p>
          <a:endParaRPr lang="en-US"/>
        </a:p>
      </dgm:t>
    </dgm:pt>
    <dgm:pt modelId="{FBC47759-8AD7-4C27-A33D-534262E9CE20}" type="sibTrans" cxnId="{DE0119D5-F4FD-42F8-80DE-DAAB49710ED8}">
      <dgm:prSet/>
      <dgm:spPr/>
      <dgm:t>
        <a:bodyPr/>
        <a:lstStyle/>
        <a:p>
          <a:endParaRPr lang="en-US"/>
        </a:p>
      </dgm:t>
    </dgm:pt>
    <dgm:pt modelId="{C998C399-DB01-4260-BE5A-BCE222616E7E}">
      <dgm:prSet phldrT="[Text]"/>
      <dgm:spPr>
        <a:xfrm>
          <a:off x="1290012" y="1044024"/>
          <a:ext cx="2737095" cy="1145731"/>
        </a:xfrm>
        <a:prstGeom prst="rect">
          <a:avLst/>
        </a:prstGeom>
        <a:solidFill>
          <a:srgbClr val="EC7016">
            <a:hueOff val="-831085"/>
            <a:satOff val="-5329"/>
            <a:lumOff val="137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6: Late childhood (8-13 years)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CA0BDD1-7371-41E6-A76C-9CD867F6F5E7}" type="parTrans" cxnId="{F8C57BF4-0528-4C6C-8BE7-74241E4EEF19}">
      <dgm:prSet/>
      <dgm:spPr/>
      <dgm:t>
        <a:bodyPr/>
        <a:lstStyle/>
        <a:p>
          <a:endParaRPr lang="en-US"/>
        </a:p>
      </dgm:t>
    </dgm:pt>
    <dgm:pt modelId="{61E09AA3-E041-4983-8F67-344864F10CC9}" type="sibTrans" cxnId="{F8C57BF4-0528-4C6C-8BE7-74241E4EEF19}">
      <dgm:prSet/>
      <dgm:spPr/>
      <dgm:t>
        <a:bodyPr/>
        <a:lstStyle/>
        <a:p>
          <a:endParaRPr lang="en-US"/>
        </a:p>
      </dgm:t>
    </dgm:pt>
    <dgm:pt modelId="{40B5CBF3-AA30-4FD2-8243-8D3A35A520B7}">
      <dgm:prSet phldrT="[Text]"/>
      <dgm:spPr>
        <a:xfrm>
          <a:off x="1290012" y="1044024"/>
          <a:ext cx="2737095" cy="1145731"/>
        </a:xfrm>
        <a:prstGeom prst="rect">
          <a:avLst/>
        </a:prstGeom>
        <a:solidFill>
          <a:srgbClr val="EC7016">
            <a:hueOff val="-831085"/>
            <a:satOff val="-5329"/>
            <a:lumOff val="137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7: Adolescence (15-19 years)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D3B489B-BF3F-4E8F-9471-80B56FE494D8}" type="parTrans" cxnId="{76A89C84-6794-4B1F-92AA-69753EEE7A64}">
      <dgm:prSet/>
      <dgm:spPr/>
      <dgm:t>
        <a:bodyPr/>
        <a:lstStyle/>
        <a:p>
          <a:endParaRPr lang="en-US"/>
        </a:p>
      </dgm:t>
    </dgm:pt>
    <dgm:pt modelId="{655BD51E-A478-404A-B2FD-899E383BD3D9}" type="sibTrans" cxnId="{76A89C84-6794-4B1F-92AA-69753EEE7A64}">
      <dgm:prSet/>
      <dgm:spPr/>
      <dgm:t>
        <a:bodyPr/>
        <a:lstStyle/>
        <a:p>
          <a:endParaRPr lang="en-US"/>
        </a:p>
      </dgm:t>
    </dgm:pt>
    <dgm:pt modelId="{88287C0E-8898-4D3B-A251-DF00CFFFA448}" type="pres">
      <dgm:prSet presAssocID="{7AAABEAF-097C-45BC-BAD6-9F43A59010DC}" presName="Name0" presStyleCnt="0">
        <dgm:presLayoutVars>
          <dgm:dir/>
          <dgm:animLvl val="lvl"/>
          <dgm:resizeHandles val="exact"/>
        </dgm:presLayoutVars>
      </dgm:prSet>
      <dgm:spPr/>
    </dgm:pt>
    <dgm:pt modelId="{C14C1349-DC6F-4FF3-BDAB-68EF849A4A15}" type="pres">
      <dgm:prSet presAssocID="{3A690F87-607E-4EF2-A2F8-C25E8F30D7C6}" presName="linNode" presStyleCnt="0"/>
      <dgm:spPr/>
    </dgm:pt>
    <dgm:pt modelId="{4EAF676A-9F6C-4A41-A58E-113C68F5BCE5}" type="pres">
      <dgm:prSet presAssocID="{3A690F87-607E-4EF2-A2F8-C25E8F30D7C6}" presName="parTx" presStyleLbl="revTx" presStyleIdx="0" presStyleCnt="2">
        <dgm:presLayoutVars>
          <dgm:chMax val="1"/>
          <dgm:bulletEnabled val="1"/>
        </dgm:presLayoutVars>
      </dgm:prSet>
      <dgm:spPr/>
    </dgm:pt>
    <dgm:pt modelId="{2B69D633-EB13-4890-AC9B-D0F8CC1CE60E}" type="pres">
      <dgm:prSet presAssocID="{3A690F87-607E-4EF2-A2F8-C25E8F30D7C6}" presName="bracket" presStyleLbl="parChTrans1D1" presStyleIdx="0" presStyleCnt="2"/>
      <dgm:spPr>
        <a:xfrm>
          <a:off x="1008252" y="67668"/>
          <a:ext cx="201257" cy="929555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rgbClr val="EC701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ACBA278-ADAF-4BA9-80C6-58BDF5BA4415}" type="pres">
      <dgm:prSet presAssocID="{3A690F87-607E-4EF2-A2F8-C25E8F30D7C6}" presName="spH" presStyleCnt="0"/>
      <dgm:spPr/>
    </dgm:pt>
    <dgm:pt modelId="{E30AE0D3-2403-4CAE-B971-5D0C324F5A08}" type="pres">
      <dgm:prSet presAssocID="{3A690F87-607E-4EF2-A2F8-C25E8F30D7C6}" presName="desTx" presStyleLbl="node1" presStyleIdx="0" presStyleCnt="2" custScaleX="105676">
        <dgm:presLayoutVars>
          <dgm:bulletEnabled val="1"/>
        </dgm:presLayoutVars>
      </dgm:prSet>
      <dgm:spPr/>
    </dgm:pt>
    <dgm:pt modelId="{1583BA90-E191-4112-A415-63ACD8374128}" type="pres">
      <dgm:prSet presAssocID="{8E3FA586-B736-4CD8-A4D8-F7468B96DFAE}" presName="spV" presStyleCnt="0"/>
      <dgm:spPr/>
    </dgm:pt>
    <dgm:pt modelId="{DBAB7412-64DC-4402-A2B7-F3017FBD5264}" type="pres">
      <dgm:prSet presAssocID="{3480A5E6-E924-438A-8B63-6E44D2343D42}" presName="linNode" presStyleCnt="0"/>
      <dgm:spPr/>
    </dgm:pt>
    <dgm:pt modelId="{B575CEF7-959A-42B6-8A43-5EABD8D8DE23}" type="pres">
      <dgm:prSet presAssocID="{3480A5E6-E924-438A-8B63-6E44D2343D42}" presName="parTx" presStyleLbl="revTx" presStyleIdx="1" presStyleCnt="2">
        <dgm:presLayoutVars>
          <dgm:chMax val="1"/>
          <dgm:bulletEnabled val="1"/>
        </dgm:presLayoutVars>
      </dgm:prSet>
      <dgm:spPr/>
    </dgm:pt>
    <dgm:pt modelId="{4CC6119E-1D31-48C1-9E01-45CDDFF74476}" type="pres">
      <dgm:prSet presAssocID="{3480A5E6-E924-438A-8B63-6E44D2343D42}" presName="bracket" presStyleLbl="parChTrans1D1" presStyleIdx="1" presStyleCnt="2"/>
      <dgm:spPr>
        <a:xfrm>
          <a:off x="1008252" y="1044024"/>
          <a:ext cx="201257" cy="1145731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rgbClr val="EC701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51E82237-3A8E-4A6A-BC48-EAA38EEA2685}" type="pres">
      <dgm:prSet presAssocID="{3480A5E6-E924-438A-8B63-6E44D2343D42}" presName="spH" presStyleCnt="0"/>
      <dgm:spPr/>
    </dgm:pt>
    <dgm:pt modelId="{4A60F39C-C730-4151-804D-1A08D2B1D833}" type="pres">
      <dgm:prSet presAssocID="{3480A5E6-E924-438A-8B63-6E44D2343D42}" presName="desTx" presStyleLbl="node1" presStyleIdx="1" presStyleCnt="2" custScaleX="107363">
        <dgm:presLayoutVars>
          <dgm:bulletEnabled val="1"/>
        </dgm:presLayoutVars>
      </dgm:prSet>
      <dgm:spPr/>
    </dgm:pt>
  </dgm:ptLst>
  <dgm:cxnLst>
    <dgm:cxn modelId="{CF8E2608-6017-4781-B2A7-89C03B80F286}" type="presOf" srcId="{C998C399-DB01-4260-BE5A-BCE222616E7E}" destId="{4A60F39C-C730-4151-804D-1A08D2B1D833}" srcOrd="0" destOrd="2" presId="urn:diagrams.loki3.com/BracketList"/>
    <dgm:cxn modelId="{71A7392B-2536-4C5E-9E43-2E6E0391587B}" srcId="{7AAABEAF-097C-45BC-BAD6-9F43A59010DC}" destId="{3480A5E6-E924-438A-8B63-6E44D2343D42}" srcOrd="1" destOrd="0" parTransId="{9E13B9E5-FDCD-48D3-AC14-9FF9F3ECA4B1}" sibTransId="{18E1768A-1387-4E9E-9D98-7BDDAD373D4A}"/>
    <dgm:cxn modelId="{4EA91737-F166-4407-9569-A36AC83A1A29}" srcId="{3A690F87-607E-4EF2-A2F8-C25E8F30D7C6}" destId="{356D7F5E-B3DB-44AD-B691-6D48EFCA3D5D}" srcOrd="1" destOrd="0" parTransId="{ECBB1DC7-A33E-426C-A74D-678DF6521EE8}" sibTransId="{B9DAA65C-3245-406A-90BF-67A6D52D658B}"/>
    <dgm:cxn modelId="{B8B80057-8BC9-4F0C-BADF-AE50663B9EC7}" type="presOf" srcId="{356D7F5E-B3DB-44AD-B691-6D48EFCA3D5D}" destId="{E30AE0D3-2403-4CAE-B971-5D0C324F5A08}" srcOrd="0" destOrd="1" presId="urn:diagrams.loki3.com/BracketList"/>
    <dgm:cxn modelId="{FEC03A7A-3143-4EFF-BC63-BE499FAFF3CF}" srcId="{3A690F87-607E-4EF2-A2F8-C25E8F30D7C6}" destId="{70313B3F-06ED-4A91-B6DB-886B328AF205}" srcOrd="0" destOrd="0" parTransId="{73BE62A2-16B2-46CE-9A52-1AE050A20CC7}" sibTransId="{5EA1BB42-6A17-451A-9E80-A12F593E4CF0}"/>
    <dgm:cxn modelId="{0648F47E-1BE1-4827-B7EB-EBB8B2F1C318}" type="presOf" srcId="{A752162B-770D-44F1-840B-0BAC5A699506}" destId="{4A60F39C-C730-4151-804D-1A08D2B1D833}" srcOrd="0" destOrd="0" presId="urn:diagrams.loki3.com/BracketList"/>
    <dgm:cxn modelId="{76A89C84-6794-4B1F-92AA-69753EEE7A64}" srcId="{3480A5E6-E924-438A-8B63-6E44D2343D42}" destId="{40B5CBF3-AA30-4FD2-8243-8D3A35A520B7}" srcOrd="3" destOrd="0" parTransId="{6D3B489B-BF3F-4E8F-9471-80B56FE494D8}" sibTransId="{655BD51E-A478-404A-B2FD-899E383BD3D9}"/>
    <dgm:cxn modelId="{DAC9BF91-9BD2-4A38-B47D-79EF874867C5}" type="presOf" srcId="{3A690F87-607E-4EF2-A2F8-C25E8F30D7C6}" destId="{4EAF676A-9F6C-4A41-A58E-113C68F5BCE5}" srcOrd="0" destOrd="0" presId="urn:diagrams.loki3.com/BracketList"/>
    <dgm:cxn modelId="{17A0099E-DF7B-459A-A151-22D8B39D01A3}" srcId="{3480A5E6-E924-438A-8B63-6E44D2343D42}" destId="{A752162B-770D-44F1-840B-0BAC5A699506}" srcOrd="0" destOrd="0" parTransId="{CD0F8C32-E2F2-4A14-B064-738B562B6E42}" sibTransId="{D5F13B42-CA59-4687-B980-33D0BDA66416}"/>
    <dgm:cxn modelId="{0813829E-4C59-4CA9-9D13-D7895897647E}" type="presOf" srcId="{70313B3F-06ED-4A91-B6DB-886B328AF205}" destId="{E30AE0D3-2403-4CAE-B971-5D0C324F5A08}" srcOrd="0" destOrd="0" presId="urn:diagrams.loki3.com/BracketList"/>
    <dgm:cxn modelId="{5D72BFA7-0227-4632-84EA-634FA840DDA7}" type="presOf" srcId="{40B5CBF3-AA30-4FD2-8243-8D3A35A520B7}" destId="{4A60F39C-C730-4151-804D-1A08D2B1D833}" srcOrd="0" destOrd="3" presId="urn:diagrams.loki3.com/BracketList"/>
    <dgm:cxn modelId="{71270EB0-D9F3-4B00-BB7E-DE8CB226B65A}" type="presOf" srcId="{0FD80710-625F-425D-AB7D-F4AE885463FC}" destId="{E30AE0D3-2403-4CAE-B971-5D0C324F5A08}" srcOrd="0" destOrd="2" presId="urn:diagrams.loki3.com/BracketList"/>
    <dgm:cxn modelId="{433816C7-36A7-409A-B6EB-882721A8529E}" type="presOf" srcId="{3480A5E6-E924-438A-8B63-6E44D2343D42}" destId="{B575CEF7-959A-42B6-8A43-5EABD8D8DE23}" srcOrd="0" destOrd="0" presId="urn:diagrams.loki3.com/BracketList"/>
    <dgm:cxn modelId="{DE0119D5-F4FD-42F8-80DE-DAAB49710ED8}" srcId="{3480A5E6-E924-438A-8B63-6E44D2343D42}" destId="{AC9704DB-81FE-4ECF-9C10-F605B727449A}" srcOrd="1" destOrd="0" parTransId="{484327D9-8994-43DF-9D64-A547D7F3D97D}" sibTransId="{FBC47759-8AD7-4C27-A33D-534262E9CE20}"/>
    <dgm:cxn modelId="{DCF793E4-3782-4517-96E3-D4A88233A1F9}" srcId="{3A690F87-607E-4EF2-A2F8-C25E8F30D7C6}" destId="{0FD80710-625F-425D-AB7D-F4AE885463FC}" srcOrd="2" destOrd="0" parTransId="{99DA1D12-C49E-4347-9FCD-CB0C2C1FB4D1}" sibTransId="{7CC5C48D-0472-4177-9F52-B515961FD523}"/>
    <dgm:cxn modelId="{6C7924EE-387A-409F-BB3E-25259DFF8CC0}" type="presOf" srcId="{7AAABEAF-097C-45BC-BAD6-9F43A59010DC}" destId="{88287C0E-8898-4D3B-A251-DF00CFFFA448}" srcOrd="0" destOrd="0" presId="urn:diagrams.loki3.com/BracketList"/>
    <dgm:cxn modelId="{699431EF-881F-4400-BD9A-7A2A462B1238}" type="presOf" srcId="{AC9704DB-81FE-4ECF-9C10-F605B727449A}" destId="{4A60F39C-C730-4151-804D-1A08D2B1D833}" srcOrd="0" destOrd="1" presId="urn:diagrams.loki3.com/BracketList"/>
    <dgm:cxn modelId="{F8C57BF4-0528-4C6C-8BE7-74241E4EEF19}" srcId="{3480A5E6-E924-438A-8B63-6E44D2343D42}" destId="{C998C399-DB01-4260-BE5A-BCE222616E7E}" srcOrd="2" destOrd="0" parTransId="{3CA0BDD1-7371-41E6-A76C-9CD867F6F5E7}" sibTransId="{61E09AA3-E041-4983-8F67-344864F10CC9}"/>
    <dgm:cxn modelId="{03CD02F5-39A9-4A4D-96AA-4861690EDBA5}" srcId="{7AAABEAF-097C-45BC-BAD6-9F43A59010DC}" destId="{3A690F87-607E-4EF2-A2F8-C25E8F30D7C6}" srcOrd="0" destOrd="0" parTransId="{52B56C58-DA6D-441D-83C7-1594A6FFAE95}" sibTransId="{8E3FA586-B736-4CD8-A4D8-F7468B96DFAE}"/>
    <dgm:cxn modelId="{CC0D39B0-732D-456D-B8CD-844ACAB79997}" type="presParOf" srcId="{88287C0E-8898-4D3B-A251-DF00CFFFA448}" destId="{C14C1349-DC6F-4FF3-BDAB-68EF849A4A15}" srcOrd="0" destOrd="0" presId="urn:diagrams.loki3.com/BracketList"/>
    <dgm:cxn modelId="{1F363C3D-C48C-4DE4-BCEF-FF388245A9CA}" type="presParOf" srcId="{C14C1349-DC6F-4FF3-BDAB-68EF849A4A15}" destId="{4EAF676A-9F6C-4A41-A58E-113C68F5BCE5}" srcOrd="0" destOrd="0" presId="urn:diagrams.loki3.com/BracketList"/>
    <dgm:cxn modelId="{A1BD7F85-C18D-48E2-99C7-967F257A360E}" type="presParOf" srcId="{C14C1349-DC6F-4FF3-BDAB-68EF849A4A15}" destId="{2B69D633-EB13-4890-AC9B-D0F8CC1CE60E}" srcOrd="1" destOrd="0" presId="urn:diagrams.loki3.com/BracketList"/>
    <dgm:cxn modelId="{A76791BD-4EA2-481D-A431-500A08D8EB52}" type="presParOf" srcId="{C14C1349-DC6F-4FF3-BDAB-68EF849A4A15}" destId="{0ACBA278-ADAF-4BA9-80C6-58BDF5BA4415}" srcOrd="2" destOrd="0" presId="urn:diagrams.loki3.com/BracketList"/>
    <dgm:cxn modelId="{E6FF1C99-C581-4042-83A3-9D51F2849B17}" type="presParOf" srcId="{C14C1349-DC6F-4FF3-BDAB-68EF849A4A15}" destId="{E30AE0D3-2403-4CAE-B971-5D0C324F5A08}" srcOrd="3" destOrd="0" presId="urn:diagrams.loki3.com/BracketList"/>
    <dgm:cxn modelId="{BD636BEC-BB0A-4679-A1D3-9BF00428FF6F}" type="presParOf" srcId="{88287C0E-8898-4D3B-A251-DF00CFFFA448}" destId="{1583BA90-E191-4112-A415-63ACD8374128}" srcOrd="1" destOrd="0" presId="urn:diagrams.loki3.com/BracketList"/>
    <dgm:cxn modelId="{127A9042-8154-45AF-B1EA-C374D42CD216}" type="presParOf" srcId="{88287C0E-8898-4D3B-A251-DF00CFFFA448}" destId="{DBAB7412-64DC-4402-A2B7-F3017FBD5264}" srcOrd="2" destOrd="0" presId="urn:diagrams.loki3.com/BracketList"/>
    <dgm:cxn modelId="{107C9499-9E9E-4541-8413-007D6FE00092}" type="presParOf" srcId="{DBAB7412-64DC-4402-A2B7-F3017FBD5264}" destId="{B575CEF7-959A-42B6-8A43-5EABD8D8DE23}" srcOrd="0" destOrd="0" presId="urn:diagrams.loki3.com/BracketList"/>
    <dgm:cxn modelId="{54B440DC-D6CD-483C-8CA6-1B61F57401A9}" type="presParOf" srcId="{DBAB7412-64DC-4402-A2B7-F3017FBD5264}" destId="{4CC6119E-1D31-48C1-9E01-45CDDFF74476}" srcOrd="1" destOrd="0" presId="urn:diagrams.loki3.com/BracketList"/>
    <dgm:cxn modelId="{6FA8D797-7793-47EC-9273-335782300E0C}" type="presParOf" srcId="{DBAB7412-64DC-4402-A2B7-F3017FBD5264}" destId="{51E82237-3A8E-4A6A-BC48-EAA38EEA2685}" srcOrd="2" destOrd="0" presId="urn:diagrams.loki3.com/BracketList"/>
    <dgm:cxn modelId="{089381E8-CA99-422B-9C14-04B74A10F215}" type="presParOf" srcId="{DBAB7412-64DC-4402-A2B7-F3017FBD5264}" destId="{4A60F39C-C730-4151-804D-1A08D2B1D833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AF676A-9F6C-4A41-A58E-113C68F5BCE5}">
      <dsp:nvSpPr>
        <dsp:cNvPr id="0" name=""/>
        <dsp:cNvSpPr/>
      </dsp:nvSpPr>
      <dsp:spPr>
        <a:xfrm>
          <a:off x="443" y="487436"/>
          <a:ext cx="1191315" cy="964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Prenatal stages </a:t>
          </a:r>
        </a:p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S1-S3</a:t>
          </a:r>
          <a:endParaRPr lang="en-US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43" y="487436"/>
        <a:ext cx="1191315" cy="964012"/>
      </dsp:txXfrm>
    </dsp:sp>
    <dsp:sp modelId="{2B69D633-EB13-4890-AC9B-D0F8CC1CE60E}">
      <dsp:nvSpPr>
        <dsp:cNvPr id="0" name=""/>
        <dsp:cNvSpPr/>
      </dsp:nvSpPr>
      <dsp:spPr>
        <a:xfrm>
          <a:off x="1191759" y="442248"/>
          <a:ext cx="238263" cy="1054388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rgbClr val="EC701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AE0D3-2403-4CAE-B971-5D0C324F5A08}">
      <dsp:nvSpPr>
        <dsp:cNvPr id="0" name=""/>
        <dsp:cNvSpPr/>
      </dsp:nvSpPr>
      <dsp:spPr>
        <a:xfrm>
          <a:off x="1525327" y="442248"/>
          <a:ext cx="3424303" cy="1054388"/>
        </a:xfrm>
        <a:prstGeom prst="rect">
          <a:avLst/>
        </a:prstGeom>
        <a:solidFill>
          <a:srgbClr val="EC7016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1: Early prenatal (8-13 pcw)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2: Midprenatal (16-21 pcw)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3: Late prenatal (24-37 pcw) 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25327" y="442248"/>
        <a:ext cx="3424303" cy="1054388"/>
      </dsp:txXfrm>
    </dsp:sp>
    <dsp:sp modelId="{B575CEF7-959A-42B6-8A43-5EABD8D8DE23}">
      <dsp:nvSpPr>
        <dsp:cNvPr id="0" name=""/>
        <dsp:cNvSpPr/>
      </dsp:nvSpPr>
      <dsp:spPr>
        <a:xfrm>
          <a:off x="443" y="1760852"/>
          <a:ext cx="1179221" cy="964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Postnatal stages </a:t>
          </a:r>
        </a:p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S4-S7</a:t>
          </a:r>
          <a:endParaRPr lang="en-US" sz="19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43" y="1760852"/>
        <a:ext cx="1179221" cy="964012"/>
      </dsp:txXfrm>
    </dsp:sp>
    <dsp:sp modelId="{4CC6119E-1D31-48C1-9E01-45CDDFF74476}">
      <dsp:nvSpPr>
        <dsp:cNvPr id="0" name=""/>
        <dsp:cNvSpPr/>
      </dsp:nvSpPr>
      <dsp:spPr>
        <a:xfrm>
          <a:off x="1179664" y="1565037"/>
          <a:ext cx="235844" cy="1355642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rgbClr val="EC701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60F39C-C730-4151-804D-1A08D2B1D833}">
      <dsp:nvSpPr>
        <dsp:cNvPr id="0" name=""/>
        <dsp:cNvSpPr/>
      </dsp:nvSpPr>
      <dsp:spPr>
        <a:xfrm>
          <a:off x="1509846" y="1565037"/>
          <a:ext cx="3443648" cy="1355642"/>
        </a:xfrm>
        <a:prstGeom prst="rect">
          <a:avLst/>
        </a:prstGeom>
        <a:solidFill>
          <a:srgbClr val="EC7016">
            <a:hueOff val="-831085"/>
            <a:satOff val="-5329"/>
            <a:lumOff val="137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4: Infancy (0-1 years)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5: Early childhood (2-4 years)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6: Late childhood (8-13 years)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9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7: Adolescence (15-19 years)</a:t>
          </a:r>
          <a:endParaRPr lang="en-US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09846" y="1565037"/>
        <a:ext cx="3443648" cy="1355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0F2592-3CF4-DCDD-76CB-DBD41D9E3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7F53B1C-C656-4CC9-F210-4EFECFCB4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67BCB6-FE96-DD58-BA8F-4AA172164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5797520-8DCD-270F-3A78-AB87231B0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49EAC8-4409-608B-2925-F0047E774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98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04D89-7D02-D2F3-3E79-FBA8387E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252FBFF-EF30-6396-0FC5-7E41976050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00A181-AB10-BC13-7ED7-10C4D74B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D0BC5B-C9A7-8AFA-DEB7-2391CB8DD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D0E46C-899F-26CE-CCB0-01D535270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058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5FD761B-FC11-F4E3-8EF3-1AF6177E38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09DA984-F128-5F0D-1A32-4AA7AE162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75CC3A-6AE2-E898-5663-0D236F3D8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87F9CC-D0BB-6DBC-8880-2FFFCB25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AEE672-6A74-F0B3-3C7A-3A620A3A0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6289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2DD97B-4C6D-1500-3CEC-D13FE776C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6BA148-29A2-16BF-CA5E-9EC45F2FF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7A7B64-A274-F119-A921-BFB685D19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51EE00-3B6D-98F8-9712-1E82BC6E4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C7E9F5-2CFD-29CB-111B-75512A0C4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95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3D3AA-708D-4A1F-DDF6-28411664E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D921105-9BB8-3F96-8DDB-816C19FCB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125613-6511-8858-509A-2ED0F8506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D616F9-1461-90CE-7FD6-18DBB57B7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D2B96C-5C66-42E6-590C-0C3D9E4CD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534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F9915-4B35-D846-3E24-E6DC9B2C7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F25671-3361-AC70-2D71-38F2C30D1D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3027037-D394-FD58-0CD5-441713B2B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E364E0-C9C1-A2ED-09BF-098E3C7ED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896A49B-78B7-9509-9534-E7F29EC6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6C02F28-6E13-93A2-3068-FFBA1C8C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85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F791B-1466-8A72-E66E-A3911273A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2EDEF5-98AB-2033-B605-4CE844A3C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5E7440-4C18-0705-4287-3FE10AFC9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76A87BA-4AAC-D42F-5552-60869A068D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ADA5313-2AF7-329F-0C65-50FF5ED920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FE8164A-D7AD-A500-5E18-50E9FAC86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4C48C00-B958-3D70-FB10-013933583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B62BFF9-0F0B-8D73-D8B5-C217C2EB8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02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9E453-F684-6A0C-6FFF-92F229F09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CC9953C-180E-93D4-0F2D-43260279C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6520E5A-7E54-5024-B46B-252687737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77B915A-B91C-11CC-6C1D-793389DA5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43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A8CE5D2-07B8-34DC-0D90-64DFBE09F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F75EE04-992E-A545-3B87-2F558F1C1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9E2311A-C61F-5547-F89C-8C6BE15CF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95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3773B8-0012-CE98-959D-A9EC35ED3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174C41-EDA1-63A0-0599-9CBC46DA2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79AD346-B94E-2DD3-9998-427BEB03A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A3ACE9-6937-6720-679C-2E0CAA9C7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5C5AB4A-E121-294B-395E-770C57063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577616-B551-3CEE-4A9A-B78F08C30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12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850811-A210-B31E-B65D-4E22F3D9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A791F1E-E340-7379-FAFE-FC36FD3A5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C9BF25-AA65-DECA-FFC0-1EC599694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500542-81B9-B21C-8240-C7C184B7E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E8C87-F0BD-F6AE-FBDC-D6A5ED6EC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57573FE-2645-FBFF-E144-00B623AF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71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231B16D-2A25-4E5D-4AC1-5C4F16F8E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83D2D44-7484-8D8F-BCEC-93F837930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6153D72-9009-154C-5723-2E745B0B8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13483-318A-4B65-A5F5-CAD784CF7B2E}" type="datetimeFigureOut">
              <a:rPr lang="nl-NL" smtClean="0"/>
              <a:t>19-9-2023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64107C5-8039-41BB-47BC-FAAEFDE2AC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672505-B45A-D14E-F60A-36EE29A1A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1576-E868-4A7C-8E49-D4C9ED158A2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645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B5B6647-0457-25A8-2F48-EC4889BAE6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988248"/>
              </p:ext>
            </p:extLst>
          </p:nvPr>
        </p:nvGraphicFramePr>
        <p:xfrm>
          <a:off x="1069220" y="712820"/>
          <a:ext cx="4953939" cy="3362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19297AAD-5838-5F1E-7777-A5C8902DC781}"/>
              </a:ext>
            </a:extLst>
          </p:cNvPr>
          <p:cNvSpPr txBox="1"/>
          <p:nvPr/>
        </p:nvSpPr>
        <p:spPr>
          <a:xfrm>
            <a:off x="601579" y="4823936"/>
            <a:ext cx="109888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Reclassification of seven </a:t>
            </a:r>
            <a:r>
              <a:rPr lang="en-GB" b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developmental stages.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reclassified 23 developmental stages (available from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BrainSpan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into </a:t>
            </a:r>
            <a:r>
              <a:rPr lang="nl-N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developmental stages for our temporal expression analysis.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developmental stage encompasses different age periods. As we were interested in exploring the temporal gene expression during brain development, we used data from 8 postconceptional weeks until the age of 19 years (Wierenga et al., Neuroimage, 2014). The f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igure is re-adapted from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Eidhof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Journal of medical genetics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2019) and Garofalo et al., European Journal of Paediatric Neurology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(2023).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07875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Kantoorthema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Garofalo, M (neuro)</dc:creator>
  <cp:lastModifiedBy>Garofalo, M (neuro)</cp:lastModifiedBy>
  <cp:revision>1</cp:revision>
  <dcterms:created xsi:type="dcterms:W3CDTF">2022-08-29T09:05:33Z</dcterms:created>
  <dcterms:modified xsi:type="dcterms:W3CDTF">2023-09-19T11:10:27Z</dcterms:modified>
</cp:coreProperties>
</file>