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ofalo, M (neuro)" userId="f65c8174-7638-48a3-9122-00f6d5d7f087" providerId="ADAL" clId="{58A4A2DB-C5C4-438C-846C-9D308213DDBB}"/>
    <pc:docChg chg="modSld">
      <pc:chgData name="Garofalo, M (neuro)" userId="f65c8174-7638-48a3-9122-00f6d5d7f087" providerId="ADAL" clId="{58A4A2DB-C5C4-438C-846C-9D308213DDBB}" dt="2023-09-20T21:32:15.334" v="2" actId="113"/>
      <pc:docMkLst>
        <pc:docMk/>
      </pc:docMkLst>
      <pc:sldChg chg="modSp mod">
        <pc:chgData name="Garofalo, M (neuro)" userId="f65c8174-7638-48a3-9122-00f6d5d7f087" providerId="ADAL" clId="{58A4A2DB-C5C4-438C-846C-9D308213DDBB}" dt="2023-09-20T21:32:15.334" v="2" actId="113"/>
        <pc:sldMkLst>
          <pc:docMk/>
          <pc:sldMk cId="3592628517" sldId="256"/>
        </pc:sldMkLst>
        <pc:spChg chg="mod">
          <ac:chgData name="Garofalo, M (neuro)" userId="f65c8174-7638-48a3-9122-00f6d5d7f087" providerId="ADAL" clId="{58A4A2DB-C5C4-438C-846C-9D308213DDBB}" dt="2023-09-20T21:32:15.334" v="2" actId="113"/>
          <ac:spMkLst>
            <pc:docMk/>
            <pc:sldMk cId="3592628517" sldId="256"/>
            <ac:spMk id="11" creationId="{C679DAE9-5741-E078-7A14-EFA324DC566F}"/>
          </ac:spMkLst>
        </pc:spChg>
      </pc:sldChg>
    </pc:docChg>
  </pc:docChgLst>
  <pc:docChgLst>
    <pc:chgData name="Garofalo, M (neuro)" userId="f65c8174-7638-48a3-9122-00f6d5d7f087" providerId="ADAL" clId="{D19B409A-14E1-4A28-97C3-466A0BB32DF5}"/>
    <pc:docChg chg="modSld">
      <pc:chgData name="Garofalo, M (neuro)" userId="f65c8174-7638-48a3-9122-00f6d5d7f087" providerId="ADAL" clId="{D19B409A-14E1-4A28-97C3-466A0BB32DF5}" dt="2023-06-13T14:57:22.707" v="1" actId="20577"/>
      <pc:docMkLst>
        <pc:docMk/>
      </pc:docMkLst>
      <pc:sldChg chg="modSp mod">
        <pc:chgData name="Garofalo, M (neuro)" userId="f65c8174-7638-48a3-9122-00f6d5d7f087" providerId="ADAL" clId="{D19B409A-14E1-4A28-97C3-466A0BB32DF5}" dt="2023-06-13T14:57:22.707" v="1" actId="20577"/>
        <pc:sldMkLst>
          <pc:docMk/>
          <pc:sldMk cId="3592628517" sldId="256"/>
        </pc:sldMkLst>
        <pc:spChg chg="mod">
          <ac:chgData name="Garofalo, M (neuro)" userId="f65c8174-7638-48a3-9122-00f6d5d7f087" providerId="ADAL" clId="{D19B409A-14E1-4A28-97C3-466A0BB32DF5}" dt="2023-06-13T14:57:22.707" v="1" actId="20577"/>
          <ac:spMkLst>
            <pc:docMk/>
            <pc:sldMk cId="3592628517" sldId="256"/>
            <ac:spMk id="11" creationId="{C679DAE9-5741-E078-7A14-EFA324DC566F}"/>
          </ac:spMkLst>
        </pc:spChg>
      </pc:sldChg>
    </pc:docChg>
  </pc:docChgLst>
  <pc:docChgLst>
    <pc:chgData name="Garofalo, M (neuro)" userId="f65c8174-7638-48a3-9122-00f6d5d7f087" providerId="ADAL" clId="{203B8E79-A192-4A31-9D02-5FB7764F82FC}"/>
    <pc:docChg chg="modSld">
      <pc:chgData name="Garofalo, M (neuro)" userId="f65c8174-7638-48a3-9122-00f6d5d7f087" providerId="ADAL" clId="{203B8E79-A192-4A31-9D02-5FB7764F82FC}" dt="2023-07-31T12:57:23.440" v="17" actId="20577"/>
      <pc:docMkLst>
        <pc:docMk/>
      </pc:docMkLst>
      <pc:sldChg chg="modSp mod">
        <pc:chgData name="Garofalo, M (neuro)" userId="f65c8174-7638-48a3-9122-00f6d5d7f087" providerId="ADAL" clId="{203B8E79-A192-4A31-9D02-5FB7764F82FC}" dt="2023-07-31T12:57:23.440" v="17" actId="20577"/>
        <pc:sldMkLst>
          <pc:docMk/>
          <pc:sldMk cId="3592628517" sldId="256"/>
        </pc:sldMkLst>
        <pc:spChg chg="mod">
          <ac:chgData name="Garofalo, M (neuro)" userId="f65c8174-7638-48a3-9122-00f6d5d7f087" providerId="ADAL" clId="{203B8E79-A192-4A31-9D02-5FB7764F82FC}" dt="2023-07-31T12:57:23.440" v="17" actId="20577"/>
          <ac:spMkLst>
            <pc:docMk/>
            <pc:sldMk cId="3592628517" sldId="256"/>
            <ac:spMk id="11" creationId="{C679DAE9-5741-E078-7A14-EFA324DC566F}"/>
          </ac:spMkLst>
        </pc:spChg>
      </pc:sldChg>
    </pc:docChg>
  </pc:docChgLst>
  <pc:docChgLst>
    <pc:chgData name="Martinica" userId="f65c8174-7638-48a3-9122-00f6d5d7f087" providerId="ADAL" clId="{B3C18FB7-85A7-4BE8-AD21-FA18340B0A13}"/>
    <pc:docChg chg="undo custSel addSld delSld modSld">
      <pc:chgData name="Martinica" userId="f65c8174-7638-48a3-9122-00f6d5d7f087" providerId="ADAL" clId="{B3C18FB7-85A7-4BE8-AD21-FA18340B0A13}" dt="2023-06-08T19:26:35.212" v="1292" actId="20577"/>
      <pc:docMkLst>
        <pc:docMk/>
      </pc:docMkLst>
      <pc:sldChg chg="addSp delSp modSp new mod">
        <pc:chgData name="Martinica" userId="f65c8174-7638-48a3-9122-00f6d5d7f087" providerId="ADAL" clId="{B3C18FB7-85A7-4BE8-AD21-FA18340B0A13}" dt="2023-06-08T19:26:35.212" v="1292" actId="20577"/>
        <pc:sldMkLst>
          <pc:docMk/>
          <pc:sldMk cId="3592628517" sldId="256"/>
        </pc:sldMkLst>
        <pc:spChg chg="del">
          <ac:chgData name="Martinica" userId="f65c8174-7638-48a3-9122-00f6d5d7f087" providerId="ADAL" clId="{B3C18FB7-85A7-4BE8-AD21-FA18340B0A13}" dt="2023-05-31T07:27:40.539" v="1" actId="478"/>
          <ac:spMkLst>
            <pc:docMk/>
            <pc:sldMk cId="3592628517" sldId="256"/>
            <ac:spMk id="2" creationId="{3EFF268D-51EC-A1F5-713A-90EB6E9323B0}"/>
          </ac:spMkLst>
        </pc:spChg>
        <pc:spChg chg="del">
          <ac:chgData name="Martinica" userId="f65c8174-7638-48a3-9122-00f6d5d7f087" providerId="ADAL" clId="{B3C18FB7-85A7-4BE8-AD21-FA18340B0A13}" dt="2023-05-31T07:27:41.672" v="2" actId="478"/>
          <ac:spMkLst>
            <pc:docMk/>
            <pc:sldMk cId="3592628517" sldId="256"/>
            <ac:spMk id="3" creationId="{7FD996D7-95AD-BD43-933C-578F00A41FC0}"/>
          </ac:spMkLst>
        </pc:spChg>
        <pc:spChg chg="add mod">
          <ac:chgData name="Martinica" userId="f65c8174-7638-48a3-9122-00f6d5d7f087" providerId="ADAL" clId="{B3C18FB7-85A7-4BE8-AD21-FA18340B0A13}" dt="2023-05-31T11:37:57.900" v="913" actId="1076"/>
          <ac:spMkLst>
            <pc:docMk/>
            <pc:sldMk cId="3592628517" sldId="256"/>
            <ac:spMk id="8" creationId="{8F904A1D-82B9-BE4E-6346-8D3A1ABF459C}"/>
          </ac:spMkLst>
        </pc:spChg>
        <pc:spChg chg="add mod">
          <ac:chgData name="Martinica" userId="f65c8174-7638-48a3-9122-00f6d5d7f087" providerId="ADAL" clId="{B3C18FB7-85A7-4BE8-AD21-FA18340B0A13}" dt="2023-05-31T11:37:57.900" v="913" actId="1076"/>
          <ac:spMkLst>
            <pc:docMk/>
            <pc:sldMk cId="3592628517" sldId="256"/>
            <ac:spMk id="9" creationId="{CB6F1A66-C2FB-60D6-E9D3-A04AEFC36114}"/>
          </ac:spMkLst>
        </pc:spChg>
        <pc:spChg chg="add mod">
          <ac:chgData name="Martinica" userId="f65c8174-7638-48a3-9122-00f6d5d7f087" providerId="ADAL" clId="{B3C18FB7-85A7-4BE8-AD21-FA18340B0A13}" dt="2023-05-31T11:37:57.900" v="913" actId="1076"/>
          <ac:spMkLst>
            <pc:docMk/>
            <pc:sldMk cId="3592628517" sldId="256"/>
            <ac:spMk id="10" creationId="{D5ADE3DD-87F6-C58B-1FE4-D1730FDAC99A}"/>
          </ac:spMkLst>
        </pc:spChg>
        <pc:spChg chg="add mod">
          <ac:chgData name="Martinica" userId="f65c8174-7638-48a3-9122-00f6d5d7f087" providerId="ADAL" clId="{B3C18FB7-85A7-4BE8-AD21-FA18340B0A13}" dt="2023-06-08T19:26:35.212" v="1292" actId="20577"/>
          <ac:spMkLst>
            <pc:docMk/>
            <pc:sldMk cId="3592628517" sldId="256"/>
            <ac:spMk id="11" creationId="{C679DAE9-5741-E078-7A14-EFA324DC566F}"/>
          </ac:spMkLst>
        </pc:spChg>
        <pc:graphicFrameChg chg="add del mod">
          <ac:chgData name="Martinica" userId="f65c8174-7638-48a3-9122-00f6d5d7f087" providerId="ADAL" clId="{B3C18FB7-85A7-4BE8-AD21-FA18340B0A13}" dt="2023-05-31T08:31:29.147" v="7" actId="478"/>
          <ac:graphicFrameMkLst>
            <pc:docMk/>
            <pc:sldMk cId="3592628517" sldId="256"/>
            <ac:graphicFrameMk id="4" creationId="{32889746-10FF-6E21-A741-BB4DE301DE18}"/>
          </ac:graphicFrameMkLst>
        </pc:graphicFrameChg>
        <pc:graphicFrameChg chg="add mod">
          <ac:chgData name="Martinica" userId="f65c8174-7638-48a3-9122-00f6d5d7f087" providerId="ADAL" clId="{B3C18FB7-85A7-4BE8-AD21-FA18340B0A13}" dt="2023-05-31T11:37:57.900" v="913" actId="1076"/>
          <ac:graphicFrameMkLst>
            <pc:docMk/>
            <pc:sldMk cId="3592628517" sldId="256"/>
            <ac:graphicFrameMk id="5" creationId="{679B9EBA-9E0E-09FE-8183-401E52CB22FC}"/>
          </ac:graphicFrameMkLst>
        </pc:graphicFrameChg>
        <pc:graphicFrameChg chg="add del mod">
          <ac:chgData name="Martinica" userId="f65c8174-7638-48a3-9122-00f6d5d7f087" providerId="ADAL" clId="{B3C18FB7-85A7-4BE8-AD21-FA18340B0A13}" dt="2023-05-31T09:43:23.541" v="611" actId="21"/>
          <ac:graphicFrameMkLst>
            <pc:docMk/>
            <pc:sldMk cId="3592628517" sldId="256"/>
            <ac:graphicFrameMk id="6" creationId="{D450D109-1A19-6DBB-6309-0435C5A59194}"/>
          </ac:graphicFrameMkLst>
        </pc:graphicFrameChg>
        <pc:graphicFrameChg chg="add mod">
          <ac:chgData name="Martinica" userId="f65c8174-7638-48a3-9122-00f6d5d7f087" providerId="ADAL" clId="{B3C18FB7-85A7-4BE8-AD21-FA18340B0A13}" dt="2023-05-31T11:37:57.900" v="913" actId="1076"/>
          <ac:graphicFrameMkLst>
            <pc:docMk/>
            <pc:sldMk cId="3592628517" sldId="256"/>
            <ac:graphicFrameMk id="7" creationId="{C210DEFD-DED0-92A6-C268-9C5526F03770}"/>
          </ac:graphicFrameMkLst>
        </pc:graphicFrameChg>
        <pc:graphicFrameChg chg="add mod">
          <ac:chgData name="Martinica" userId="f65c8174-7638-48a3-9122-00f6d5d7f087" providerId="ADAL" clId="{B3C18FB7-85A7-4BE8-AD21-FA18340B0A13}" dt="2023-05-31T11:37:57.900" v="913" actId="1076"/>
          <ac:graphicFrameMkLst>
            <pc:docMk/>
            <pc:sldMk cId="3592628517" sldId="256"/>
            <ac:graphicFrameMk id="12" creationId="{36879DAC-9E3D-4DC7-6FC6-1E870D63AFE0}"/>
          </ac:graphicFrameMkLst>
        </pc:graphicFrameChg>
      </pc:sldChg>
      <pc:sldChg chg="addSp delSp modSp new del mod">
        <pc:chgData name="Martinica" userId="f65c8174-7638-48a3-9122-00f6d5d7f087" providerId="ADAL" clId="{B3C18FB7-85A7-4BE8-AD21-FA18340B0A13}" dt="2023-05-31T09:45:09.716" v="623" actId="2696"/>
        <pc:sldMkLst>
          <pc:docMk/>
          <pc:sldMk cId="4187502339" sldId="257"/>
        </pc:sldMkLst>
        <pc:spChg chg="del">
          <ac:chgData name="Martinica" userId="f65c8174-7638-48a3-9122-00f6d5d7f087" providerId="ADAL" clId="{B3C18FB7-85A7-4BE8-AD21-FA18340B0A13}" dt="2023-05-31T08:43:58.463" v="24" actId="478"/>
          <ac:spMkLst>
            <pc:docMk/>
            <pc:sldMk cId="4187502339" sldId="257"/>
            <ac:spMk id="2" creationId="{52EEF38D-A31E-9F0A-EDC6-B48DD773B012}"/>
          </ac:spMkLst>
        </pc:spChg>
        <pc:spChg chg="del">
          <ac:chgData name="Martinica" userId="f65c8174-7638-48a3-9122-00f6d5d7f087" providerId="ADAL" clId="{B3C18FB7-85A7-4BE8-AD21-FA18340B0A13}" dt="2023-05-31T08:43:59.365" v="25" actId="478"/>
          <ac:spMkLst>
            <pc:docMk/>
            <pc:sldMk cId="4187502339" sldId="257"/>
            <ac:spMk id="3" creationId="{1E7200F8-3D19-F139-2F6B-7F7CE0BA49B0}"/>
          </ac:spMkLst>
        </pc:spChg>
        <pc:graphicFrameChg chg="add del mod">
          <ac:chgData name="Martinica" userId="f65c8174-7638-48a3-9122-00f6d5d7f087" providerId="ADAL" clId="{B3C18FB7-85A7-4BE8-AD21-FA18340B0A13}" dt="2023-05-31T09:43:15.834" v="609" actId="21"/>
          <ac:graphicFrameMkLst>
            <pc:docMk/>
            <pc:sldMk cId="4187502339" sldId="257"/>
            <ac:graphicFrameMk id="4" creationId="{FC2F4E11-C0F3-2168-1F5D-AF46D9B2C528}"/>
          </ac:graphicFrameMkLst>
        </pc:graphicFrameChg>
      </pc:sldChg>
    </pc:docChg>
  </pc:docChgLst>
  <pc:docChgLst>
    <pc:chgData name="Garofalo, M (neuro)" userId="f65c8174-7638-48a3-9122-00f6d5d7f087" providerId="ADAL" clId="{6F95D5B6-EA26-41DD-B62A-428DA30C54FF}"/>
    <pc:docChg chg="modSld">
      <pc:chgData name="Garofalo, M (neuro)" userId="f65c8174-7638-48a3-9122-00f6d5d7f087" providerId="ADAL" clId="{6F95D5B6-EA26-41DD-B62A-428DA30C54FF}" dt="2023-08-17T11:08:16.358" v="17" actId="20577"/>
      <pc:docMkLst>
        <pc:docMk/>
      </pc:docMkLst>
      <pc:sldChg chg="modSp mod">
        <pc:chgData name="Garofalo, M (neuro)" userId="f65c8174-7638-48a3-9122-00f6d5d7f087" providerId="ADAL" clId="{6F95D5B6-EA26-41DD-B62A-428DA30C54FF}" dt="2023-08-17T11:08:16.358" v="17" actId="20577"/>
        <pc:sldMkLst>
          <pc:docMk/>
          <pc:sldMk cId="3592628517" sldId="256"/>
        </pc:sldMkLst>
        <pc:spChg chg="mod">
          <ac:chgData name="Garofalo, M (neuro)" userId="f65c8174-7638-48a3-9122-00f6d5d7f087" providerId="ADAL" clId="{6F95D5B6-EA26-41DD-B62A-428DA30C54FF}" dt="2023-08-17T11:08:16.358" v="17" actId="20577"/>
          <ac:spMkLst>
            <pc:docMk/>
            <pc:sldMk cId="3592628517" sldId="256"/>
            <ac:spMk id="11" creationId="{C679DAE9-5741-E078-7A14-EFA324DC566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784B0-EACA-6BDD-0329-8002A8F4CD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25FDB0B9-6633-BA58-D633-8A9417E0CC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3824547A-2C8D-0DF3-3593-A2C78CACDA13}"/>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5" name="Footer Placeholder 4">
            <a:extLst>
              <a:ext uri="{FF2B5EF4-FFF2-40B4-BE49-F238E27FC236}">
                <a16:creationId xmlns:a16="http://schemas.microsoft.com/office/drawing/2014/main" id="{A3889B42-3E89-7ACC-8115-D55B0963BB72}"/>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B6EC6F86-0BFD-E06B-FA26-704BC46186C2}"/>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247927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7D4FC-1E26-DF33-CC8A-CC3ACB667703}"/>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2508B0FC-7E1B-F401-D03A-8A2E3C96E8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84822B9C-362E-2EBD-0632-A66EDD12B1CD}"/>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5" name="Footer Placeholder 4">
            <a:extLst>
              <a:ext uri="{FF2B5EF4-FFF2-40B4-BE49-F238E27FC236}">
                <a16:creationId xmlns:a16="http://schemas.microsoft.com/office/drawing/2014/main" id="{61924B82-9437-8AB5-84ED-9F9B5ACDBD4A}"/>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553790C3-0A09-FDF9-159D-109F42985F58}"/>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3266948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51FB8E-CB36-8880-571D-30F64500296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A11BB5EA-C501-25DD-68F6-D8F8AD762B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A831E728-B942-D4E7-BC9C-7770932F7B24}"/>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5" name="Footer Placeholder 4">
            <a:extLst>
              <a:ext uri="{FF2B5EF4-FFF2-40B4-BE49-F238E27FC236}">
                <a16:creationId xmlns:a16="http://schemas.microsoft.com/office/drawing/2014/main" id="{D5ED46F5-01D1-C1BF-5219-C5CF8CF6005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C25B338-A589-3D81-66EE-9F324AFA2B0A}"/>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3973068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4F0B4-662C-AA60-AD54-F6A49050034A}"/>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2115450D-BCE3-0EAE-5FAF-B552DEDFB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9D1813E3-2EB9-996F-A7FE-2B7F4DE75D67}"/>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5" name="Footer Placeholder 4">
            <a:extLst>
              <a:ext uri="{FF2B5EF4-FFF2-40B4-BE49-F238E27FC236}">
                <a16:creationId xmlns:a16="http://schemas.microsoft.com/office/drawing/2014/main" id="{3E478FD8-3305-0A17-6793-1B958A2226A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9B1CBFCC-C41F-D4B1-F3B1-BC3E84007CF5}"/>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3259151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366E4-290C-083B-657B-D5CA7E6AC88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EFE621DF-17B8-C78E-CF18-FBD7A89F33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44130A-210C-2872-152E-1FE0F3745F26}"/>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5" name="Footer Placeholder 4">
            <a:extLst>
              <a:ext uri="{FF2B5EF4-FFF2-40B4-BE49-F238E27FC236}">
                <a16:creationId xmlns:a16="http://schemas.microsoft.com/office/drawing/2014/main" id="{347899B5-B940-4A6F-7970-2033F55F8C2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7E7834EE-5D2C-A479-AC97-8D470AC0B804}"/>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3766983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6EE19-BA6C-B965-1828-80488C674FF0}"/>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8D3A5F2F-989F-BCF3-D230-EC08346EFBE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9D3D0919-807B-BCDB-331A-D6AF71CC81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6D307F7A-E775-7246-138F-E9D84061DD6A}"/>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6" name="Footer Placeholder 5">
            <a:extLst>
              <a:ext uri="{FF2B5EF4-FFF2-40B4-BE49-F238E27FC236}">
                <a16:creationId xmlns:a16="http://schemas.microsoft.com/office/drawing/2014/main" id="{3E4E5AD3-83EA-4075-D8F8-905ACC6006CB}"/>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5B213C3-7B36-8D7D-F127-598B9BDD97A9}"/>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1773405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6E84F-00E7-2F4D-22C0-35D1DCC070CA}"/>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2531AD58-206F-FB49-3BD1-5B2AFCBAFC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DB58122-2691-E098-F7DA-C3B3FC197C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E0D07F03-5F0D-8F95-2ECD-9D2FB35353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69145D-934D-A614-CC09-92F1EE088C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B389D5CF-3A3E-1263-87A8-B19DC0B258B9}"/>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8" name="Footer Placeholder 7">
            <a:extLst>
              <a:ext uri="{FF2B5EF4-FFF2-40B4-BE49-F238E27FC236}">
                <a16:creationId xmlns:a16="http://schemas.microsoft.com/office/drawing/2014/main" id="{315BE256-602F-89AA-FEE8-27CE5A331C26}"/>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F7F44D75-3143-C189-E13C-2AC597B4C840}"/>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670406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E43EE-9FA6-4F75-C22B-06809650DD74}"/>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4B686E21-62AC-3C1D-1965-98573846B09F}"/>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4" name="Footer Placeholder 3">
            <a:extLst>
              <a:ext uri="{FF2B5EF4-FFF2-40B4-BE49-F238E27FC236}">
                <a16:creationId xmlns:a16="http://schemas.microsoft.com/office/drawing/2014/main" id="{DFF4704F-2254-F350-41AA-B7827591257C}"/>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B9EDF97D-9AF2-936B-D4A7-3D3302894642}"/>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3774348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27416E-608E-C6A4-F137-AF1262E35161}"/>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3" name="Footer Placeholder 2">
            <a:extLst>
              <a:ext uri="{FF2B5EF4-FFF2-40B4-BE49-F238E27FC236}">
                <a16:creationId xmlns:a16="http://schemas.microsoft.com/office/drawing/2014/main" id="{F045D9F5-B7C1-F3AF-590A-0724B1F5ADC0}"/>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77805E4E-FD0C-143F-2900-DBF034DD22E5}"/>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1656389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9E8A2-88BD-D3C2-9547-A059EB692E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4E817A4D-DE3F-C8AE-3464-B1EEC2DE70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6477273C-936A-9ECF-352E-3AF5A2EA5A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7A2D4B-5DFF-CF68-B1EB-4F4D3B6A1664}"/>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6" name="Footer Placeholder 5">
            <a:extLst>
              <a:ext uri="{FF2B5EF4-FFF2-40B4-BE49-F238E27FC236}">
                <a16:creationId xmlns:a16="http://schemas.microsoft.com/office/drawing/2014/main" id="{29D91D62-CC38-69FF-4571-1FFECADFAE6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3AF4CBFF-2641-F971-2AC0-A35983817C98}"/>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3982225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6675F-EF53-C845-2CE3-BA5AEED6FD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24DED777-9C91-1290-52A0-30F9B93648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A6858D2F-2F47-D313-296C-1DFFC53D34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8091F8-3FDB-363D-D521-D817219FAC6F}"/>
              </a:ext>
            </a:extLst>
          </p:cNvPr>
          <p:cNvSpPr>
            <a:spLocks noGrp="1"/>
          </p:cNvSpPr>
          <p:nvPr>
            <p:ph type="dt" sz="half" idx="10"/>
          </p:nvPr>
        </p:nvSpPr>
        <p:spPr/>
        <p:txBody>
          <a:bodyPr/>
          <a:lstStyle/>
          <a:p>
            <a:fld id="{0ACCF2C3-3E7F-4C38-AF4D-8EC4D880EF96}" type="datetimeFigureOut">
              <a:rPr lang="it-IT" smtClean="0"/>
              <a:t>20/09/2023</a:t>
            </a:fld>
            <a:endParaRPr lang="it-IT"/>
          </a:p>
        </p:txBody>
      </p:sp>
      <p:sp>
        <p:nvSpPr>
          <p:cNvPr id="6" name="Footer Placeholder 5">
            <a:extLst>
              <a:ext uri="{FF2B5EF4-FFF2-40B4-BE49-F238E27FC236}">
                <a16:creationId xmlns:a16="http://schemas.microsoft.com/office/drawing/2014/main" id="{7F2306EC-AEF1-2DF8-936B-8EAAD3404052}"/>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5CAA5865-06A9-3C6F-AE7C-88E6C9481797}"/>
              </a:ext>
            </a:extLst>
          </p:cNvPr>
          <p:cNvSpPr>
            <a:spLocks noGrp="1"/>
          </p:cNvSpPr>
          <p:nvPr>
            <p:ph type="sldNum" sz="quarter" idx="12"/>
          </p:nvPr>
        </p:nvSpPr>
        <p:spPr/>
        <p:txBody>
          <a:bodyPr/>
          <a:lstStyle/>
          <a:p>
            <a:fld id="{90751C75-F78E-4CE1-A7CB-70654D48248E}" type="slidenum">
              <a:rPr lang="it-IT" smtClean="0"/>
              <a:t>‹#›</a:t>
            </a:fld>
            <a:endParaRPr lang="it-IT"/>
          </a:p>
        </p:txBody>
      </p:sp>
    </p:spTree>
    <p:extLst>
      <p:ext uri="{BB962C8B-B14F-4D97-AF65-F5344CB8AC3E}">
        <p14:creationId xmlns:p14="http://schemas.microsoft.com/office/powerpoint/2010/main" val="1744214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E84DEC-162D-2BE4-E99F-4C29C87EA0E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B419FBAB-3770-2117-F9B0-393342E426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22037A6B-ED39-990D-1FFB-971BDEF54F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CCF2C3-3E7F-4C38-AF4D-8EC4D880EF96}" type="datetimeFigureOut">
              <a:rPr lang="it-IT" smtClean="0"/>
              <a:t>20/09/2023</a:t>
            </a:fld>
            <a:endParaRPr lang="it-IT"/>
          </a:p>
        </p:txBody>
      </p:sp>
      <p:sp>
        <p:nvSpPr>
          <p:cNvPr id="5" name="Footer Placeholder 4">
            <a:extLst>
              <a:ext uri="{FF2B5EF4-FFF2-40B4-BE49-F238E27FC236}">
                <a16:creationId xmlns:a16="http://schemas.microsoft.com/office/drawing/2014/main" id="{2D6291F2-5AC0-66EA-0349-A944C7D521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72DDB75A-FDE2-B44D-F7B1-B0CFB5838B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51C75-F78E-4CE1-A7CB-70654D48248E}" type="slidenum">
              <a:rPr lang="it-IT" smtClean="0"/>
              <a:t>‹#›</a:t>
            </a:fld>
            <a:endParaRPr lang="it-IT"/>
          </a:p>
        </p:txBody>
      </p:sp>
    </p:spTree>
    <p:extLst>
      <p:ext uri="{BB962C8B-B14F-4D97-AF65-F5344CB8AC3E}">
        <p14:creationId xmlns:p14="http://schemas.microsoft.com/office/powerpoint/2010/main" val="20584341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679B9EBA-9E0E-09FE-8183-401E52CB22FC}"/>
              </a:ext>
            </a:extLst>
          </p:cNvPr>
          <p:cNvGraphicFramePr>
            <a:graphicFrameLocks noChangeAspect="1"/>
          </p:cNvGraphicFramePr>
          <p:nvPr>
            <p:extLst>
              <p:ext uri="{D42A27DB-BD31-4B8C-83A1-F6EECF244321}">
                <p14:modId xmlns:p14="http://schemas.microsoft.com/office/powerpoint/2010/main" val="3026006715"/>
              </p:ext>
            </p:extLst>
          </p:nvPr>
        </p:nvGraphicFramePr>
        <p:xfrm>
          <a:off x="4197054" y="417204"/>
          <a:ext cx="3797889" cy="3938783"/>
        </p:xfrm>
        <a:graphic>
          <a:graphicData uri="http://schemas.openxmlformats.org/presentationml/2006/ole">
            <mc:AlternateContent xmlns:mc="http://schemas.openxmlformats.org/markup-compatibility/2006">
              <mc:Choice xmlns:v="urn:schemas-microsoft-com:vml" Requires="v">
                <p:oleObj name="Prism 9" r:id="rId2" imgW="2886128" imgH="2973072" progId="Prism9.Document">
                  <p:embed/>
                </p:oleObj>
              </mc:Choice>
              <mc:Fallback>
                <p:oleObj name="Prism 9" r:id="rId2" imgW="2886128" imgH="2973072" progId="Prism9.Document">
                  <p:embed/>
                  <p:pic>
                    <p:nvPicPr>
                      <p:cNvPr id="5" name="Object 4">
                        <a:extLst>
                          <a:ext uri="{FF2B5EF4-FFF2-40B4-BE49-F238E27FC236}">
                            <a16:creationId xmlns:a16="http://schemas.microsoft.com/office/drawing/2014/main" id="{679B9EBA-9E0E-09FE-8183-401E52CB22FC}"/>
                          </a:ext>
                        </a:extLst>
                      </p:cNvPr>
                      <p:cNvPicPr/>
                      <p:nvPr/>
                    </p:nvPicPr>
                    <p:blipFill>
                      <a:blip r:embed="rId3"/>
                      <a:stretch>
                        <a:fillRect/>
                      </a:stretch>
                    </p:blipFill>
                    <p:spPr>
                      <a:xfrm>
                        <a:off x="4197054" y="417204"/>
                        <a:ext cx="3797889" cy="3938783"/>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C210DEFD-DED0-92A6-C268-9C5526F03770}"/>
              </a:ext>
            </a:extLst>
          </p:cNvPr>
          <p:cNvGraphicFramePr>
            <a:graphicFrameLocks noChangeAspect="1"/>
          </p:cNvGraphicFramePr>
          <p:nvPr>
            <p:extLst>
              <p:ext uri="{D42A27DB-BD31-4B8C-83A1-F6EECF244321}">
                <p14:modId xmlns:p14="http://schemas.microsoft.com/office/powerpoint/2010/main" val="2804724146"/>
              </p:ext>
            </p:extLst>
          </p:nvPr>
        </p:nvGraphicFramePr>
        <p:xfrm>
          <a:off x="7992794" y="388599"/>
          <a:ext cx="3797888" cy="3938783"/>
        </p:xfrm>
        <a:graphic>
          <a:graphicData uri="http://schemas.openxmlformats.org/presentationml/2006/ole">
            <mc:AlternateContent xmlns:mc="http://schemas.openxmlformats.org/markup-compatibility/2006">
              <mc:Choice xmlns:v="urn:schemas-microsoft-com:vml" Requires="v">
                <p:oleObj name="Prism 9" r:id="rId4" imgW="2886128" imgH="2973072" progId="Prism9.Document">
                  <p:embed/>
                </p:oleObj>
              </mc:Choice>
              <mc:Fallback>
                <p:oleObj name="Prism 9" r:id="rId4" imgW="2886128" imgH="2973072" progId="Prism9.Document">
                  <p:embed/>
                  <p:pic>
                    <p:nvPicPr>
                      <p:cNvPr id="7" name="Object 6">
                        <a:extLst>
                          <a:ext uri="{FF2B5EF4-FFF2-40B4-BE49-F238E27FC236}">
                            <a16:creationId xmlns:a16="http://schemas.microsoft.com/office/drawing/2014/main" id="{C210DEFD-DED0-92A6-C268-9C5526F03770}"/>
                          </a:ext>
                        </a:extLst>
                      </p:cNvPr>
                      <p:cNvPicPr/>
                      <p:nvPr/>
                    </p:nvPicPr>
                    <p:blipFill>
                      <a:blip r:embed="rId5"/>
                      <a:stretch>
                        <a:fillRect/>
                      </a:stretch>
                    </p:blipFill>
                    <p:spPr>
                      <a:xfrm>
                        <a:off x="7992794" y="388599"/>
                        <a:ext cx="3797888" cy="3938783"/>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8F904A1D-82B9-BE4E-6346-8D3A1ABF459C}"/>
              </a:ext>
            </a:extLst>
          </p:cNvPr>
          <p:cNvSpPr txBox="1"/>
          <p:nvPr/>
        </p:nvSpPr>
        <p:spPr>
          <a:xfrm>
            <a:off x="578613" y="375601"/>
            <a:ext cx="359394" cy="369332"/>
          </a:xfrm>
          <a:prstGeom prst="rect">
            <a:avLst/>
          </a:prstGeom>
          <a:noFill/>
        </p:spPr>
        <p:txBody>
          <a:bodyPr wrap="none" rtlCol="0">
            <a:spAutoFit/>
          </a:bodyPr>
          <a:lstStyle/>
          <a:p>
            <a:r>
              <a:rPr lang="it-IT" b="1" dirty="0">
                <a:latin typeface="Times New Roman" panose="02020603050405020304" pitchFamily="18" charset="0"/>
                <a:cs typeface="Times New Roman" panose="02020603050405020304" pitchFamily="18" charset="0"/>
              </a:rPr>
              <a:t>a.</a:t>
            </a:r>
          </a:p>
        </p:txBody>
      </p:sp>
      <p:sp>
        <p:nvSpPr>
          <p:cNvPr id="9" name="TextBox 8">
            <a:extLst>
              <a:ext uri="{FF2B5EF4-FFF2-40B4-BE49-F238E27FC236}">
                <a16:creationId xmlns:a16="http://schemas.microsoft.com/office/drawing/2014/main" id="{CB6F1A66-C2FB-60D6-E9D3-A04AEFC36114}"/>
              </a:ext>
            </a:extLst>
          </p:cNvPr>
          <p:cNvSpPr txBox="1"/>
          <p:nvPr/>
        </p:nvSpPr>
        <p:spPr>
          <a:xfrm>
            <a:off x="4197054" y="375600"/>
            <a:ext cx="370614" cy="369332"/>
          </a:xfrm>
          <a:prstGeom prst="rect">
            <a:avLst/>
          </a:prstGeom>
          <a:noFill/>
        </p:spPr>
        <p:txBody>
          <a:bodyPr wrap="none" rtlCol="0">
            <a:spAutoFit/>
          </a:bodyPr>
          <a:lstStyle/>
          <a:p>
            <a:r>
              <a:rPr lang="it-IT" b="1" dirty="0">
                <a:latin typeface="Times New Roman" panose="02020603050405020304" pitchFamily="18" charset="0"/>
                <a:cs typeface="Times New Roman" panose="02020603050405020304" pitchFamily="18" charset="0"/>
              </a:rPr>
              <a:t>b.</a:t>
            </a:r>
          </a:p>
        </p:txBody>
      </p:sp>
      <p:sp>
        <p:nvSpPr>
          <p:cNvPr id="10" name="TextBox 9">
            <a:extLst>
              <a:ext uri="{FF2B5EF4-FFF2-40B4-BE49-F238E27FC236}">
                <a16:creationId xmlns:a16="http://schemas.microsoft.com/office/drawing/2014/main" id="{D5ADE3DD-87F6-C58B-1FE4-D1730FDAC99A}"/>
              </a:ext>
            </a:extLst>
          </p:cNvPr>
          <p:cNvSpPr txBox="1"/>
          <p:nvPr/>
        </p:nvSpPr>
        <p:spPr>
          <a:xfrm>
            <a:off x="7992794" y="375600"/>
            <a:ext cx="344966" cy="369332"/>
          </a:xfrm>
          <a:prstGeom prst="rect">
            <a:avLst/>
          </a:prstGeom>
          <a:noFill/>
        </p:spPr>
        <p:txBody>
          <a:bodyPr wrap="none" rtlCol="0">
            <a:spAutoFit/>
          </a:bodyPr>
          <a:lstStyle/>
          <a:p>
            <a:r>
              <a:rPr lang="it-IT" b="1" dirty="0">
                <a:latin typeface="Times New Roman" panose="02020603050405020304" pitchFamily="18" charset="0"/>
                <a:cs typeface="Times New Roman" panose="02020603050405020304" pitchFamily="18" charset="0"/>
              </a:rPr>
              <a:t>c.</a:t>
            </a:r>
          </a:p>
        </p:txBody>
      </p:sp>
      <p:sp>
        <p:nvSpPr>
          <p:cNvPr id="11" name="TextBox 10">
            <a:extLst>
              <a:ext uri="{FF2B5EF4-FFF2-40B4-BE49-F238E27FC236}">
                <a16:creationId xmlns:a16="http://schemas.microsoft.com/office/drawing/2014/main" id="{C679DAE9-5741-E078-7A14-EFA324DC566F}"/>
              </a:ext>
            </a:extLst>
          </p:cNvPr>
          <p:cNvSpPr txBox="1"/>
          <p:nvPr/>
        </p:nvSpPr>
        <p:spPr>
          <a:xfrm>
            <a:off x="159772" y="4549676"/>
            <a:ext cx="11872451" cy="2031325"/>
          </a:xfrm>
          <a:prstGeom prst="rect">
            <a:avLst/>
          </a:prstGeom>
          <a:noFill/>
        </p:spPr>
        <p:txBody>
          <a:bodyPr wrap="square" rtlCol="0">
            <a:spAutoFit/>
          </a:bodyPr>
          <a:lstStyle/>
          <a:p>
            <a:r>
              <a:rPr lang="it-IT" b="1" dirty="0">
                <a:latin typeface="Times New Roman" panose="02020603050405020304" pitchFamily="18" charset="0"/>
                <a:cs typeface="Times New Roman" panose="02020603050405020304" pitchFamily="18" charset="0"/>
              </a:rPr>
              <a:t>Supplementary Figure 3. Temporal gene expression of DCD-associated genes in different developmental stages of the cerebellum, basal ganglia and frontal cortex. </a:t>
            </a:r>
            <a:r>
              <a:rPr lang="it-IT" dirty="0">
                <a:latin typeface="Times New Roman" panose="02020603050405020304" pitchFamily="18" charset="0"/>
                <a:cs typeface="Times New Roman" panose="02020603050405020304" pitchFamily="18" charset="0"/>
              </a:rPr>
              <a:t>Log-10 transformed temporal gene expression data, available as </a:t>
            </a:r>
            <a:r>
              <a:rPr lang="en-US" sz="1800" dirty="0">
                <a:effectLst/>
                <a:latin typeface="Times New Roman" panose="02020603050405020304" pitchFamily="18" charset="0"/>
                <a:ea typeface="DengXian" panose="02010600030101010101" pitchFamily="2" charset="-122"/>
              </a:rPr>
              <a:t>reads per kilobase per million (RPKM), are shown for the cerebellum (a), basal ganglia (b) and frontal cortex (c). </a:t>
            </a:r>
            <a:r>
              <a:rPr lang="en-US" dirty="0">
                <a:latin typeface="Times New Roman" panose="02020603050405020304" pitchFamily="18" charset="0"/>
                <a:ea typeface="DengXian" panose="02010600030101010101" pitchFamily="2" charset="-122"/>
              </a:rPr>
              <a:t>a</a:t>
            </a:r>
            <a:r>
              <a:rPr lang="en-US" sz="1800" dirty="0">
                <a:effectLst/>
                <a:latin typeface="Times New Roman" panose="02020603050405020304" pitchFamily="18" charset="0"/>
                <a:ea typeface="DengXian" panose="02010600030101010101" pitchFamily="2" charset="-122"/>
              </a:rPr>
              <a:t>. </a:t>
            </a:r>
            <a:r>
              <a:rPr lang="en-US" dirty="0">
                <a:latin typeface="Times New Roman" panose="02020603050405020304" pitchFamily="18" charset="0"/>
                <a:ea typeface="DengXian" panose="02010600030101010101" pitchFamily="2" charset="-122"/>
              </a:rPr>
              <a:t>Comparison of gene expression among the developmental stages within the cerebellum showed a statistically significant difference between S5 (2-4 years) and S7 (15-19 years) (</a:t>
            </a:r>
            <a:r>
              <a:rPr lang="en-US" sz="1800" i="1" dirty="0">
                <a:effectLst/>
                <a:latin typeface="Times New Roman" panose="02020603050405020304" pitchFamily="18" charset="0"/>
                <a:ea typeface="Calibri" panose="020F0502020204030204" pitchFamily="34" charset="0"/>
              </a:rPr>
              <a:t>p</a:t>
            </a:r>
            <a:r>
              <a:rPr lang="en-US" sz="1800" dirty="0">
                <a:effectLst/>
                <a:latin typeface="Times New Roman" panose="02020603050405020304" pitchFamily="18" charset="0"/>
                <a:ea typeface="Calibri" panose="020F0502020204030204" pitchFamily="34" charset="0"/>
              </a:rPr>
              <a:t>=.033).</a:t>
            </a:r>
            <a:r>
              <a:rPr lang="en-US" dirty="0">
                <a:latin typeface="Times New Roman" panose="02020603050405020304" pitchFamily="18" charset="0"/>
                <a:ea typeface="DengXian" panose="02010600030101010101" pitchFamily="2" charset="-122"/>
              </a:rPr>
              <a:t> However, when comparing the developmental stages among the three structures, no different significance was found (Figure 4). Mean, range, and standard deviation of each developmental stage in the different structures are reported in Supplementary Table II.</a:t>
            </a:r>
            <a:endParaRPr lang="it-IT" dirty="0">
              <a:latin typeface="Times New Roman" panose="02020603050405020304" pitchFamily="18" charset="0"/>
              <a:cs typeface="Times New Roman" panose="02020603050405020304" pitchFamily="18" charset="0"/>
            </a:endParaRPr>
          </a:p>
        </p:txBody>
      </p:sp>
      <p:graphicFrame>
        <p:nvGraphicFramePr>
          <p:cNvPr id="12" name="Object 11">
            <a:extLst>
              <a:ext uri="{FF2B5EF4-FFF2-40B4-BE49-F238E27FC236}">
                <a16:creationId xmlns:a16="http://schemas.microsoft.com/office/drawing/2014/main" id="{36879DAC-9E3D-4DC7-6FC6-1E870D63AFE0}"/>
              </a:ext>
            </a:extLst>
          </p:cNvPr>
          <p:cNvGraphicFramePr>
            <a:graphicFrameLocks noChangeAspect="1"/>
          </p:cNvGraphicFramePr>
          <p:nvPr>
            <p:extLst>
              <p:ext uri="{D42A27DB-BD31-4B8C-83A1-F6EECF244321}">
                <p14:modId xmlns:p14="http://schemas.microsoft.com/office/powerpoint/2010/main" val="694007199"/>
              </p:ext>
            </p:extLst>
          </p:nvPr>
        </p:nvGraphicFramePr>
        <p:xfrm>
          <a:off x="449101" y="417203"/>
          <a:ext cx="3797888" cy="3938784"/>
        </p:xfrm>
        <a:graphic>
          <a:graphicData uri="http://schemas.openxmlformats.org/presentationml/2006/ole">
            <mc:AlternateContent xmlns:mc="http://schemas.openxmlformats.org/markup-compatibility/2006">
              <mc:Choice xmlns:v="urn:schemas-microsoft-com:vml" Requires="v">
                <p:oleObj name="Prism 9" r:id="rId6" imgW="2867761" imgH="3128658" progId="Prism9.Document">
                  <p:embed/>
                </p:oleObj>
              </mc:Choice>
              <mc:Fallback>
                <p:oleObj name="Prism 9" r:id="rId6" imgW="2867761" imgH="3128658" progId="Prism9.Document">
                  <p:embed/>
                  <p:pic>
                    <p:nvPicPr>
                      <p:cNvPr id="12" name="Object 11">
                        <a:extLst>
                          <a:ext uri="{FF2B5EF4-FFF2-40B4-BE49-F238E27FC236}">
                            <a16:creationId xmlns:a16="http://schemas.microsoft.com/office/drawing/2014/main" id="{36879DAC-9E3D-4DC7-6FC6-1E870D63AFE0}"/>
                          </a:ext>
                        </a:extLst>
                      </p:cNvPr>
                      <p:cNvPicPr/>
                      <p:nvPr/>
                    </p:nvPicPr>
                    <p:blipFill>
                      <a:blip r:embed="rId7"/>
                      <a:stretch>
                        <a:fillRect/>
                      </a:stretch>
                    </p:blipFill>
                    <p:spPr>
                      <a:xfrm>
                        <a:off x="449101" y="417203"/>
                        <a:ext cx="3797888" cy="3938784"/>
                      </a:xfrm>
                      <a:prstGeom prst="rect">
                        <a:avLst/>
                      </a:prstGeom>
                    </p:spPr>
                  </p:pic>
                </p:oleObj>
              </mc:Fallback>
            </mc:AlternateContent>
          </a:graphicData>
        </a:graphic>
      </p:graphicFrame>
    </p:spTree>
    <p:extLst>
      <p:ext uri="{BB962C8B-B14F-4D97-AF65-F5344CB8AC3E}">
        <p14:creationId xmlns:p14="http://schemas.microsoft.com/office/powerpoint/2010/main" val="35926285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TotalTime>
  <Words>144</Words>
  <Application>Microsoft Office PowerPoint</Application>
  <PresentationFormat>Widescreen</PresentationFormat>
  <Paragraphs>4</Paragraphs>
  <Slides>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Office Theme</vt:lpstr>
      <vt:lpstr>Prism 9</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Martinica</dc:creator>
  <cp:lastModifiedBy>Martinica</cp:lastModifiedBy>
  <cp:revision>1</cp:revision>
  <dcterms:created xsi:type="dcterms:W3CDTF">2023-05-31T07:27:36Z</dcterms:created>
  <dcterms:modified xsi:type="dcterms:W3CDTF">2023-09-20T21:32:18Z</dcterms:modified>
</cp:coreProperties>
</file>