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67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21E1F-5441-4E1E-A289-A6D923DEE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0174F-1FF8-4506-8626-719EF7068F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C5703-714A-4D99-BA11-82452951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78E53-7583-43AE-B975-40A896C6A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DDE26-61B4-4D12-8C05-426F84AB7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3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065C1-3CDA-406A-BA85-B9EDF1F57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05176-EC74-406B-BF13-1A00C4AA5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8D9A7-773A-4BFA-8FF6-E90DE0C54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022D0-3618-47D8-92AC-14A40508A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ED34E-6E86-42FE-81DA-F4F4B860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84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268C66-9866-4548-87E0-640E4EAB0C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28776-5A58-4FF7-BFF5-E6A6C796B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4E7B7-4698-4735-A78D-AFBE193E8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44F65-61FE-4CDE-B21A-8427A141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BCAB3-2385-430A-BC7B-E7E21B227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34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DC888-B7B4-40B4-BB08-A9FB070E9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A49C7-1DA3-4B42-8DD2-612AA392B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47E87-648C-4BFC-A95B-AF0C99958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3ACCC-710C-4A92-8B90-E16A55D55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D2C32-F437-408C-A6AA-0E3FC920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55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11223-3A0C-46B0-BF04-0CBB9E02D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17A70-9E05-4147-B3C4-87B32B5C5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E18E5-12E7-4045-B9BD-9A9C0951E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17651-3157-4D4C-AA60-19AB30A92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1B907-C662-44AC-B58A-E09AD65F1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6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69E3-0C46-41FF-B42B-515F8D2C6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84C48-704B-42A2-9D05-0121C236C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F3B0F7-1831-4E67-9951-6D8448335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873EF-2561-4462-AB7D-F64082CFC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38E148-18DD-4C65-B6A5-B958C28F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BAEE6-BB3C-4CD6-9E32-B324E19DB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70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9B049-BFCE-44E3-BDA9-4FC0D7A45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23E03-C75A-47C1-9B87-137510C3D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5FDB1B-D7DB-46BC-91A5-6CA64E71E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23D7BA-9280-4445-9C22-C102F01756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0E6F95-3FE1-4983-97FC-1C07DAD5E1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FE46C2-B9BD-437A-9595-6A768D648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311D61-0043-41BB-89A9-72ADD56F7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EE596F-3FDF-43D9-BF08-E224E4B7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4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D4325-3202-4CF8-A14F-88A12B04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BE96C-23F7-4CDD-8411-645E365F9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91C60C-E3C6-4289-AEBF-EC5867EF6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6217E-9C16-413D-930B-1AE1BF8B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25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44E6A7-7766-47CC-A6C4-4C10284EA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B3068E-95F0-4656-BA22-336FAEF80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9BD72-4277-4D68-BB86-64821D254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89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3740E-AF3A-415D-8C9A-186428756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899A7-2AB1-4852-8352-6652D2652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9E5B35-D941-4856-AA39-1AADBFE24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4282AD-0736-4162-9304-48F0E7299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95609-B2EC-4D94-BCE7-92B7984B4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62A9B-B9A2-4A96-9874-2CF4A81E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17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77C68-F42D-4378-A26C-E37CE447E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E901D2-C86C-417D-A2F9-475A65F5DB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07CB1F-691A-48AE-ACB6-9B01A7AA5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5C031E-34C7-4AE2-A366-4B4D04A5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C729D-2B35-40D4-812E-3D8B1ADCD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CBB80-6026-4231-BF43-8A616A8C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46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6914C8-9A47-4CB9-AE08-72B260A5C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F60E0-7745-4F29-93ED-06E705740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2C5E8-82F9-4EFB-9EE1-2006347336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94387-974E-4F7F-A79E-335E3CFCED0D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83FF9-8AB0-4646-9780-9D7C47A73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86C63-53E3-4C2A-95A0-CF97848B0E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4152-DB21-4B83-8ADA-6BD5E3539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C3168B6-868F-4027-B38D-4F1E0FA04DA3}"/>
              </a:ext>
            </a:extLst>
          </p:cNvPr>
          <p:cNvSpPr txBox="1"/>
          <p:nvPr/>
        </p:nvSpPr>
        <p:spPr>
          <a:xfrm>
            <a:off x="519112" y="5122232"/>
            <a:ext cx="11333366" cy="1264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S1: Lily Germplasm Search User Interface: This is designed to facilitate easy access to the diverse germplasm resources available in this database. The user interface offers a user-friendly and efficient platform to explore and retrieve information related to Lily germplasm. Search returns a list of the germplasm with morphological information and image of the cultivars/variety of the germplasm.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5FAE716-3840-4FA7-B86C-E3C49BB1E106}"/>
              </a:ext>
            </a:extLst>
          </p:cNvPr>
          <p:cNvGrpSpPr/>
          <p:nvPr/>
        </p:nvGrpSpPr>
        <p:grpSpPr>
          <a:xfrm>
            <a:off x="288587" y="95250"/>
            <a:ext cx="11780652" cy="4560821"/>
            <a:chOff x="288587" y="95250"/>
            <a:chExt cx="11780652" cy="45608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A8E6F04-C303-4363-BBC3-A4FDC6864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587" y="95250"/>
              <a:ext cx="7667625" cy="290512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FAF1916-B3E0-4E15-A6C4-17BF0EE2E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11500" y="1344679"/>
              <a:ext cx="6857739" cy="3311392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6547B99-49FB-41C2-ACAE-4B8298859E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22399" y="2060294"/>
              <a:ext cx="1317702" cy="23606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884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355388-F5C5-41E5-B72C-CFD850A2E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367" y="474754"/>
            <a:ext cx="4627633" cy="48592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233A7E-BF9F-4DAF-BC21-8BA5F9A4E52D}"/>
              </a:ext>
            </a:extLst>
          </p:cNvPr>
          <p:cNvSpPr txBox="1"/>
          <p:nvPr/>
        </p:nvSpPr>
        <p:spPr>
          <a:xfrm>
            <a:off x="1362075" y="5539189"/>
            <a:ext cx="6096000" cy="71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S2. Vine diagram for conserved ortholog sequences identification from the RNA-seq data of </a:t>
            </a:r>
            <a:r>
              <a:rPr lang="en-US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Lilium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species.  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79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EA8C44F-981C-4CAB-A75E-4842EB066F64}"/>
              </a:ext>
            </a:extLst>
          </p:cNvPr>
          <p:cNvSpPr txBox="1"/>
          <p:nvPr/>
        </p:nvSpPr>
        <p:spPr>
          <a:xfrm>
            <a:off x="567160" y="5518630"/>
            <a:ext cx="112621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S3. TF data search user interface: This figure illustrates the User Interface of the TF Data Search platform.   The user interface offers an intuitive and user-friendly experience, enabling researchers to efficiently access valuable information related to TFs.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D7E310-EFAB-4A49-9C0A-CAE17C67C6EA}"/>
              </a:ext>
            </a:extLst>
          </p:cNvPr>
          <p:cNvGrpSpPr/>
          <p:nvPr/>
        </p:nvGrpSpPr>
        <p:grpSpPr>
          <a:xfrm>
            <a:off x="105875" y="739205"/>
            <a:ext cx="12022474" cy="4532882"/>
            <a:chOff x="105875" y="739205"/>
            <a:chExt cx="12022474" cy="453288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6FCA145-A447-4890-A107-30EC585936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928"/>
            <a:stretch/>
          </p:blipFill>
          <p:spPr>
            <a:xfrm>
              <a:off x="105875" y="981075"/>
              <a:ext cx="12022474" cy="352491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98B7AD8-9F36-45C7-AFF4-BBAEC14806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739"/>
            <a:stretch/>
          </p:blipFill>
          <p:spPr>
            <a:xfrm>
              <a:off x="2300438" y="2247900"/>
              <a:ext cx="6628598" cy="302418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B1AB7BC-D355-42ED-800F-C53C4C81C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3225" y="739205"/>
              <a:ext cx="5109249" cy="45328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416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847CF2-19A2-4B09-859F-FDB70943CC63}"/>
              </a:ext>
            </a:extLst>
          </p:cNvPr>
          <p:cNvGrpSpPr/>
          <p:nvPr/>
        </p:nvGrpSpPr>
        <p:grpSpPr>
          <a:xfrm>
            <a:off x="150472" y="266219"/>
            <a:ext cx="11498246" cy="4724399"/>
            <a:chOff x="1" y="1"/>
            <a:chExt cx="11498246" cy="47243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8409AB0-BC15-4339-982D-CC77CCF08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1"/>
              <a:ext cx="6362700" cy="328422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E18C77A-20FE-4792-B4FB-C817FCC43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5774" y="503222"/>
              <a:ext cx="7202473" cy="4221178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1D69546-7A4D-47B5-A8D2-7CA930C755B8}"/>
              </a:ext>
            </a:extLst>
          </p:cNvPr>
          <p:cNvSpPr txBox="1"/>
          <p:nvPr/>
        </p:nvSpPr>
        <p:spPr>
          <a:xfrm>
            <a:off x="357850" y="5251047"/>
            <a:ext cx="9277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S4. Expression data search user interface for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Sinnapal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Lily cultivar.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439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E81CE33-2F7D-4A0E-B1D5-0D5EC5650DFC}"/>
              </a:ext>
            </a:extLst>
          </p:cNvPr>
          <p:cNvGrpSpPr/>
          <p:nvPr/>
        </p:nvGrpSpPr>
        <p:grpSpPr>
          <a:xfrm>
            <a:off x="348642" y="451414"/>
            <a:ext cx="11494715" cy="5000625"/>
            <a:chOff x="0" y="1"/>
            <a:chExt cx="11494715" cy="500062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4BB27CF-DBBA-4E88-8C63-28094CFCA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"/>
              <a:ext cx="5191125" cy="222884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381A4E8-C9A8-4988-8780-1A905CDEB1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57"/>
            <a:stretch/>
          </p:blipFill>
          <p:spPr>
            <a:xfrm>
              <a:off x="3599017" y="527050"/>
              <a:ext cx="7895698" cy="4473576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5C56342-0920-4956-AE56-23D6BED96CE8}"/>
              </a:ext>
            </a:extLst>
          </p:cNvPr>
          <p:cNvSpPr txBox="1"/>
          <p:nvPr/>
        </p:nvSpPr>
        <p:spPr>
          <a:xfrm>
            <a:off x="348642" y="5916191"/>
            <a:ext cx="9277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S5. Expression data search user interface for White tower Lily cultivar.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139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2CCEF0F-24E4-49C5-BF9E-4D4D138F0A0C}"/>
              </a:ext>
            </a:extLst>
          </p:cNvPr>
          <p:cNvGrpSpPr/>
          <p:nvPr/>
        </p:nvGrpSpPr>
        <p:grpSpPr>
          <a:xfrm>
            <a:off x="381000" y="416689"/>
            <a:ext cx="10782301" cy="4426920"/>
            <a:chOff x="0" y="0"/>
            <a:chExt cx="10782301" cy="44269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5915CCB-303E-4060-A8BB-74C5E5F4A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457825" cy="3117679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174B837-BD39-428A-97F1-0214C339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174"/>
            <a:stretch/>
          </p:blipFill>
          <p:spPr>
            <a:xfrm>
              <a:off x="3853937" y="1219200"/>
              <a:ext cx="6928364" cy="320772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3BEB3AC-D84E-482B-848E-116AAA657E71}"/>
              </a:ext>
            </a:extLst>
          </p:cNvPr>
          <p:cNvSpPr txBox="1"/>
          <p:nvPr/>
        </p:nvSpPr>
        <p:spPr>
          <a:xfrm>
            <a:off x="381000" y="6326033"/>
            <a:ext cx="9277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S6. Expression data search user interface for Easter Lily cultivar.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759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10432</TotalTime>
  <Words>168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Biswas, Manosh (Dr.)</dc:creator>
  <cp:lastModifiedBy>Biswas, Manosh (Dr.)</cp:lastModifiedBy>
  <cp:revision>35</cp:revision>
  <dcterms:created xsi:type="dcterms:W3CDTF">2023-07-20T08:40:22Z</dcterms:created>
  <dcterms:modified xsi:type="dcterms:W3CDTF">2023-09-30T19:32:01Z</dcterms:modified>
</cp:coreProperties>
</file>