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60" d="100"/>
          <a:sy n="60" d="100"/>
        </p:scale>
        <p:origin x="819" y="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DFB467-FC16-1FCB-7486-FDD7C510C0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BD73D8A-6392-E73A-19E5-E25DB88423B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C176F8-784E-B007-B5F8-9F473E1392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F3684-868A-4C86-96CB-A6771082856F}" type="datetimeFigureOut">
              <a:rPr lang="en-US" smtClean="0"/>
              <a:t>8/24/2023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599FF2-7356-158F-FDC8-24239E7429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B17174-80CA-3C6B-66EA-77FD6E7F1B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56AB1-B518-41E6-BE54-0EB2FC3D2E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5351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4A9548-0D5E-79FF-3EA0-2CDB58C7FF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C557502-53FF-651E-E062-EA2E7DA4D8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CC5039-E59D-89C5-DC0F-604548EECB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F3684-868A-4C86-96CB-A6771082856F}" type="datetimeFigureOut">
              <a:rPr lang="en-US" smtClean="0"/>
              <a:t>8/24/2023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9341DF-8DAC-0CAB-AB15-F739C6C855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C849FD-B2A4-30C1-7A22-0584F77473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56AB1-B518-41E6-BE54-0EB2FC3D2E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729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151835A-92EC-6501-50B0-5D43DFF0C2E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11ED2E8-F9DA-5729-15FC-FD73AA0E095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E630B4-BE4D-6302-5D88-C3434B081D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F3684-868A-4C86-96CB-A6771082856F}" type="datetimeFigureOut">
              <a:rPr lang="en-US" smtClean="0"/>
              <a:t>8/24/2023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EABFE7-6D5B-F0EC-255F-3A06D9140C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2BDFB3-59A5-4BB3-878D-4F4D650605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56AB1-B518-41E6-BE54-0EB2FC3D2E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0841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A4AB33-E88B-2C7C-E7A5-D9069F6B77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CB84F4-A158-C558-EEA7-954B8B8CED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A8B625-8503-0CF0-ED47-2330D588C9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F3684-868A-4C86-96CB-A6771082856F}" type="datetimeFigureOut">
              <a:rPr lang="en-US" smtClean="0"/>
              <a:t>8/24/2023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942E0D-CFA3-D924-FEAC-CDB8E4E247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91C80D-67B4-CB07-C6DF-7E8A058C3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56AB1-B518-41E6-BE54-0EB2FC3D2E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427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D95168-70DF-A53E-F470-3299D82F04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A33CAB-A0B2-88CD-25F1-7EE35549A6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811B58-A556-C059-9F2A-9D4B1785FC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F3684-868A-4C86-96CB-A6771082856F}" type="datetimeFigureOut">
              <a:rPr lang="en-US" smtClean="0"/>
              <a:t>8/24/2023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21318C-20A7-70F3-2802-B9C5A2C8D5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7CB44E-95A8-E8AB-1CDA-9C6E80F708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56AB1-B518-41E6-BE54-0EB2FC3D2E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570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591907-307C-0B43-E560-FB4A7E7BE4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C883D9-0FC4-AEC3-2F00-9D0AD82542B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CC91246-56E7-02EA-12BC-56210F1E8B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056962C-1AAB-C4E0-AE83-D06DD337B1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F3684-868A-4C86-96CB-A6771082856F}" type="datetimeFigureOut">
              <a:rPr lang="en-US" smtClean="0"/>
              <a:t>8/24/2023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1003B10-1DFC-C41A-E419-0CE98069B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106FC0-3F17-3FAD-CE1D-CDF6D01442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56AB1-B518-41E6-BE54-0EB2FC3D2E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5967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C022BF-BF9B-2EF3-9B31-EC34359D86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6C49B1-9397-1103-5405-E5FF02EB4D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1194CF2-03F2-5683-8D18-C2AF5A2A71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373A292-4D08-FAF9-661D-8460FF8AD49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C8D08DB-5F93-B2DA-A88E-6F4BA579906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0D4EDD5-B377-738C-404C-2349A52B1D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F3684-868A-4C86-96CB-A6771082856F}" type="datetimeFigureOut">
              <a:rPr lang="en-US" smtClean="0"/>
              <a:t>8/24/2023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DD79630-65F2-D868-8A6F-F01DDE1C00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9A66145-5F0E-E0E9-9C26-4D2CEB4591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56AB1-B518-41E6-BE54-0EB2FC3D2E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5105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C249A7-2BCC-B3BC-A9C0-D1E382368E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C5FA2BE-949B-BE6D-F1D5-1C2BC83658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F3684-868A-4C86-96CB-A6771082856F}" type="datetimeFigureOut">
              <a:rPr lang="en-US" smtClean="0"/>
              <a:t>8/24/2023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55609E-A05E-FC8E-E2C5-22E8F01237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1E313D1-4AD9-ABA1-B6A8-166946F988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56AB1-B518-41E6-BE54-0EB2FC3D2E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7983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452E9D-5287-786C-160F-50D5088CFF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F3684-868A-4C86-96CB-A6771082856F}" type="datetimeFigureOut">
              <a:rPr lang="en-US" smtClean="0"/>
              <a:t>8/24/2023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61A7B56-E6F1-C002-B0B6-52E8E62FF6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C9CC5A-9EBE-0285-57AE-4D14E75BC6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56AB1-B518-41E6-BE54-0EB2FC3D2E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00863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AC851F-C359-D0F4-CA02-F6B3A05EF9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7C931C-5C22-01B5-C607-DC905FCEE0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E64187D-3FE1-ACD1-4EF8-F1C901CBA8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25BE69-9514-E9A2-F20B-3D3D5220E3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F3684-868A-4C86-96CB-A6771082856F}" type="datetimeFigureOut">
              <a:rPr lang="en-US" smtClean="0"/>
              <a:t>8/24/2023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9C44AD-60BC-935E-08FB-F1F91E2FC3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2CC3885-7A7E-7B2E-8972-13A2BEC61F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56AB1-B518-41E6-BE54-0EB2FC3D2E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7848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573643-8A23-11AC-D1CF-7C3440660E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69ED017-9014-105B-29C6-0EA253FEA8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18E2C6-0CB5-F432-860D-915E945B18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4D8F72A-289F-7D5E-CB53-7F0FC139C3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F3684-868A-4C86-96CB-A6771082856F}" type="datetimeFigureOut">
              <a:rPr lang="en-US" smtClean="0"/>
              <a:t>8/24/2023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E967BA5-A7F1-00A0-6262-E81A4706AC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A89C54F-EC4E-7DEC-BB8B-5FD9904831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56AB1-B518-41E6-BE54-0EB2FC3D2E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5225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37135-84FE-A973-7347-11CD831AFA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BE0A87-B1C0-B143-7B2E-A593232514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26DD0D-629C-C5A0-6209-FD29B049E4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5F3684-868A-4C86-96CB-A6771082856F}" type="datetimeFigureOut">
              <a:rPr lang="en-US" smtClean="0"/>
              <a:t>8/24/2023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44BED9-DEAD-5E23-01BC-116A98E9F3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D5361C-6981-3425-F59B-BB38A892C4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456AB1-B518-41E6-BE54-0EB2FC3D2E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327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close-up of a document&#10;&#10;Description automatically generated">
            <a:extLst>
              <a:ext uri="{FF2B5EF4-FFF2-40B4-BE49-F238E27FC236}">
                <a16:creationId xmlns:a16="http://schemas.microsoft.com/office/drawing/2014/main" id="{4513383F-4351-DB56-26FE-42D5A9AFBD1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8000"/>
                    </a14:imgEffect>
                    <a14:imgEffect>
                      <a14:saturation sat="3000"/>
                    </a14:imgEffect>
                    <a14:imgEffect>
                      <a14:brightnessContrast contras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-160" b="70047"/>
          <a:stretch/>
        </p:blipFill>
        <p:spPr bwMode="auto">
          <a:xfrm>
            <a:off x="189550" y="747424"/>
            <a:ext cx="11812899" cy="4611756"/>
          </a:xfrm>
          <a:prstGeom prst="rect">
            <a:avLst/>
          </a:prstGeom>
          <a:ln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6E68A04-5E04-70FC-A54B-D61DF882C0FC}"/>
              </a:ext>
            </a:extLst>
          </p:cNvPr>
          <p:cNvSpPr txBox="1"/>
          <p:nvPr/>
        </p:nvSpPr>
        <p:spPr>
          <a:xfrm>
            <a:off x="479067" y="5648911"/>
            <a:ext cx="1152338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ctr">
              <a:spcBef>
                <a:spcPts val="0"/>
              </a:spcBef>
              <a:spcAft>
                <a:spcPts val="1000"/>
              </a:spcAft>
            </a:pPr>
            <a:r>
              <a:rPr lang="en-US" sz="1800" b="1" i="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Figure S3</a:t>
            </a:r>
            <a:r>
              <a:rPr lang="en-US" sz="1800" i="0" kern="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Representative chromatograph depicting 1-butene (3.948), 1-methylcyclopropene (4.148), and cis-2-butene (4.731) peaks.</a:t>
            </a:r>
            <a:endParaRPr lang="en-US" sz="1100" i="1" kern="100" dirty="0">
              <a:solidFill>
                <a:srgbClr val="44546A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86515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Amit Dhingra</dc:creator>
  <cp:lastModifiedBy>Amit Dhingra</cp:lastModifiedBy>
  <cp:revision>1</cp:revision>
  <dcterms:created xsi:type="dcterms:W3CDTF">2023-08-24T20:16:02Z</dcterms:created>
  <dcterms:modified xsi:type="dcterms:W3CDTF">2023-08-24T20:16:46Z</dcterms:modified>
</cp:coreProperties>
</file>