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3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3690620" y="5464175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Figure S1 </a:t>
            </a:r>
            <a:r>
              <a:rPr lang="zh-CN" altLang="en-US"/>
              <a:t>The base chromatograms depicting the metabolite peaks</a:t>
            </a:r>
            <a:endParaRPr lang="zh-CN" altLang="en-US"/>
          </a:p>
        </p:txBody>
      </p:sp>
      <p:pic>
        <p:nvPicPr>
          <p:cNvPr id="8" name="图片 7" descr="FigS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4745" y="430530"/>
            <a:ext cx="10349230" cy="50336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FigS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53565" y="365125"/>
            <a:ext cx="8031480" cy="57372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048000" y="6268085"/>
            <a:ext cx="82848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Figure S2 Accumulation of metabolic component based on KEGG analysis</a:t>
            </a:r>
            <a:endParaRPr lang="en-US" altLang="zh-CN"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FigS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58925" y="505460"/>
            <a:ext cx="9170035" cy="544449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048000" y="6268085"/>
            <a:ext cx="82848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Figure S3 Principal component analysis under different light ratios</a:t>
            </a:r>
            <a:endParaRPr lang="en-US" altLang="zh-CN"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FigS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7595" y="1104265"/>
            <a:ext cx="6994525" cy="472694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048000" y="6268085"/>
            <a:ext cx="82848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Figure S4 Expression of genes related to photosynthesis</a:t>
            </a:r>
            <a:endParaRPr lang="en-US" altLang="zh-CN"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COMMONDATA" val="eyJoZGlkIjoiNTAxZDUzYzA4NzY0MDJiOTVkMTZhNTVlYzUxNjcyMmUifQ=="/>
  <p:tag name="commondata" val="eyJoZGlkIjoiNjlmZmVhOTg2OTZhY2UxZDc1MGM2MmYwODVhMzA2Yjc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WPS 演示</Application>
  <PresentationFormat>宽屏</PresentationFormat>
  <Paragraphs>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wzj</dc:creator>
  <cp:lastModifiedBy>墨林</cp:lastModifiedBy>
  <cp:revision>4</cp:revision>
  <dcterms:created xsi:type="dcterms:W3CDTF">2023-07-12T06:11:00Z</dcterms:created>
  <dcterms:modified xsi:type="dcterms:W3CDTF">2023-12-18T01:31:58Z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89C906FE497245D2BA6314E8EE8E0F94_12</vt:lpwstr>
  </property>
  <property fmtid="{D5CDD505-2E9C-101B-9397-08002B2CF9AE}" pid="3" name="KSOProductBuildVer">
    <vt:lpwstr>2052-12.1.0.15990</vt:lpwstr>
  </property>
</Properties>
</file>