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77" r:id="rId2"/>
    <p:sldId id="278" r:id="rId3"/>
    <p:sldId id="279" r:id="rId4"/>
    <p:sldId id="257" r:id="rId5"/>
    <p:sldId id="258" r:id="rId6"/>
    <p:sldId id="259" r:id="rId7"/>
    <p:sldId id="260" r:id="rId8"/>
    <p:sldId id="261" r:id="rId9"/>
    <p:sldId id="262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</p:sldIdLst>
  <p:sldSz cx="9144000" cy="6858000" type="screen4x3"/>
  <p:notesSz cx="6858000" cy="9144000"/>
  <p:photoAlbum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30" autoAdjust="0"/>
    <p:restoredTop sz="94609" autoAdjust="0"/>
  </p:normalViewPr>
  <p:slideViewPr>
    <p:cSldViewPr>
      <p:cViewPr>
        <p:scale>
          <a:sx n="136" d="100"/>
          <a:sy n="136" d="100"/>
        </p:scale>
        <p:origin x="1265" y="69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κεφαλίδας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C39B5B-2266-4657-8F4D-C10E146CB90F}" type="datetimeFigureOut">
              <a:rPr lang="el-GR" smtClean="0"/>
              <a:pPr/>
              <a:t>22/1/2024</a:t>
            </a:fld>
            <a:endParaRPr lang="el-GR"/>
          </a:p>
        </p:txBody>
      </p:sp>
      <p:sp>
        <p:nvSpPr>
          <p:cNvPr id="4" name="3 - Θέση εικόνας διαφάνειας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l-GR"/>
          </a:p>
        </p:txBody>
      </p:sp>
      <p:sp>
        <p:nvSpPr>
          <p:cNvPr id="5" name="4 - Θέση σημειώσεων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37ABFE-E875-4D9C-8AA5-B567E6C74AC2}" type="slidenum">
              <a:rPr lang="el-GR" smtClean="0"/>
              <a:pPr/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Κάντε κλικ για να επεξεργαστείτε τον υπότιτλο του υποδείγματος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4168F-AAC4-4273-B0F0-49E3ED0F7FDF}" type="datetime1">
              <a:rPr lang="el-GR" smtClean="0"/>
              <a:pPr/>
              <a:t>22/1/2024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ADDB1-C0C1-473C-8E6D-88CC2C31816A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18486-BCB8-48E6-A209-7B77554CA13E}" type="datetime1">
              <a:rPr lang="el-GR" smtClean="0"/>
              <a:pPr/>
              <a:t>22/1/2024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ADDB1-C0C1-473C-8E6D-88CC2C31816A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70CFD-66FA-4503-8937-A98D739D57A4}" type="datetime1">
              <a:rPr lang="el-GR" smtClean="0"/>
              <a:pPr/>
              <a:t>22/1/2024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ADDB1-C0C1-473C-8E6D-88CC2C31816A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AB035-D70B-4F64-82BC-8A5EFDA47091}" type="datetime1">
              <a:rPr lang="el-GR" smtClean="0"/>
              <a:pPr/>
              <a:t>22/1/2024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ADDB1-C0C1-473C-8E6D-88CC2C31816A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E0028-10AF-404B-8FDD-C5E68CFB0E87}" type="datetime1">
              <a:rPr lang="el-GR" smtClean="0"/>
              <a:pPr/>
              <a:t>22/1/2024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ADDB1-C0C1-473C-8E6D-88CC2C31816A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B85DA-A69A-4C4D-87D5-E3864977C88B}" type="datetime1">
              <a:rPr lang="el-GR" smtClean="0"/>
              <a:pPr/>
              <a:t>22/1/2024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ADDB1-C0C1-473C-8E6D-88CC2C31816A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κειμένου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7" name="6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2E24E-0999-43CC-95B8-CBACA576C07A}" type="datetime1">
              <a:rPr lang="el-GR" smtClean="0"/>
              <a:pPr/>
              <a:t>22/1/2024</a:t>
            </a:fld>
            <a:endParaRPr lang="el-GR"/>
          </a:p>
        </p:txBody>
      </p:sp>
      <p:sp>
        <p:nvSpPr>
          <p:cNvPr id="8" name="7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8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ADDB1-C0C1-473C-8E6D-88CC2C31816A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52DD8-A042-40B3-97C4-B837F68A699F}" type="datetime1">
              <a:rPr lang="el-GR" smtClean="0"/>
              <a:pPr/>
              <a:t>22/1/2024</a:t>
            </a:fld>
            <a:endParaRPr lang="el-GR"/>
          </a:p>
        </p:txBody>
      </p:sp>
      <p:sp>
        <p:nvSpPr>
          <p:cNvPr id="4" name="3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4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ADDB1-C0C1-473C-8E6D-88CC2C31816A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AE546-83C0-40F6-91EF-8E4D33A7A182}" type="datetime1">
              <a:rPr lang="el-GR" smtClean="0"/>
              <a:pPr/>
              <a:t>22/1/2024</a:t>
            </a:fld>
            <a:endParaRPr lang="el-GR"/>
          </a:p>
        </p:txBody>
      </p:sp>
      <p:sp>
        <p:nvSpPr>
          <p:cNvPr id="3" name="2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ADDB1-C0C1-473C-8E6D-88CC2C31816A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AF548-5793-42FD-959F-F0E243113928}" type="datetime1">
              <a:rPr lang="el-GR" smtClean="0"/>
              <a:pPr/>
              <a:t>22/1/2024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ADDB1-C0C1-473C-8E6D-88CC2C31816A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D9344-E721-4B0F-87AB-A66E38BBC1EB}" type="datetime1">
              <a:rPr lang="el-GR" smtClean="0"/>
              <a:pPr/>
              <a:t>22/1/2024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ADDB1-C0C1-473C-8E6D-88CC2C31816A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τίτλου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15B43B-CB92-4C29-AFF1-BD7D07DA9223}" type="datetime1">
              <a:rPr lang="el-GR" smtClean="0"/>
              <a:pPr/>
              <a:t>22/1/2024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AADDB1-C0C1-473C-8E6D-88CC2C31816A}" type="slidenum">
              <a:rPr lang="el-GR" smtClean="0"/>
              <a:pPr/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27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785794"/>
            <a:ext cx="9144000" cy="51435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ADDB1-C0C1-473C-8E6D-88CC2C31816A}" type="slidenum">
              <a:rPr lang="el-GR" smtClean="0"/>
              <a:pPr/>
              <a:t>1</a:t>
            </a:fld>
            <a:endParaRPr lang="el-GR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26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ADDB1-C0C1-473C-8E6D-88CC2C31816A}" type="slidenum">
              <a:rPr lang="el-GR" smtClean="0"/>
              <a:pPr/>
              <a:t>10</a:t>
            </a:fld>
            <a:endParaRPr lang="el-GR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25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57232"/>
            <a:ext cx="9144000" cy="51435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ADDB1-C0C1-473C-8E6D-88CC2C31816A}" type="slidenum">
              <a:rPr lang="el-GR" smtClean="0"/>
              <a:pPr/>
              <a:t>11</a:t>
            </a:fld>
            <a:endParaRPr lang="el-GR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24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ADDB1-C0C1-473C-8E6D-88CC2C31816A}" type="slidenum">
              <a:rPr lang="el-GR" smtClean="0"/>
              <a:pPr/>
              <a:t>12</a:t>
            </a:fld>
            <a:endParaRPr lang="el-GR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23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ADDB1-C0C1-473C-8E6D-88CC2C31816A}" type="slidenum">
              <a:rPr lang="el-GR" smtClean="0"/>
              <a:pPr/>
              <a:t>13</a:t>
            </a:fld>
            <a:endParaRPr lang="el-GR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22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ADDB1-C0C1-473C-8E6D-88CC2C31816A}" type="slidenum">
              <a:rPr lang="el-GR" smtClean="0"/>
              <a:pPr/>
              <a:t>14</a:t>
            </a:fld>
            <a:endParaRPr lang="el-GR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21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ADDB1-C0C1-473C-8E6D-88CC2C31816A}" type="slidenum">
              <a:rPr lang="el-GR" smtClean="0"/>
              <a:pPr/>
              <a:t>15</a:t>
            </a:fld>
            <a:endParaRPr lang="el-GR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19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ADDB1-C0C1-473C-8E6D-88CC2C31816A}" type="slidenum">
              <a:rPr lang="el-GR" smtClean="0"/>
              <a:pPr/>
              <a:t>16</a:t>
            </a:fld>
            <a:endParaRPr lang="el-GR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20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785794"/>
            <a:ext cx="9144000" cy="51435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ADDB1-C0C1-473C-8E6D-88CC2C31816A}" type="slidenum">
              <a:rPr lang="el-GR" smtClean="0"/>
              <a:pPr/>
              <a:t>17</a:t>
            </a:fld>
            <a:endParaRPr lang="el-GR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18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785794"/>
            <a:ext cx="9144000" cy="51435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ADDB1-C0C1-473C-8E6D-88CC2C31816A}" type="slidenum">
              <a:rPr lang="el-GR" smtClean="0"/>
              <a:pPr/>
              <a:t>18</a:t>
            </a:fld>
            <a:endParaRPr lang="el-GR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17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57232"/>
            <a:ext cx="9144000" cy="51435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ADDB1-C0C1-473C-8E6D-88CC2C31816A}" type="slidenum">
              <a:rPr lang="el-GR" smtClean="0"/>
              <a:pPr/>
              <a:t>19</a:t>
            </a:fld>
            <a:endParaRPr lang="el-GR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14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ADDB1-C0C1-473C-8E6D-88CC2C31816A}" type="slidenum">
              <a:rPr lang="el-GR" smtClean="0"/>
              <a:pPr/>
              <a:t>2</a:t>
            </a:fld>
            <a:endParaRPr lang="el-GR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16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785794"/>
            <a:ext cx="9144000" cy="51435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ADDB1-C0C1-473C-8E6D-88CC2C31816A}" type="slidenum">
              <a:rPr lang="el-GR" smtClean="0"/>
              <a:pPr/>
              <a:t>20</a:t>
            </a:fld>
            <a:endParaRPr lang="el-GR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15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57232"/>
            <a:ext cx="9144000" cy="51435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ADDB1-C0C1-473C-8E6D-88CC2C31816A}" type="slidenum">
              <a:rPr lang="el-GR" smtClean="0"/>
              <a:pPr/>
              <a:t>3</a:t>
            </a:fld>
            <a:endParaRPr lang="el-GR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33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57232"/>
            <a:ext cx="9144000" cy="51435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ADDB1-C0C1-473C-8E6D-88CC2C31816A}" type="slidenum">
              <a:rPr lang="el-GR" smtClean="0"/>
              <a:pPr/>
              <a:t>4</a:t>
            </a:fld>
            <a:endParaRPr lang="el-GR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32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57232"/>
            <a:ext cx="9144000" cy="51435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ADDB1-C0C1-473C-8E6D-88CC2C31816A}" type="slidenum">
              <a:rPr lang="el-GR" smtClean="0"/>
              <a:pPr/>
              <a:t>5</a:t>
            </a:fld>
            <a:endParaRPr lang="el-GR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31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57232"/>
            <a:ext cx="9144000" cy="51435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ADDB1-C0C1-473C-8E6D-88CC2C31816A}" type="slidenum">
              <a:rPr lang="el-GR" smtClean="0"/>
              <a:pPr/>
              <a:t>6</a:t>
            </a:fld>
            <a:endParaRPr lang="el-GR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30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57232"/>
            <a:ext cx="9144000" cy="51435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ADDB1-C0C1-473C-8E6D-88CC2C31816A}" type="slidenum">
              <a:rPr lang="el-GR" smtClean="0"/>
              <a:pPr/>
              <a:t>7</a:t>
            </a:fld>
            <a:endParaRPr lang="el-GR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29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ADDB1-C0C1-473C-8E6D-88CC2C31816A}" type="slidenum">
              <a:rPr lang="el-GR" smtClean="0"/>
              <a:pPr/>
              <a:t>8</a:t>
            </a:fld>
            <a:endParaRPr lang="el-GR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28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57232"/>
            <a:ext cx="9144000" cy="51435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ADDB1-C0C1-473C-8E6D-88CC2C31816A}" type="slidenum">
              <a:rPr lang="el-GR" smtClean="0"/>
              <a:pPr/>
              <a:t>9</a:t>
            </a:fld>
            <a:endParaRPr lang="el-GR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20</Words>
  <Application>Microsoft Office PowerPoint</Application>
  <PresentationFormat>Προβολή στην οθόνη (4:3)</PresentationFormat>
  <Paragraphs>20</Paragraphs>
  <Slides>20</Slides>
  <Notes>0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20</vt:i4>
      </vt:variant>
    </vt:vector>
  </HeadingPairs>
  <TitlesOfParts>
    <vt:vector size="21" baseType="lpstr">
      <vt:lpstr>Θέμα του Office</vt:lpstr>
      <vt:lpstr>Διαφάνεια 1</vt:lpstr>
      <vt:lpstr>Διαφάνεια 2</vt:lpstr>
      <vt:lpstr>Διαφάνεια 3</vt:lpstr>
      <vt:lpstr>Διαφάνεια 4</vt:lpstr>
      <vt:lpstr>Διαφάνεια 5</vt:lpstr>
      <vt:lpstr>Διαφάνεια 6</vt:lpstr>
      <vt:lpstr>Διαφάνεια 7</vt:lpstr>
      <vt:lpstr>Διαφάνεια 8</vt:lpstr>
      <vt:lpstr>Διαφάνεια 9</vt:lpstr>
      <vt:lpstr>Διαφάνεια 10</vt:lpstr>
      <vt:lpstr>Διαφάνεια 11</vt:lpstr>
      <vt:lpstr>Διαφάνεια 12</vt:lpstr>
      <vt:lpstr>Διαφάνεια 13</vt:lpstr>
      <vt:lpstr>Διαφάνεια 14</vt:lpstr>
      <vt:lpstr>Διαφάνεια 15</vt:lpstr>
      <vt:lpstr>Διαφάνεια 16</vt:lpstr>
      <vt:lpstr>Διαφάνεια 17</vt:lpstr>
      <vt:lpstr>Διαφάνεια 18</vt:lpstr>
      <vt:lpstr>Διαφάνεια 19</vt:lpstr>
      <vt:lpstr>Διαφάνεια 20</vt:lpstr>
    </vt:vector>
  </TitlesOfParts>
  <Company>HP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Άλμπουμ φωτογραφιών</dc:title>
  <dc:creator>Dr. Nikolaos</dc:creator>
  <cp:lastModifiedBy>Dr. Nikolaos</cp:lastModifiedBy>
  <cp:revision>4</cp:revision>
  <dcterms:created xsi:type="dcterms:W3CDTF">2022-06-28T16:48:15Z</dcterms:created>
  <dcterms:modified xsi:type="dcterms:W3CDTF">2024-01-22T11:48:01Z</dcterms:modified>
</cp:coreProperties>
</file>