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7" d="100"/>
          <a:sy n="97" d="100"/>
        </p:scale>
        <p:origin x="151" y="3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D7452-1A72-43F9-B49D-1C0320CF93A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9B8C5-431F-4CF4-8B93-A7E22A09743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8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7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26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32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3</cp:revision>
  <dcterms:created xsi:type="dcterms:W3CDTF">2022-06-28T15:55:28Z</dcterms:created>
  <dcterms:modified xsi:type="dcterms:W3CDTF">2024-01-22T11:55:47Z</dcterms:modified>
</cp:coreProperties>
</file>