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7" r:id="rId2"/>
    <p:sldId id="278" r:id="rId3"/>
    <p:sldId id="279" r:id="rId4"/>
    <p:sldId id="257" r:id="rId5"/>
    <p:sldId id="258" r:id="rId6"/>
    <p:sldId id="259" r:id="rId7"/>
    <p:sldId id="260" r:id="rId8"/>
    <p:sldId id="261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photoAlbum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0" autoAdjust="0"/>
    <p:restoredTop sz="94609" autoAdjust="0"/>
  </p:normalViewPr>
  <p:slideViewPr>
    <p:cSldViewPr>
      <p:cViewPr>
        <p:scale>
          <a:sx n="136" d="100"/>
          <a:sy n="136" d="100"/>
        </p:scale>
        <p:origin x="1265" y="69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C39B5B-2266-4657-8F4D-C10E146CB90F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37ABFE-E875-4D9C-8AA5-B567E6C74AC2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4168F-AAC4-4273-B0F0-49E3ED0F7FDF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18486-BCB8-48E6-A209-7B77554CA13E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70CFD-66FA-4503-8937-A98D739D57A4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B035-D70B-4F64-82BC-8A5EFDA47091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E0028-10AF-404B-8FDD-C5E68CFB0E87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85DA-A69A-4C4D-87D5-E3864977C88B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2E24E-0999-43CC-95B8-CBACA576C07A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2DD8-A042-40B3-97C4-B837F68A699F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AE546-83C0-40F6-91EF-8E4D33A7A182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F548-5793-42FD-959F-F0E243113928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D9344-E721-4B0F-87AB-A66E38BBC1EB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5B43B-CB92-4C29-AFF1-BD7D07DA9223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7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785794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1</a:t>
            </a:fld>
            <a:endParaRPr lang="el-G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6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10</a:t>
            </a:fld>
            <a:endParaRPr lang="el-G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5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11</a:t>
            </a:fld>
            <a:endParaRPr lang="el-G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4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12</a:t>
            </a:fld>
            <a:endParaRPr lang="el-G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3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13</a:t>
            </a:fld>
            <a:endParaRPr lang="el-G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2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14</a:t>
            </a:fld>
            <a:endParaRPr lang="el-G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1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15</a:t>
            </a:fld>
            <a:endParaRPr lang="el-G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9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16</a:t>
            </a:fld>
            <a:endParaRPr lang="el-G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0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785794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17</a:t>
            </a:fld>
            <a:endParaRPr lang="el-G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8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785794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18</a:t>
            </a:fld>
            <a:endParaRPr lang="el-GR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7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19</a:t>
            </a:fld>
            <a:endParaRPr lang="el-G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4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2</a:t>
            </a:fld>
            <a:endParaRPr lang="el-GR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6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785794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20</a:t>
            </a:fld>
            <a:endParaRPr lang="el-G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5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3</a:t>
            </a:fld>
            <a:endParaRPr lang="el-G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33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4</a:t>
            </a:fld>
            <a:endParaRPr lang="el-G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32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5</a:t>
            </a:fld>
            <a:endParaRPr lang="el-G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31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6</a:t>
            </a:fld>
            <a:endParaRPr lang="el-G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30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7</a:t>
            </a:fld>
            <a:endParaRPr lang="el-G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9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8</a:t>
            </a:fld>
            <a:endParaRPr lang="el-G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8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9</a:t>
            </a:fld>
            <a:endParaRPr lang="el-G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20</Words>
  <Application>Microsoft Office PowerPoint</Application>
  <PresentationFormat>Προβολή στην οθόνη (4:3)</PresentationFormat>
  <Paragraphs>20</Paragraphs>
  <Slides>20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20</vt:i4>
      </vt:variant>
    </vt:vector>
  </HeadingPairs>
  <TitlesOfParts>
    <vt:vector size="21" baseType="lpstr">
      <vt:lpstr>Θέμα του Office</vt:lpstr>
      <vt:lpstr>Διαφάνεια 1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  <vt:lpstr>Διαφάνεια 11</vt:lpstr>
      <vt:lpstr>Διαφάνεια 12</vt:lpstr>
      <vt:lpstr>Διαφάνεια 13</vt:lpstr>
      <vt:lpstr>Διαφάνεια 14</vt:lpstr>
      <vt:lpstr>Διαφάνεια 15</vt:lpstr>
      <vt:lpstr>Διαφάνεια 16</vt:lpstr>
      <vt:lpstr>Διαφάνεια 17</vt:lpstr>
      <vt:lpstr>Διαφάνεια 18</vt:lpstr>
      <vt:lpstr>Διαφάνεια 19</vt:lpstr>
      <vt:lpstr>Διαφάνεια 20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Άλμπουμ φωτογραφιών</dc:title>
  <dc:creator>Dr. Nikolaos</dc:creator>
  <cp:lastModifiedBy>Dr. Nikolaos</cp:lastModifiedBy>
  <cp:revision>4</cp:revision>
  <dcterms:created xsi:type="dcterms:W3CDTF">2022-06-28T16:48:15Z</dcterms:created>
  <dcterms:modified xsi:type="dcterms:W3CDTF">2024-01-22T12:04:11Z</dcterms:modified>
</cp:coreProperties>
</file>