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39" d="100"/>
          <a:sy n="139" d="100"/>
        </p:scale>
        <p:origin x="1368" y="14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CAA96-D012-4000-B04D-D429ADE7581D}" type="datetimeFigureOut">
              <a:rPr lang="el-GR" smtClean="0"/>
              <a:pPr/>
              <a:t>22/1/2024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6DA31-318A-4F1B-A0BE-F119B0B1DA7C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9718" cy="6858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046156" cy="574040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72594" cy="6858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Προβολή στην οθόνη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4" baseType="lpstr">
      <vt:lpstr>Θέμα του Office</vt:lpstr>
      <vt:lpstr>Διαφάνεια 1</vt:lpstr>
      <vt:lpstr>Διαφάνεια 2</vt:lpstr>
      <vt:lpstr>Διαφάνεια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Dr. Nikolaos</dc:creator>
  <cp:lastModifiedBy>Dr. Nikolaos</cp:lastModifiedBy>
  <cp:revision>2</cp:revision>
  <dcterms:created xsi:type="dcterms:W3CDTF">2022-07-05T15:32:23Z</dcterms:created>
  <dcterms:modified xsi:type="dcterms:W3CDTF">2024-01-22T12:16:58Z</dcterms:modified>
</cp:coreProperties>
</file>