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photoAlbum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4" d="100"/>
          <a:sy n="94" d="100"/>
        </p:scale>
        <p:origin x="65" y="3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E8A93-79CA-4185-BABA-7AF22CD44052}" type="datetimeFigureOut">
              <a:rPr lang="el-GR" smtClean="0"/>
              <a:pPr/>
              <a:t>22/1/2024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1A4C9-097B-4D59-BA8B-AE94AD525039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3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2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2867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1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2867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3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1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2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1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3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32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image (2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Προβολή στην οθόνη (4:3)</PresentationFormat>
  <Paragraphs>0</Paragraphs>
  <Slides>21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21</vt:i4>
      </vt:variant>
    </vt:vector>
  </HeadingPairs>
  <TitlesOfParts>
    <vt:vector size="22" baseType="lpstr">
      <vt:lpstr>Θέμα του Office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  <vt:lpstr>Διαφάνεια 21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Άλμπουμ φωτογραφιών</dc:title>
  <dc:creator>Dr. Nikolaos</dc:creator>
  <cp:lastModifiedBy>Dr. Nikolaos</cp:lastModifiedBy>
  <cp:revision>3</cp:revision>
  <dcterms:created xsi:type="dcterms:W3CDTF">2022-06-28T16:07:44Z</dcterms:created>
  <dcterms:modified xsi:type="dcterms:W3CDTF">2024-01-22T11:47:22Z</dcterms:modified>
</cp:coreProperties>
</file>