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65" y="4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3470A-EDCE-4236-8AE0-1DACBE14B62E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E1ECE-D01D-40D1-B9F1-27EC9FBEF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6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5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4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32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3</cp:revision>
  <dcterms:created xsi:type="dcterms:W3CDTF">2022-06-28T15:45:46Z</dcterms:created>
  <dcterms:modified xsi:type="dcterms:W3CDTF">2024-01-22T11:59:41Z</dcterms:modified>
</cp:coreProperties>
</file>