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12" d="100"/>
          <a:sy n="112" d="100"/>
        </p:scale>
        <p:origin x="579" y="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7C95-CA36-416C-9A21-DD298400E32E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D9E3D-E869-40E0-AEA0-57E87119B8F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85794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Προβολή στην οθόνη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17</vt:i4>
      </vt:variant>
    </vt:vector>
  </HeadingPairs>
  <TitlesOfParts>
    <vt:vector size="18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3</cp:revision>
  <dcterms:created xsi:type="dcterms:W3CDTF">2022-06-28T16:32:24Z</dcterms:created>
  <dcterms:modified xsi:type="dcterms:W3CDTF">2024-01-22T11:52:19Z</dcterms:modified>
</cp:coreProperties>
</file>