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8" d="100"/>
          <a:sy n="108" d="100"/>
        </p:scale>
        <p:origin x="459" y="4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A008-F475-4873-AAFF-5B1EFF8606B7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60753-30E8-40E4-9800-EEB3BA4AF30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5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4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3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2425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3</cp:revision>
  <dcterms:created xsi:type="dcterms:W3CDTF">2022-06-28T15:52:17Z</dcterms:created>
  <dcterms:modified xsi:type="dcterms:W3CDTF">2024-01-22T11:58:44Z</dcterms:modified>
</cp:coreProperties>
</file>