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photoAlbum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2" d="100"/>
          <a:sy n="102" d="100"/>
        </p:scale>
        <p:origin x="288" y="4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76F2B-1874-4523-A4E1-7F46987E0E1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5D29D-3B44-4E62-B8DD-93C19472C092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22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21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20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785794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Προβολή στην οθόνη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Θέμα του Office</vt:lpstr>
      <vt:lpstr>Διαφάνεια 1</vt:lpstr>
      <vt:lpstr>Διαφάνεια 2</vt:lpstr>
      <vt:lpstr>Διαφάνεια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Άλμπουμ φωτογραφιών</dc:title>
  <dc:creator>Dr. Nikolaos</dc:creator>
  <cp:lastModifiedBy>Dr. Nikolaos</cp:lastModifiedBy>
  <cp:revision>3</cp:revision>
  <dcterms:created xsi:type="dcterms:W3CDTF">2022-06-28T15:50:09Z</dcterms:created>
  <dcterms:modified xsi:type="dcterms:W3CDTF">2024-01-22T11:57:31Z</dcterms:modified>
</cp:coreProperties>
</file>