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photoAlbum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12" d="100"/>
          <a:sy n="112" d="100"/>
        </p:scale>
        <p:origin x="579" y="4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7B56B-74DB-47A5-9311-E9C372EF9DC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A192-6BA0-4EFF-83D7-DDF12355F0F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7B56B-74DB-47A5-9311-E9C372EF9DC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A192-6BA0-4EFF-83D7-DDF12355F0F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7B56B-74DB-47A5-9311-E9C372EF9DC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A192-6BA0-4EFF-83D7-DDF12355F0F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7B56B-74DB-47A5-9311-E9C372EF9DC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A192-6BA0-4EFF-83D7-DDF12355F0F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7B56B-74DB-47A5-9311-E9C372EF9DC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A192-6BA0-4EFF-83D7-DDF12355F0F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7B56B-74DB-47A5-9311-E9C372EF9DC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A192-6BA0-4EFF-83D7-DDF12355F0F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7B56B-74DB-47A5-9311-E9C372EF9DC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A192-6BA0-4EFF-83D7-DDF12355F0F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7B56B-74DB-47A5-9311-E9C372EF9DC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A192-6BA0-4EFF-83D7-DDF12355F0F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7B56B-74DB-47A5-9311-E9C372EF9DC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A192-6BA0-4EFF-83D7-DDF12355F0F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7B56B-74DB-47A5-9311-E9C372EF9DC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A192-6BA0-4EFF-83D7-DDF12355F0F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7B56B-74DB-47A5-9311-E9C372EF9DC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AA192-6BA0-4EFF-83D7-DDF12355F0F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7B56B-74DB-47A5-9311-E9C372EF9DC5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AA192-6BA0-4EFF-83D7-DDF12355F0FC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31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30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29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Προβολή στην οθόνη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4" baseType="lpstr">
      <vt:lpstr>Θέμα του Office</vt:lpstr>
      <vt:lpstr>Διαφάνεια 1</vt:lpstr>
      <vt:lpstr>Διαφάνεια 2</vt:lpstr>
      <vt:lpstr>Διαφάνεια 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Άλμπουμ φωτογραφιών</dc:title>
  <dc:creator>Dr. Nikolaos</dc:creator>
  <cp:lastModifiedBy>Dr. Nikolaos</cp:lastModifiedBy>
  <cp:revision>3</cp:revision>
  <dcterms:created xsi:type="dcterms:W3CDTF">2022-06-28T15:56:45Z</dcterms:created>
  <dcterms:modified xsi:type="dcterms:W3CDTF">2024-01-22T11:56:36Z</dcterms:modified>
</cp:coreProperties>
</file>