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74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</p:sldIdLst>
  <p:sldSz cx="9144000" cy="6858000" type="screen4x3"/>
  <p:notesSz cx="6858000" cy="9144000"/>
  <p:photoAlbum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96" d="100"/>
          <a:sy n="96" d="100"/>
        </p:scale>
        <p:origin x="117" y="27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EA4E7-7B89-49D4-A4F6-8D7010749B20}" type="datetimeFigureOut">
              <a:rPr lang="el-GR" smtClean="0"/>
              <a:pPr/>
              <a:t>22/1/2024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BC033-3438-4C96-9B87-949AF71E5F32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EA4E7-7B89-49D4-A4F6-8D7010749B20}" type="datetimeFigureOut">
              <a:rPr lang="el-GR" smtClean="0"/>
              <a:pPr/>
              <a:t>22/1/2024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BC033-3438-4C96-9B87-949AF71E5F32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EA4E7-7B89-49D4-A4F6-8D7010749B20}" type="datetimeFigureOut">
              <a:rPr lang="el-GR" smtClean="0"/>
              <a:pPr/>
              <a:t>22/1/2024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BC033-3438-4C96-9B87-949AF71E5F32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EA4E7-7B89-49D4-A4F6-8D7010749B20}" type="datetimeFigureOut">
              <a:rPr lang="el-GR" smtClean="0"/>
              <a:pPr/>
              <a:t>22/1/2024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BC033-3438-4C96-9B87-949AF71E5F32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EA4E7-7B89-49D4-A4F6-8D7010749B20}" type="datetimeFigureOut">
              <a:rPr lang="el-GR" smtClean="0"/>
              <a:pPr/>
              <a:t>22/1/2024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BC033-3438-4C96-9B87-949AF71E5F32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EA4E7-7B89-49D4-A4F6-8D7010749B20}" type="datetimeFigureOut">
              <a:rPr lang="el-GR" smtClean="0"/>
              <a:pPr/>
              <a:t>22/1/2024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BC033-3438-4C96-9B87-949AF71E5F32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EA4E7-7B89-49D4-A4F6-8D7010749B20}" type="datetimeFigureOut">
              <a:rPr lang="el-GR" smtClean="0"/>
              <a:pPr/>
              <a:t>22/1/2024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BC033-3438-4C96-9B87-949AF71E5F32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EA4E7-7B89-49D4-A4F6-8D7010749B20}" type="datetimeFigureOut">
              <a:rPr lang="el-GR" smtClean="0"/>
              <a:pPr/>
              <a:t>22/1/2024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BC033-3438-4C96-9B87-949AF71E5F32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EA4E7-7B89-49D4-A4F6-8D7010749B20}" type="datetimeFigureOut">
              <a:rPr lang="el-GR" smtClean="0"/>
              <a:pPr/>
              <a:t>22/1/2024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BC033-3438-4C96-9B87-949AF71E5F32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EA4E7-7B89-49D4-A4F6-8D7010749B20}" type="datetimeFigureOut">
              <a:rPr lang="el-GR" smtClean="0"/>
              <a:pPr/>
              <a:t>22/1/2024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BC033-3438-4C96-9B87-949AF71E5F32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EA4E7-7B89-49D4-A4F6-8D7010749B20}" type="datetimeFigureOut">
              <a:rPr lang="el-GR" smtClean="0"/>
              <a:pPr/>
              <a:t>22/1/2024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BC033-3438-4C96-9B87-949AF71E5F32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6EA4E7-7B89-49D4-A4F6-8D7010749B20}" type="datetimeFigureOut">
              <a:rPr lang="el-GR" smtClean="0"/>
              <a:pPr/>
              <a:t>22/1/2024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1BC033-3438-4C96-9B87-949AF71E5F32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30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22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21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20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19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32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18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32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17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16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14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29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15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28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27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26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25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24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23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Προβολή στην οθόνη (4:3)</PresentationFormat>
  <Paragraphs>0</Paragraphs>
  <Slides>17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17</vt:i4>
      </vt:variant>
    </vt:vector>
  </HeadingPairs>
  <TitlesOfParts>
    <vt:vector size="18" baseType="lpstr">
      <vt:lpstr>Θέμα του Office</vt:lpstr>
      <vt:lpstr>Διαφάνεια 1</vt:lpstr>
      <vt:lpstr>Διαφάνεια 2</vt:lpstr>
      <vt:lpstr>Διαφάνεια 3</vt:lpstr>
      <vt:lpstr>Διαφάνεια 4</vt:lpstr>
      <vt:lpstr>Διαφάνεια 5</vt:lpstr>
      <vt:lpstr>Διαφάνεια 6</vt:lpstr>
      <vt:lpstr>Διαφάνεια 7</vt:lpstr>
      <vt:lpstr>Διαφάνεια 8</vt:lpstr>
      <vt:lpstr>Διαφάνεια 9</vt:lpstr>
      <vt:lpstr>Διαφάνεια 10</vt:lpstr>
      <vt:lpstr>Διαφάνεια 11</vt:lpstr>
      <vt:lpstr>Διαφάνεια 12</vt:lpstr>
      <vt:lpstr>Διαφάνεια 13</vt:lpstr>
      <vt:lpstr>Διαφάνεια 14</vt:lpstr>
      <vt:lpstr>Διαφάνεια 15</vt:lpstr>
      <vt:lpstr>Διαφάνεια 16</vt:lpstr>
      <vt:lpstr>Διαφάνεια 17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Άλμπουμ φωτογραφιών</dc:title>
  <dc:creator>Dr. Nikolaos</dc:creator>
  <cp:lastModifiedBy>Dr. Nikolaos</cp:lastModifiedBy>
  <cp:revision>3</cp:revision>
  <dcterms:created xsi:type="dcterms:W3CDTF">2022-06-28T16:13:59Z</dcterms:created>
  <dcterms:modified xsi:type="dcterms:W3CDTF">2024-01-22T11:50:46Z</dcterms:modified>
</cp:coreProperties>
</file>