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175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D6282-3AAA-493D-AC4E-50D38153BB2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ED005-BFD8-401D-A2FC-44B798DD71F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9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8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17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4</cp:revision>
  <dcterms:created xsi:type="dcterms:W3CDTF">2022-06-28T15:47:51Z</dcterms:created>
  <dcterms:modified xsi:type="dcterms:W3CDTF">2024-01-22T11:54:50Z</dcterms:modified>
</cp:coreProperties>
</file>