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56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4B365-E4B7-4EDE-B961-11F6C76B5253}" type="datetimeFigureOut">
              <a:rPr lang="el-GR" smtClean="0"/>
              <a:t>5/7/2022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90E6C-2E6B-4985-A5DB-FA53B2B5FED1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4B365-E4B7-4EDE-B961-11F6C76B5253}" type="datetimeFigureOut">
              <a:rPr lang="el-GR" smtClean="0"/>
              <a:t>5/7/2022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90E6C-2E6B-4985-A5DB-FA53B2B5FED1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4B365-E4B7-4EDE-B961-11F6C76B5253}" type="datetimeFigureOut">
              <a:rPr lang="el-GR" smtClean="0"/>
              <a:t>5/7/2022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90E6C-2E6B-4985-A5DB-FA53B2B5FED1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4B365-E4B7-4EDE-B961-11F6C76B5253}" type="datetimeFigureOut">
              <a:rPr lang="el-GR" smtClean="0"/>
              <a:t>5/7/2022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90E6C-2E6B-4985-A5DB-FA53B2B5FED1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4B365-E4B7-4EDE-B961-11F6C76B5253}" type="datetimeFigureOut">
              <a:rPr lang="el-GR" smtClean="0"/>
              <a:t>5/7/2022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90E6C-2E6B-4985-A5DB-FA53B2B5FED1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4B365-E4B7-4EDE-B961-11F6C76B5253}" type="datetimeFigureOut">
              <a:rPr lang="el-GR" smtClean="0"/>
              <a:t>5/7/2022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90E6C-2E6B-4985-A5DB-FA53B2B5FED1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4B365-E4B7-4EDE-B961-11F6C76B5253}" type="datetimeFigureOut">
              <a:rPr lang="el-GR" smtClean="0"/>
              <a:t>5/7/2022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90E6C-2E6B-4985-A5DB-FA53B2B5FED1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4B365-E4B7-4EDE-B961-11F6C76B5253}" type="datetimeFigureOut">
              <a:rPr lang="el-GR" smtClean="0"/>
              <a:t>5/7/2022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90E6C-2E6B-4985-A5DB-FA53B2B5FED1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4B365-E4B7-4EDE-B961-11F6C76B5253}" type="datetimeFigureOut">
              <a:rPr lang="el-GR" smtClean="0"/>
              <a:t>5/7/2022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90E6C-2E6B-4985-A5DB-FA53B2B5FED1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4B365-E4B7-4EDE-B961-11F6C76B5253}" type="datetimeFigureOut">
              <a:rPr lang="el-GR" smtClean="0"/>
              <a:t>5/7/2022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90E6C-2E6B-4985-A5DB-FA53B2B5FED1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4B365-E4B7-4EDE-B961-11F6C76B5253}" type="datetimeFigureOut">
              <a:rPr lang="el-GR" smtClean="0"/>
              <a:t>5/7/2022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90E6C-2E6B-4985-A5DB-FA53B2B5FED1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4B365-E4B7-4EDE-B961-11F6C76B5253}" type="datetimeFigureOut">
              <a:rPr lang="el-GR" smtClean="0"/>
              <a:t>5/7/2022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90E6C-2E6B-4985-A5DB-FA53B2B5FED1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Προβολή στην οθόνη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8</vt:i4>
      </vt:variant>
    </vt:vector>
  </HeadingPairs>
  <TitlesOfParts>
    <vt:vector size="9" baseType="lpstr">
      <vt:lpstr>Θέμα του Office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Dr. Nikolaos</dc:creator>
  <cp:lastModifiedBy>Dr. Nikolaos</cp:lastModifiedBy>
  <cp:revision>1</cp:revision>
  <dcterms:created xsi:type="dcterms:W3CDTF">2022-07-05T15:27:27Z</dcterms:created>
  <dcterms:modified xsi:type="dcterms:W3CDTF">2022-07-05T15:28:00Z</dcterms:modified>
</cp:coreProperties>
</file>