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4" r:id="rId3"/>
    <p:sldId id="275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photoAlbum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2" d="100"/>
          <a:sy n="102" d="100"/>
        </p:scale>
        <p:origin x="288" y="4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62268-4976-44FA-93AC-A488300E883D}" type="datetimeFigureOut">
              <a:rPr lang="el-GR" smtClean="0"/>
              <a:pPr/>
              <a:t>22/1/2024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1DCB0-8D41-47CD-9051-BB020A04FC5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62268-4976-44FA-93AC-A488300E883D}" type="datetimeFigureOut">
              <a:rPr lang="el-GR" smtClean="0"/>
              <a:pPr/>
              <a:t>22/1/2024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1DCB0-8D41-47CD-9051-BB020A04FC5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62268-4976-44FA-93AC-A488300E883D}" type="datetimeFigureOut">
              <a:rPr lang="el-GR" smtClean="0"/>
              <a:pPr/>
              <a:t>22/1/2024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1DCB0-8D41-47CD-9051-BB020A04FC5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62268-4976-44FA-93AC-A488300E883D}" type="datetimeFigureOut">
              <a:rPr lang="el-GR" smtClean="0"/>
              <a:pPr/>
              <a:t>22/1/2024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1DCB0-8D41-47CD-9051-BB020A04FC5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62268-4976-44FA-93AC-A488300E883D}" type="datetimeFigureOut">
              <a:rPr lang="el-GR" smtClean="0"/>
              <a:pPr/>
              <a:t>22/1/2024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1DCB0-8D41-47CD-9051-BB020A04FC5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62268-4976-44FA-93AC-A488300E883D}" type="datetimeFigureOut">
              <a:rPr lang="el-GR" smtClean="0"/>
              <a:pPr/>
              <a:t>22/1/2024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1DCB0-8D41-47CD-9051-BB020A04FC5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62268-4976-44FA-93AC-A488300E883D}" type="datetimeFigureOut">
              <a:rPr lang="el-GR" smtClean="0"/>
              <a:pPr/>
              <a:t>22/1/2024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1DCB0-8D41-47CD-9051-BB020A04FC5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62268-4976-44FA-93AC-A488300E883D}" type="datetimeFigureOut">
              <a:rPr lang="el-GR" smtClean="0"/>
              <a:pPr/>
              <a:t>22/1/2024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1DCB0-8D41-47CD-9051-BB020A04FC5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62268-4976-44FA-93AC-A488300E883D}" type="datetimeFigureOut">
              <a:rPr lang="el-GR" smtClean="0"/>
              <a:pPr/>
              <a:t>22/1/2024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1DCB0-8D41-47CD-9051-BB020A04FC5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62268-4976-44FA-93AC-A488300E883D}" type="datetimeFigureOut">
              <a:rPr lang="el-GR" smtClean="0"/>
              <a:pPr/>
              <a:t>22/1/2024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1DCB0-8D41-47CD-9051-BB020A04FC5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62268-4976-44FA-93AC-A488300E883D}" type="datetimeFigureOut">
              <a:rPr lang="el-GR" smtClean="0"/>
              <a:pPr/>
              <a:t>22/1/2024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1DCB0-8D41-47CD-9051-BB020A04FC5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E62268-4976-44FA-93AC-A488300E883D}" type="datetimeFigureOut">
              <a:rPr lang="el-GR" smtClean="0"/>
              <a:pPr/>
              <a:t>22/1/2024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01DCB0-8D41-47CD-9051-BB020A04FC5D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32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40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785794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37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36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32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35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34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32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33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39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32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46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785794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45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44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43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42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41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Προβολή στην οθόνη (4:3)</PresentationFormat>
  <Paragraphs>0</Paragraphs>
  <Slides>15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15</vt:i4>
      </vt:variant>
    </vt:vector>
  </HeadingPairs>
  <TitlesOfParts>
    <vt:vector size="16" baseType="lpstr">
      <vt:lpstr>Θέμα του Office</vt:lpstr>
      <vt:lpstr>Διαφάνεια 1</vt:lpstr>
      <vt:lpstr>Διαφάνεια 2</vt:lpstr>
      <vt:lpstr>Διαφάνεια 3</vt:lpstr>
      <vt:lpstr>Διαφάνεια 4</vt:lpstr>
      <vt:lpstr>Διαφάνεια 5</vt:lpstr>
      <vt:lpstr>Διαφάνεια 6</vt:lpstr>
      <vt:lpstr>Διαφάνεια 7</vt:lpstr>
      <vt:lpstr>Διαφάνεια 8</vt:lpstr>
      <vt:lpstr>Διαφάνεια 9</vt:lpstr>
      <vt:lpstr>Διαφάνεια 10</vt:lpstr>
      <vt:lpstr>Διαφάνεια 11</vt:lpstr>
      <vt:lpstr>Διαφάνεια 12</vt:lpstr>
      <vt:lpstr>Διαφάνεια 13</vt:lpstr>
      <vt:lpstr>Διαφάνεια 14</vt:lpstr>
      <vt:lpstr>Διαφάνεια 15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Άλμπουμ φωτογραφιών</dc:title>
  <dc:creator>Dr. Nikolaos</dc:creator>
  <cp:lastModifiedBy>Dr. Nikolaos</cp:lastModifiedBy>
  <cp:revision>3</cp:revision>
  <dcterms:created xsi:type="dcterms:W3CDTF">2022-06-28T16:42:52Z</dcterms:created>
  <dcterms:modified xsi:type="dcterms:W3CDTF">2024-01-22T11:53:16Z</dcterms:modified>
</cp:coreProperties>
</file>