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photoAlbum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43" d="100"/>
          <a:sy n="143" d="100"/>
        </p:scale>
        <p:origin x="1471" y="8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9D3D4-DDB9-4225-AB3F-000DAF2DA04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2873-017C-4902-A89A-411AF3F6CA6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02873-017C-4902-A89A-411AF3F6CA68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60302-38DC-4D0E-85D1-FC43FB19012C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6768-1549-4218-BCBB-E8B40DD4C9B4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0433F-4FF4-4D69-AA77-84C7ED2B1BE3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00-6C0D-4C0A-A53F-2DC9DAAB3E69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FB40-C388-475D-B597-EC88C585EBE9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C4CA-0567-4F6F-9F19-A138E91FB337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FE3D-02BA-4A36-944A-25FFDAF3A1E0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B75A-DE6E-4FEC-B01C-F1FA4864D30A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D884-3A3C-4DC0-A531-FA9DD9234437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66C-EE74-41DF-B75E-02875BEF8361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C9BC1-27E0-4042-8D6F-5D4518091746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380C8-E62B-413C-BCAC-4295C50E2042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34).pn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33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2</a:t>
            </a:fld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32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Office PowerPoint</Application>
  <PresentationFormat>Προβολή στην οθόνη (4:3)</PresentationFormat>
  <Paragraphs>4</Paragraphs>
  <Slides>3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Διαφάνεια 1</vt:lpstr>
      <vt:lpstr>Διαφάνεια 2</vt:lpstr>
      <vt:lpstr>Διαφάνεια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Άλμπουμ φωτογραφιών</dc:title>
  <dc:creator>Dr. Nikolaos</dc:creator>
  <cp:lastModifiedBy>Dr. Nikolaos</cp:lastModifiedBy>
  <cp:revision>4</cp:revision>
  <dcterms:created xsi:type="dcterms:W3CDTF">2022-06-28T15:58:21Z</dcterms:created>
  <dcterms:modified xsi:type="dcterms:W3CDTF">2024-01-22T12:04:54Z</dcterms:modified>
</cp:coreProperties>
</file>