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069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3" autoAdjust="0"/>
  </p:normalViewPr>
  <p:slideViewPr>
    <p:cSldViewPr snapToGrid="0" showGuides="1">
      <p:cViewPr varScale="1">
        <p:scale>
          <a:sx n="72" d="100"/>
          <a:sy n="72" d="100"/>
        </p:scale>
        <p:origin x="1839" y="42"/>
      </p:cViewPr>
      <p:guideLst>
        <p:guide pos="2069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93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10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539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52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16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07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386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10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5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695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64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66B99-B6F2-48B8-965C-50287B94C9A7}" type="datetimeFigureOut">
              <a:rPr lang="ko-KR" altLang="en-US" smtClean="0"/>
              <a:t>2024-03-07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D7EE9-6172-44B0-8633-00CC8C2EEC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7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tiff"/><Relationship Id="rId5" Type="http://schemas.openxmlformats.org/officeDocument/2006/relationships/image" Target="../media/image7.tiff"/><Relationship Id="rId4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DEA6C844-507E-8E7E-F9F9-F66EB4CF9DC4}"/>
              </a:ext>
            </a:extLst>
          </p:cNvPr>
          <p:cNvCxnSpPr>
            <a:cxnSpLocks/>
          </p:cNvCxnSpPr>
          <p:nvPr/>
        </p:nvCxnSpPr>
        <p:spPr>
          <a:xfrm>
            <a:off x="5726795" y="3176015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37884E5-D50C-8C4F-2E69-5FC2EB01E579}"/>
              </a:ext>
            </a:extLst>
          </p:cNvPr>
          <p:cNvCxnSpPr>
            <a:cxnSpLocks/>
          </p:cNvCxnSpPr>
          <p:nvPr/>
        </p:nvCxnSpPr>
        <p:spPr>
          <a:xfrm>
            <a:off x="5726795" y="3583886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24DA97A-CD79-73E2-A77B-8B9E85C04D6F}"/>
              </a:ext>
            </a:extLst>
          </p:cNvPr>
          <p:cNvSpPr txBox="1"/>
          <p:nvPr/>
        </p:nvSpPr>
        <p:spPr>
          <a:xfrm>
            <a:off x="156793" y="3217427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altLang="ko-KR" sz="1000" b="1" dirty="0">
                <a:latin typeface="Arial" pitchFamily="34" charset="0"/>
                <a:cs typeface="Arial" pitchFamily="34" charset="0"/>
              </a:rPr>
              <a:t>β</a:t>
            </a:r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altLang="ko-KR" sz="1000" b="1" dirty="0" err="1">
                <a:latin typeface="Arial" pitchFamily="34" charset="0"/>
                <a:cs typeface="Arial" pitchFamily="34" charset="0"/>
              </a:rPr>
              <a:t>Actin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39A50D4E-602C-BA16-1452-15987648E505}"/>
              </a:ext>
            </a:extLst>
          </p:cNvPr>
          <p:cNvCxnSpPr>
            <a:cxnSpLocks/>
          </p:cNvCxnSpPr>
          <p:nvPr/>
        </p:nvCxnSpPr>
        <p:spPr>
          <a:xfrm>
            <a:off x="407583" y="3467832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6B58C1-5CC2-86B9-3E45-80CC51644371}"/>
              </a:ext>
            </a:extLst>
          </p:cNvPr>
          <p:cNvSpPr txBox="1"/>
          <p:nvPr/>
        </p:nvSpPr>
        <p:spPr>
          <a:xfrm>
            <a:off x="5777617" y="3051535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45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4E8E71-4732-42AF-1AFC-E7ACB178E003}"/>
              </a:ext>
            </a:extLst>
          </p:cNvPr>
          <p:cNvSpPr txBox="1"/>
          <p:nvPr/>
        </p:nvSpPr>
        <p:spPr>
          <a:xfrm>
            <a:off x="5777617" y="3459406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35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65FDFC3-9426-6C06-EC36-00C2A7E38D3D}"/>
              </a:ext>
            </a:extLst>
          </p:cNvPr>
          <p:cNvSpPr txBox="1"/>
          <p:nvPr/>
        </p:nvSpPr>
        <p:spPr>
          <a:xfrm>
            <a:off x="15353" y="16129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Fig4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그림 18" descr="스케치, 채찍, 흑백이(가) 표시된 사진&#10;&#10;자동 생성된 설명">
            <a:extLst>
              <a:ext uri="{FF2B5EF4-FFF2-40B4-BE49-F238E27FC236}">
                <a16:creationId xmlns:a16="http://schemas.microsoft.com/office/drawing/2014/main" id="{46E1045B-8F59-CA67-B8FB-2A67461BC6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68" y="2863116"/>
            <a:ext cx="4942340" cy="1277765"/>
          </a:xfrm>
          <a:prstGeom prst="rect">
            <a:avLst/>
          </a:prstGeom>
        </p:spPr>
      </p:pic>
      <p:pic>
        <p:nvPicPr>
          <p:cNvPr id="83" name="그림 82" descr="흑백, 모노크롬이(가) 표시된 사진&#10;&#10;자동 생성된 설명">
            <a:extLst>
              <a:ext uri="{FF2B5EF4-FFF2-40B4-BE49-F238E27FC236}">
                <a16:creationId xmlns:a16="http://schemas.microsoft.com/office/drawing/2014/main" id="{5576E756-60D4-CAD4-B035-A6B98F00A9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68" y="999215"/>
            <a:ext cx="5213087" cy="808852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4BD39F30-F41C-8E61-2133-DDCAE7661BD5}"/>
              </a:ext>
            </a:extLst>
          </p:cNvPr>
          <p:cNvSpPr txBox="1"/>
          <p:nvPr/>
        </p:nvSpPr>
        <p:spPr>
          <a:xfrm>
            <a:off x="107639" y="1188930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TNF-a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직선 화살표 연결선 84">
            <a:extLst>
              <a:ext uri="{FF2B5EF4-FFF2-40B4-BE49-F238E27FC236}">
                <a16:creationId xmlns:a16="http://schemas.microsoft.com/office/drawing/2014/main" id="{F657AEE5-AEB5-7408-D687-0F6EA2BA9485}"/>
              </a:ext>
            </a:extLst>
          </p:cNvPr>
          <p:cNvCxnSpPr>
            <a:cxnSpLocks/>
          </p:cNvCxnSpPr>
          <p:nvPr/>
        </p:nvCxnSpPr>
        <p:spPr>
          <a:xfrm>
            <a:off x="358429" y="1439335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그림 100" descr="측정 스틱이(가) 표시된 사진&#10;&#10;자동 생성된 설명">
            <a:extLst>
              <a:ext uri="{FF2B5EF4-FFF2-40B4-BE49-F238E27FC236}">
                <a16:creationId xmlns:a16="http://schemas.microsoft.com/office/drawing/2014/main" id="{799135BE-C2FE-9AEB-ED2D-F53CC4D67B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68" y="1988757"/>
            <a:ext cx="5029268" cy="849565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4822154D-B8FA-6AF4-B577-89F6B4DFE31E}"/>
              </a:ext>
            </a:extLst>
          </p:cNvPr>
          <p:cNvSpPr txBox="1"/>
          <p:nvPr/>
        </p:nvSpPr>
        <p:spPr>
          <a:xfrm>
            <a:off x="48188" y="2188542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IL-1</a:t>
            </a:r>
            <a:r>
              <a:rPr lang="el-GR" altLang="ko-KR" sz="1000" b="1" dirty="0">
                <a:latin typeface="Arial" pitchFamily="34" charset="0"/>
                <a:cs typeface="Arial" pitchFamily="34" charset="0"/>
              </a:rPr>
              <a:t>β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" name="직선 화살표 연결선 102">
            <a:extLst>
              <a:ext uri="{FF2B5EF4-FFF2-40B4-BE49-F238E27FC236}">
                <a16:creationId xmlns:a16="http://schemas.microsoft.com/office/drawing/2014/main" id="{2289239C-FBE8-30A2-37E3-95FD3292E304}"/>
              </a:ext>
            </a:extLst>
          </p:cNvPr>
          <p:cNvCxnSpPr>
            <a:cxnSpLocks/>
          </p:cNvCxnSpPr>
          <p:nvPr/>
        </p:nvCxnSpPr>
        <p:spPr>
          <a:xfrm>
            <a:off x="298978" y="2438947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5C522061-A156-D134-D22F-A1394A1CB5E0}"/>
              </a:ext>
            </a:extLst>
          </p:cNvPr>
          <p:cNvCxnSpPr>
            <a:cxnSpLocks/>
          </p:cNvCxnSpPr>
          <p:nvPr/>
        </p:nvCxnSpPr>
        <p:spPr>
          <a:xfrm>
            <a:off x="5805964" y="271348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C9FA9C9C-CB35-2D51-E9E8-E9A010B9A55B}"/>
              </a:ext>
            </a:extLst>
          </p:cNvPr>
          <p:cNvCxnSpPr>
            <a:cxnSpLocks/>
          </p:cNvCxnSpPr>
          <p:nvPr/>
        </p:nvCxnSpPr>
        <p:spPr>
          <a:xfrm>
            <a:off x="5805964" y="2373794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DA0C087-7736-EC7D-09C5-E0BC7D7DE4EF}"/>
              </a:ext>
            </a:extLst>
          </p:cNvPr>
          <p:cNvSpPr txBox="1"/>
          <p:nvPr/>
        </p:nvSpPr>
        <p:spPr>
          <a:xfrm>
            <a:off x="5856786" y="258900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25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E92371-88B8-DAC6-6435-1CC3AF7CA85A}"/>
              </a:ext>
            </a:extLst>
          </p:cNvPr>
          <p:cNvSpPr txBox="1"/>
          <p:nvPr/>
        </p:nvSpPr>
        <p:spPr>
          <a:xfrm>
            <a:off x="5856786" y="2249314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35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930D996-123F-876C-4DFF-D4045FF3DAD8}"/>
              </a:ext>
            </a:extLst>
          </p:cNvPr>
          <p:cNvCxnSpPr>
            <a:cxnSpLocks/>
          </p:cNvCxnSpPr>
          <p:nvPr/>
        </p:nvCxnSpPr>
        <p:spPr>
          <a:xfrm>
            <a:off x="6023393" y="1651738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C52DA3C-0D74-05D5-CA62-BBBF7D5DEE55}"/>
              </a:ext>
            </a:extLst>
          </p:cNvPr>
          <p:cNvCxnSpPr>
            <a:cxnSpLocks/>
          </p:cNvCxnSpPr>
          <p:nvPr/>
        </p:nvCxnSpPr>
        <p:spPr>
          <a:xfrm>
            <a:off x="6023393" y="1312049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6049F95-9865-14EB-CDCB-0C5DD6D8F369}"/>
              </a:ext>
            </a:extLst>
          </p:cNvPr>
          <p:cNvSpPr txBox="1"/>
          <p:nvPr/>
        </p:nvSpPr>
        <p:spPr>
          <a:xfrm>
            <a:off x="6074215" y="1527258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25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E69C02-A828-359D-3D74-15046A2470D8}"/>
              </a:ext>
            </a:extLst>
          </p:cNvPr>
          <p:cNvSpPr txBox="1"/>
          <p:nvPr/>
        </p:nvSpPr>
        <p:spPr>
          <a:xfrm>
            <a:off x="6074215" y="1187569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35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9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F2B4A-BF32-FF8B-9041-EEBC7D628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4F52B0D-E783-A40F-1F87-3C5F08398D01}"/>
              </a:ext>
            </a:extLst>
          </p:cNvPr>
          <p:cNvCxnSpPr>
            <a:cxnSpLocks/>
          </p:cNvCxnSpPr>
          <p:nvPr/>
        </p:nvCxnSpPr>
        <p:spPr>
          <a:xfrm>
            <a:off x="5875904" y="533956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5141FF42-50E2-A08C-BF07-E16C32A47037}"/>
              </a:ext>
            </a:extLst>
          </p:cNvPr>
          <p:cNvCxnSpPr>
            <a:cxnSpLocks/>
          </p:cNvCxnSpPr>
          <p:nvPr/>
        </p:nvCxnSpPr>
        <p:spPr>
          <a:xfrm>
            <a:off x="5875904" y="5747434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989784C-46ED-2AF4-D650-5A97A3D572D3}"/>
              </a:ext>
            </a:extLst>
          </p:cNvPr>
          <p:cNvSpPr txBox="1"/>
          <p:nvPr/>
        </p:nvSpPr>
        <p:spPr>
          <a:xfrm>
            <a:off x="172546" y="5352397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altLang="ko-KR" sz="1000" b="1" dirty="0">
                <a:latin typeface="Arial" pitchFamily="34" charset="0"/>
                <a:cs typeface="Arial" pitchFamily="34" charset="0"/>
              </a:rPr>
              <a:t>β</a:t>
            </a:r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altLang="ko-KR" sz="1000" b="1" dirty="0" err="1">
                <a:latin typeface="Arial" pitchFamily="34" charset="0"/>
                <a:cs typeface="Arial" pitchFamily="34" charset="0"/>
              </a:rPr>
              <a:t>Actin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A03C0288-2B55-6A51-F395-0EE0CDA43403}"/>
              </a:ext>
            </a:extLst>
          </p:cNvPr>
          <p:cNvCxnSpPr>
            <a:cxnSpLocks/>
          </p:cNvCxnSpPr>
          <p:nvPr/>
        </p:nvCxnSpPr>
        <p:spPr>
          <a:xfrm>
            <a:off x="423336" y="5602802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1604769-D70C-3195-1053-8B2D38814512}"/>
              </a:ext>
            </a:extLst>
          </p:cNvPr>
          <p:cNvSpPr txBox="1"/>
          <p:nvPr/>
        </p:nvSpPr>
        <p:spPr>
          <a:xfrm>
            <a:off x="5926726" y="521508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45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EA0204-C46D-FF57-909C-565C4AEC9A66}"/>
              </a:ext>
            </a:extLst>
          </p:cNvPr>
          <p:cNvSpPr txBox="1"/>
          <p:nvPr/>
        </p:nvSpPr>
        <p:spPr>
          <a:xfrm>
            <a:off x="5926726" y="5622954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35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35F3637-BBD2-A897-5EA4-306A66478D4A}"/>
              </a:ext>
            </a:extLst>
          </p:cNvPr>
          <p:cNvSpPr txBox="1"/>
          <p:nvPr/>
        </p:nvSpPr>
        <p:spPr>
          <a:xfrm>
            <a:off x="15353" y="16129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Fig5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8" name="그림 67" descr="흑백, 블랙, 화이트, 스크린샷이(가) 표시된 사진&#10;&#10;자동 생성된 설명">
            <a:extLst>
              <a:ext uri="{FF2B5EF4-FFF2-40B4-BE49-F238E27FC236}">
                <a16:creationId xmlns:a16="http://schemas.microsoft.com/office/drawing/2014/main" id="{8D624820-EDB5-44CC-5DDC-72EA21DA4D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866" y="1655203"/>
            <a:ext cx="4942340" cy="989557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C20ED837-1EAD-D2BF-6F96-40272904F695}"/>
              </a:ext>
            </a:extLst>
          </p:cNvPr>
          <p:cNvSpPr txBox="1"/>
          <p:nvPr/>
        </p:nvSpPr>
        <p:spPr>
          <a:xfrm>
            <a:off x="65649" y="1655203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TRAF6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직선 화살표 연결선 80">
            <a:extLst>
              <a:ext uri="{FF2B5EF4-FFF2-40B4-BE49-F238E27FC236}">
                <a16:creationId xmlns:a16="http://schemas.microsoft.com/office/drawing/2014/main" id="{0A8AC275-9E52-79D1-32F5-797645C74E6F}"/>
              </a:ext>
            </a:extLst>
          </p:cNvPr>
          <p:cNvCxnSpPr>
            <a:cxnSpLocks/>
          </p:cNvCxnSpPr>
          <p:nvPr/>
        </p:nvCxnSpPr>
        <p:spPr>
          <a:xfrm>
            <a:off x="316439" y="1905608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그림 86" descr="화이트, 디자인이(가) 표시된 사진&#10;&#10;자동 생성된 설명">
            <a:extLst>
              <a:ext uri="{FF2B5EF4-FFF2-40B4-BE49-F238E27FC236}">
                <a16:creationId xmlns:a16="http://schemas.microsoft.com/office/drawing/2014/main" id="{52B4FB9C-4521-9147-C5B4-03B0214731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866" y="937886"/>
            <a:ext cx="4868464" cy="615862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DB83F62-C621-86C0-2254-39D51DB5C702}"/>
              </a:ext>
            </a:extLst>
          </p:cNvPr>
          <p:cNvSpPr txBox="1"/>
          <p:nvPr/>
        </p:nvSpPr>
        <p:spPr>
          <a:xfrm>
            <a:off x="98034" y="1012630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TLR4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9" name="직선 화살표 연결선 88">
            <a:extLst>
              <a:ext uri="{FF2B5EF4-FFF2-40B4-BE49-F238E27FC236}">
                <a16:creationId xmlns:a16="http://schemas.microsoft.com/office/drawing/2014/main" id="{1AADA195-C74C-D4F7-E5B4-2C5757E651BE}"/>
              </a:ext>
            </a:extLst>
          </p:cNvPr>
          <p:cNvCxnSpPr>
            <a:cxnSpLocks/>
          </p:cNvCxnSpPr>
          <p:nvPr/>
        </p:nvCxnSpPr>
        <p:spPr>
          <a:xfrm>
            <a:off x="348824" y="1263035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그림 90" descr="텍스트, 스크린샷, 화이트, 폰트이(가) 표시된 사진&#10;&#10;자동 생성된 설명">
            <a:extLst>
              <a:ext uri="{FF2B5EF4-FFF2-40B4-BE49-F238E27FC236}">
                <a16:creationId xmlns:a16="http://schemas.microsoft.com/office/drawing/2014/main" id="{2BCAF21D-1589-3430-90B2-7689F441362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866" y="2726057"/>
            <a:ext cx="4834395" cy="1075163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8C489A36-E910-5FAD-DDE0-A7918B445245}"/>
              </a:ext>
            </a:extLst>
          </p:cNvPr>
          <p:cNvSpPr txBox="1"/>
          <p:nvPr/>
        </p:nvSpPr>
        <p:spPr>
          <a:xfrm>
            <a:off x="114501" y="2759547"/>
            <a:ext cx="670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MyD88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5" name="직선 화살표 연결선 94">
            <a:extLst>
              <a:ext uri="{FF2B5EF4-FFF2-40B4-BE49-F238E27FC236}">
                <a16:creationId xmlns:a16="http://schemas.microsoft.com/office/drawing/2014/main" id="{452F882A-E7EE-0BA7-E853-BE5F0126675F}"/>
              </a:ext>
            </a:extLst>
          </p:cNvPr>
          <p:cNvCxnSpPr>
            <a:cxnSpLocks/>
          </p:cNvCxnSpPr>
          <p:nvPr/>
        </p:nvCxnSpPr>
        <p:spPr>
          <a:xfrm>
            <a:off x="365291" y="3009952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그림 96" descr="화이트, 디자인이(가) 표시된 사진&#10;&#10;자동 생성된 설명">
            <a:extLst>
              <a:ext uri="{FF2B5EF4-FFF2-40B4-BE49-F238E27FC236}">
                <a16:creationId xmlns:a16="http://schemas.microsoft.com/office/drawing/2014/main" id="{B575B44C-5E1A-6322-4A6F-55AC2CAAF3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866" y="3907426"/>
            <a:ext cx="4942340" cy="906769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40169F7E-5190-2DB9-B8E8-BE85F62D5035}"/>
              </a:ext>
            </a:extLst>
          </p:cNvPr>
          <p:cNvSpPr txBox="1"/>
          <p:nvPr/>
        </p:nvSpPr>
        <p:spPr>
          <a:xfrm>
            <a:off x="-152400" y="3963916"/>
            <a:ext cx="927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b="1" dirty="0">
                <a:latin typeface="Arial" pitchFamily="34" charset="0"/>
                <a:cs typeface="Arial" pitchFamily="34" charset="0"/>
              </a:rPr>
              <a:t>p-NF-kB</a:t>
            </a:r>
            <a:endParaRPr lang="ko-KR" altLang="en-US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9" name="직선 화살표 연결선 98">
            <a:extLst>
              <a:ext uri="{FF2B5EF4-FFF2-40B4-BE49-F238E27FC236}">
                <a16:creationId xmlns:a16="http://schemas.microsoft.com/office/drawing/2014/main" id="{76CC88E3-2D1F-9030-77B2-7D736206899D}"/>
              </a:ext>
            </a:extLst>
          </p:cNvPr>
          <p:cNvCxnSpPr>
            <a:cxnSpLocks/>
          </p:cNvCxnSpPr>
          <p:nvPr/>
        </p:nvCxnSpPr>
        <p:spPr>
          <a:xfrm>
            <a:off x="355626" y="4214321"/>
            <a:ext cx="3604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9AEFBD1A-F9E6-99E0-FB8F-026DDD564DFE}"/>
              </a:ext>
            </a:extLst>
          </p:cNvPr>
          <p:cNvCxnSpPr>
            <a:cxnSpLocks/>
          </p:cNvCxnSpPr>
          <p:nvPr/>
        </p:nvCxnSpPr>
        <p:spPr>
          <a:xfrm>
            <a:off x="5742229" y="4088396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3100C1-5C47-745E-384C-6F61DED5EDB5}"/>
              </a:ext>
            </a:extLst>
          </p:cNvPr>
          <p:cNvSpPr txBox="1"/>
          <p:nvPr/>
        </p:nvSpPr>
        <p:spPr>
          <a:xfrm>
            <a:off x="5793051" y="3963916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75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2CA182FB-E719-EDA9-E444-DF4D454E1715}"/>
              </a:ext>
            </a:extLst>
          </p:cNvPr>
          <p:cNvCxnSpPr>
            <a:cxnSpLocks/>
          </p:cNvCxnSpPr>
          <p:nvPr/>
        </p:nvCxnSpPr>
        <p:spPr>
          <a:xfrm>
            <a:off x="5748117" y="4494324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FCDFFB5-E30F-7A5F-068C-16635B2F5CB5}"/>
              </a:ext>
            </a:extLst>
          </p:cNvPr>
          <p:cNvSpPr txBox="1"/>
          <p:nvPr/>
        </p:nvSpPr>
        <p:spPr>
          <a:xfrm>
            <a:off x="5798939" y="4369844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60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510A8B0-0533-D8CB-60CD-4A1A1B831CEE}"/>
              </a:ext>
            </a:extLst>
          </p:cNvPr>
          <p:cNvCxnSpPr>
            <a:cxnSpLocks/>
          </p:cNvCxnSpPr>
          <p:nvPr/>
        </p:nvCxnSpPr>
        <p:spPr>
          <a:xfrm>
            <a:off x="5634208" y="2907008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49DD0A7-0ECF-E645-A782-21FC2BD122E9}"/>
              </a:ext>
            </a:extLst>
          </p:cNvPr>
          <p:cNvSpPr txBox="1"/>
          <p:nvPr/>
        </p:nvSpPr>
        <p:spPr>
          <a:xfrm>
            <a:off x="5685030" y="2782528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35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35C25A7A-8C9B-F2DA-9057-7C816003E36D}"/>
              </a:ext>
            </a:extLst>
          </p:cNvPr>
          <p:cNvCxnSpPr>
            <a:cxnSpLocks/>
          </p:cNvCxnSpPr>
          <p:nvPr/>
        </p:nvCxnSpPr>
        <p:spPr>
          <a:xfrm>
            <a:off x="5640096" y="3458986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14E1128-2FD3-E208-2786-F179AF64796B}"/>
              </a:ext>
            </a:extLst>
          </p:cNvPr>
          <p:cNvSpPr txBox="1"/>
          <p:nvPr/>
        </p:nvSpPr>
        <p:spPr>
          <a:xfrm>
            <a:off x="5690918" y="3334506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25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85438C8C-64CC-54A2-FBF6-CFDEB2EE78E1}"/>
              </a:ext>
            </a:extLst>
          </p:cNvPr>
          <p:cNvCxnSpPr>
            <a:cxnSpLocks/>
          </p:cNvCxnSpPr>
          <p:nvPr/>
        </p:nvCxnSpPr>
        <p:spPr>
          <a:xfrm>
            <a:off x="5747142" y="193759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D50E308-8277-1961-7FC3-9A0FEF56786B}"/>
              </a:ext>
            </a:extLst>
          </p:cNvPr>
          <p:cNvSpPr txBox="1"/>
          <p:nvPr/>
        </p:nvSpPr>
        <p:spPr>
          <a:xfrm>
            <a:off x="5797964" y="181311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60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AEA5D533-6F66-71B3-C5EE-33D289B7E3D2}"/>
              </a:ext>
            </a:extLst>
          </p:cNvPr>
          <p:cNvCxnSpPr>
            <a:cxnSpLocks/>
          </p:cNvCxnSpPr>
          <p:nvPr/>
        </p:nvCxnSpPr>
        <p:spPr>
          <a:xfrm>
            <a:off x="5753030" y="2457821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9C845E7-1BCA-1BEF-5D6C-8AE737D70D10}"/>
              </a:ext>
            </a:extLst>
          </p:cNvPr>
          <p:cNvSpPr txBox="1"/>
          <p:nvPr/>
        </p:nvSpPr>
        <p:spPr>
          <a:xfrm>
            <a:off x="5803852" y="2333341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45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9FBB3C9B-62A5-D5F2-D23D-2A9C5A56C9D1}"/>
              </a:ext>
            </a:extLst>
          </p:cNvPr>
          <p:cNvCxnSpPr>
            <a:cxnSpLocks/>
          </p:cNvCxnSpPr>
          <p:nvPr/>
        </p:nvCxnSpPr>
        <p:spPr>
          <a:xfrm>
            <a:off x="5747653" y="1791006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BE94C6C-78EF-7440-D2E8-F8BA8423B85D}"/>
              </a:ext>
            </a:extLst>
          </p:cNvPr>
          <p:cNvSpPr txBox="1"/>
          <p:nvPr/>
        </p:nvSpPr>
        <p:spPr>
          <a:xfrm>
            <a:off x="5798475" y="1666526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75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4ED89C73-B3E1-3681-829B-CFEC19739D5C}"/>
              </a:ext>
            </a:extLst>
          </p:cNvPr>
          <p:cNvCxnSpPr>
            <a:cxnSpLocks/>
          </p:cNvCxnSpPr>
          <p:nvPr/>
        </p:nvCxnSpPr>
        <p:spPr>
          <a:xfrm>
            <a:off x="5666471" y="133362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CB3ED11-DE73-1D48-3CEC-B6F1A22AA555}"/>
              </a:ext>
            </a:extLst>
          </p:cNvPr>
          <p:cNvSpPr txBox="1"/>
          <p:nvPr/>
        </p:nvSpPr>
        <p:spPr>
          <a:xfrm>
            <a:off x="5717293" y="120914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100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433AAFB9-7E92-32D2-9ABD-094A2D1F339C}"/>
              </a:ext>
            </a:extLst>
          </p:cNvPr>
          <p:cNvCxnSpPr>
            <a:cxnSpLocks/>
          </p:cNvCxnSpPr>
          <p:nvPr/>
        </p:nvCxnSpPr>
        <p:spPr>
          <a:xfrm>
            <a:off x="5672337" y="114392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AF8422A-3913-27AC-B5EE-E9B6C5E6A8B3}"/>
              </a:ext>
            </a:extLst>
          </p:cNvPr>
          <p:cNvSpPr txBox="1"/>
          <p:nvPr/>
        </p:nvSpPr>
        <p:spPr>
          <a:xfrm>
            <a:off x="5723159" y="101944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140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5D1E71FB-2013-897A-197B-27A2465D9B24}"/>
              </a:ext>
            </a:extLst>
          </p:cNvPr>
          <p:cNvCxnSpPr>
            <a:cxnSpLocks/>
          </p:cNvCxnSpPr>
          <p:nvPr/>
        </p:nvCxnSpPr>
        <p:spPr>
          <a:xfrm>
            <a:off x="5672357" y="1022863"/>
            <a:ext cx="1299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5B72BC4-EB56-3891-CBB0-D99AE13E5644}"/>
              </a:ext>
            </a:extLst>
          </p:cNvPr>
          <p:cNvSpPr txBox="1"/>
          <p:nvPr/>
        </p:nvSpPr>
        <p:spPr>
          <a:xfrm>
            <a:off x="5723179" y="898383"/>
            <a:ext cx="543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Arial" pitchFamily="34" charset="0"/>
                <a:cs typeface="Arial" pitchFamily="34" charset="0"/>
              </a:rPr>
              <a:t>170</a:t>
            </a:r>
            <a:endParaRPr lang="ko-KR" alt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그림 37" descr="라인, 스크린샷이(가) 표시된 사진&#10;&#10;자동 생성된 설명">
            <a:extLst>
              <a:ext uri="{FF2B5EF4-FFF2-40B4-BE49-F238E27FC236}">
                <a16:creationId xmlns:a16="http://schemas.microsoft.com/office/drawing/2014/main" id="{70EB9849-A200-35D3-347F-E1649ED6BA0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576" y="5035190"/>
            <a:ext cx="5070644" cy="98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6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40476</TotalTime>
  <Words>31</Words>
  <Application>Microsoft Office PowerPoint</Application>
  <PresentationFormat>A4 용지(210x297mm)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이원석</dc:creator>
  <cp:lastModifiedBy>EUNHO</cp:lastModifiedBy>
  <cp:revision>320</cp:revision>
  <cp:lastPrinted>2022-10-17T01:26:53Z</cp:lastPrinted>
  <dcterms:created xsi:type="dcterms:W3CDTF">2020-08-20T04:06:28Z</dcterms:created>
  <dcterms:modified xsi:type="dcterms:W3CDTF">2024-03-06T15:09:08Z</dcterms:modified>
</cp:coreProperties>
</file>