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7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9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3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0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2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02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2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17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409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303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7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04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4">
            <a:extLst>
              <a:ext uri="{FF2B5EF4-FFF2-40B4-BE49-F238E27FC236}">
                <a16:creationId xmlns:a16="http://schemas.microsoft.com/office/drawing/2014/main" id="{8A904276-E94F-CCE0-A560-F756DFCF4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76" y="2492674"/>
            <a:ext cx="2293938" cy="168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Obraz 5">
            <a:extLst>
              <a:ext uri="{FF2B5EF4-FFF2-40B4-BE49-F238E27FC236}">
                <a16:creationId xmlns:a16="http://schemas.microsoft.com/office/drawing/2014/main" id="{9CA650DC-D2C2-2664-035F-4A4AFDFFE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227" y="2454575"/>
            <a:ext cx="2308225" cy="172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61560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0</Words>
  <Application>Microsoft Office PowerPoint</Application>
  <PresentationFormat>Pokaz na ekranie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piszczek@o365.umk.pl</dc:creator>
  <cp:lastModifiedBy>piszczek@o365.umk.pl</cp:lastModifiedBy>
  <cp:revision>3</cp:revision>
  <dcterms:created xsi:type="dcterms:W3CDTF">2024-03-06T18:49:39Z</dcterms:created>
  <dcterms:modified xsi:type="dcterms:W3CDTF">2024-03-06T18:56:18Z</dcterms:modified>
</cp:coreProperties>
</file>