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3" d="100"/>
          <a:sy n="93" d="100"/>
        </p:scale>
        <p:origin x="107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79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908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30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04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620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02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520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17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409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303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170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0070B-4BEB-4E15-A67B-0E1A90F40E28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F5B7D-4E64-43E9-A936-5898C6E849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041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a 7">
            <a:extLst>
              <a:ext uri="{FF2B5EF4-FFF2-40B4-BE49-F238E27FC236}">
                <a16:creationId xmlns:a16="http://schemas.microsoft.com/office/drawing/2014/main" id="{CC094B21-D089-858B-A3E1-10C211A659A6}"/>
              </a:ext>
            </a:extLst>
          </p:cNvPr>
          <p:cNvGrpSpPr/>
          <p:nvPr/>
        </p:nvGrpSpPr>
        <p:grpSpPr>
          <a:xfrm>
            <a:off x="1593280" y="2219861"/>
            <a:ext cx="5634603" cy="2141001"/>
            <a:chOff x="1593280" y="2219861"/>
            <a:chExt cx="5634603" cy="2141001"/>
          </a:xfrm>
        </p:grpSpPr>
        <p:pic>
          <p:nvPicPr>
            <p:cNvPr id="4" name="Obraz 3" descr="Obraz zawierający plac zabaw, drabinki&#10;&#10;Opis wygenerowany automatycznie">
              <a:extLst>
                <a:ext uri="{FF2B5EF4-FFF2-40B4-BE49-F238E27FC236}">
                  <a16:creationId xmlns:a16="http://schemas.microsoft.com/office/drawing/2014/main" id="{03C09028-AA3A-91AC-634B-1D4C68155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753" y="2405449"/>
              <a:ext cx="3437130" cy="19554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Obraz 4" descr="Obraz zawierający sztuka&#10;&#10;Opis wygenerowany automatycznie przy niskim poziomie pewności">
              <a:extLst>
                <a:ext uri="{FF2B5EF4-FFF2-40B4-BE49-F238E27FC236}">
                  <a16:creationId xmlns:a16="http://schemas.microsoft.com/office/drawing/2014/main" id="{0A41456A-EADE-EA71-DFE0-3C358D6D73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6117" y="2558415"/>
              <a:ext cx="1546860" cy="17411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pole tekstowe 5">
              <a:extLst>
                <a:ext uri="{FF2B5EF4-FFF2-40B4-BE49-F238E27FC236}">
                  <a16:creationId xmlns:a16="http://schemas.microsoft.com/office/drawing/2014/main" id="{9E6C3575-8142-6542-C9EF-DB8601E61642}"/>
                </a:ext>
              </a:extLst>
            </p:cNvPr>
            <p:cNvSpPr txBox="1"/>
            <p:nvPr/>
          </p:nvSpPr>
          <p:spPr>
            <a:xfrm>
              <a:off x="1593280" y="2219861"/>
              <a:ext cx="4036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600" dirty="0">
                  <a:latin typeface="Palatino Linotype" panose="02040502050505030304" pitchFamily="18" charset="0"/>
                </a:rPr>
                <a:t>a)</a:t>
              </a:r>
              <a:endParaRPr lang="en-GB" sz="1600" dirty="0">
                <a:latin typeface="Palatino Linotype" panose="02040502050505030304" pitchFamily="18" charset="0"/>
              </a:endParaRPr>
            </a:p>
          </p:txBody>
        </p:sp>
        <p:sp>
          <p:nvSpPr>
            <p:cNvPr id="7" name="pole tekstowe 6">
              <a:extLst>
                <a:ext uri="{FF2B5EF4-FFF2-40B4-BE49-F238E27FC236}">
                  <a16:creationId xmlns:a16="http://schemas.microsoft.com/office/drawing/2014/main" id="{23932CF7-297C-30D8-A693-9562028BEE45}"/>
                </a:ext>
              </a:extLst>
            </p:cNvPr>
            <p:cNvSpPr txBox="1"/>
            <p:nvPr/>
          </p:nvSpPr>
          <p:spPr>
            <a:xfrm>
              <a:off x="4069492" y="2219861"/>
              <a:ext cx="5025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600" dirty="0">
                  <a:latin typeface="Palatino Linotype" panose="02040502050505030304" pitchFamily="18" charset="0"/>
                </a:rPr>
                <a:t>b)</a:t>
              </a:r>
              <a:endParaRPr lang="en-GB" sz="1600" dirty="0">
                <a:latin typeface="Palatino Linotype" panose="020405020505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461560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</TotalTime>
  <Words>4</Words>
  <Application>Microsoft Office PowerPoint</Application>
  <PresentationFormat>Pokaz na ekranie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piszczek@o365.umk.pl</dc:creator>
  <cp:lastModifiedBy>piszczek@o365.umk.pl</cp:lastModifiedBy>
  <cp:revision>1</cp:revision>
  <dcterms:created xsi:type="dcterms:W3CDTF">2024-03-06T18:49:39Z</dcterms:created>
  <dcterms:modified xsi:type="dcterms:W3CDTF">2024-03-06T18:53:59Z</dcterms:modified>
</cp:coreProperties>
</file>