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38" y="11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27956-B65E-4CD4-A653-2021DDE996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048C7F-B30A-4F0F-8190-EE4C23CB0A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C8037B-C67F-4D91-86CF-771F790571D3}"/>
              </a:ext>
            </a:extLst>
          </p:cNvPr>
          <p:cNvSpPr>
            <a:spLocks noGrp="1"/>
          </p:cNvSpPr>
          <p:nvPr>
            <p:ph type="dt" sz="half" idx="10"/>
          </p:nvPr>
        </p:nvSpPr>
        <p:spPr/>
        <p:txBody>
          <a:bodyPr/>
          <a:lstStyle/>
          <a:p>
            <a:fld id="{8FE13905-2426-48E3-9208-FFB8E53DF59D}" type="datetimeFigureOut">
              <a:rPr lang="en-US" smtClean="0"/>
              <a:t>5/2/2024</a:t>
            </a:fld>
            <a:endParaRPr lang="en-US"/>
          </a:p>
        </p:txBody>
      </p:sp>
      <p:sp>
        <p:nvSpPr>
          <p:cNvPr id="5" name="Footer Placeholder 4">
            <a:extLst>
              <a:ext uri="{FF2B5EF4-FFF2-40B4-BE49-F238E27FC236}">
                <a16:creationId xmlns:a16="http://schemas.microsoft.com/office/drawing/2014/main" id="{517D5C6C-A146-48A2-A679-DB65198077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14334C-B3C2-478F-9ED9-1DB9A80B5BB7}"/>
              </a:ext>
            </a:extLst>
          </p:cNvPr>
          <p:cNvSpPr>
            <a:spLocks noGrp="1"/>
          </p:cNvSpPr>
          <p:nvPr>
            <p:ph type="sldNum" sz="quarter" idx="12"/>
          </p:nvPr>
        </p:nvSpPr>
        <p:spPr/>
        <p:txBody>
          <a:bodyPr/>
          <a:lstStyle/>
          <a:p>
            <a:fld id="{A340BC57-72B6-4F03-94A7-2BEFD462EC4A}" type="slidenum">
              <a:rPr lang="en-US" smtClean="0"/>
              <a:t>‹#›</a:t>
            </a:fld>
            <a:endParaRPr lang="en-US"/>
          </a:p>
        </p:txBody>
      </p:sp>
    </p:spTree>
    <p:extLst>
      <p:ext uri="{BB962C8B-B14F-4D97-AF65-F5344CB8AC3E}">
        <p14:creationId xmlns:p14="http://schemas.microsoft.com/office/powerpoint/2010/main" val="3540152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E88A0-34CF-4CC7-9AB0-741108EDF9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61F7CC-956D-425D-BA85-7890ACF4BE9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AEB2DE-98A6-48C3-A865-3BFD093D5B98}"/>
              </a:ext>
            </a:extLst>
          </p:cNvPr>
          <p:cNvSpPr>
            <a:spLocks noGrp="1"/>
          </p:cNvSpPr>
          <p:nvPr>
            <p:ph type="dt" sz="half" idx="10"/>
          </p:nvPr>
        </p:nvSpPr>
        <p:spPr/>
        <p:txBody>
          <a:bodyPr/>
          <a:lstStyle/>
          <a:p>
            <a:fld id="{8FE13905-2426-48E3-9208-FFB8E53DF59D}" type="datetimeFigureOut">
              <a:rPr lang="en-US" smtClean="0"/>
              <a:t>5/2/2024</a:t>
            </a:fld>
            <a:endParaRPr lang="en-US"/>
          </a:p>
        </p:txBody>
      </p:sp>
      <p:sp>
        <p:nvSpPr>
          <p:cNvPr id="5" name="Footer Placeholder 4">
            <a:extLst>
              <a:ext uri="{FF2B5EF4-FFF2-40B4-BE49-F238E27FC236}">
                <a16:creationId xmlns:a16="http://schemas.microsoft.com/office/drawing/2014/main" id="{D4A1210C-3A92-4381-BF69-1B0503F55C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9D49EE-205B-4062-AB6F-7A190AFCC8D3}"/>
              </a:ext>
            </a:extLst>
          </p:cNvPr>
          <p:cNvSpPr>
            <a:spLocks noGrp="1"/>
          </p:cNvSpPr>
          <p:nvPr>
            <p:ph type="sldNum" sz="quarter" idx="12"/>
          </p:nvPr>
        </p:nvSpPr>
        <p:spPr/>
        <p:txBody>
          <a:bodyPr/>
          <a:lstStyle/>
          <a:p>
            <a:fld id="{A340BC57-72B6-4F03-94A7-2BEFD462EC4A}" type="slidenum">
              <a:rPr lang="en-US" smtClean="0"/>
              <a:t>‹#›</a:t>
            </a:fld>
            <a:endParaRPr lang="en-US"/>
          </a:p>
        </p:txBody>
      </p:sp>
    </p:spTree>
    <p:extLst>
      <p:ext uri="{BB962C8B-B14F-4D97-AF65-F5344CB8AC3E}">
        <p14:creationId xmlns:p14="http://schemas.microsoft.com/office/powerpoint/2010/main" val="4275820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41692C-A306-44C2-9E67-A94EFB1AC2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A5531C-3E48-4AF6-87A3-8FF3884A522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451C2-2E3F-4216-954A-119A8AB5C345}"/>
              </a:ext>
            </a:extLst>
          </p:cNvPr>
          <p:cNvSpPr>
            <a:spLocks noGrp="1"/>
          </p:cNvSpPr>
          <p:nvPr>
            <p:ph type="dt" sz="half" idx="10"/>
          </p:nvPr>
        </p:nvSpPr>
        <p:spPr/>
        <p:txBody>
          <a:bodyPr/>
          <a:lstStyle/>
          <a:p>
            <a:fld id="{8FE13905-2426-48E3-9208-FFB8E53DF59D}" type="datetimeFigureOut">
              <a:rPr lang="en-US" smtClean="0"/>
              <a:t>5/2/2024</a:t>
            </a:fld>
            <a:endParaRPr lang="en-US"/>
          </a:p>
        </p:txBody>
      </p:sp>
      <p:sp>
        <p:nvSpPr>
          <p:cNvPr id="5" name="Footer Placeholder 4">
            <a:extLst>
              <a:ext uri="{FF2B5EF4-FFF2-40B4-BE49-F238E27FC236}">
                <a16:creationId xmlns:a16="http://schemas.microsoft.com/office/drawing/2014/main" id="{2717D2CB-9764-4D77-BF06-D067EBF370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1F53B-059E-4106-B3B0-44DD3B3B16FE}"/>
              </a:ext>
            </a:extLst>
          </p:cNvPr>
          <p:cNvSpPr>
            <a:spLocks noGrp="1"/>
          </p:cNvSpPr>
          <p:nvPr>
            <p:ph type="sldNum" sz="quarter" idx="12"/>
          </p:nvPr>
        </p:nvSpPr>
        <p:spPr/>
        <p:txBody>
          <a:bodyPr/>
          <a:lstStyle/>
          <a:p>
            <a:fld id="{A340BC57-72B6-4F03-94A7-2BEFD462EC4A}" type="slidenum">
              <a:rPr lang="en-US" smtClean="0"/>
              <a:t>‹#›</a:t>
            </a:fld>
            <a:endParaRPr lang="en-US"/>
          </a:p>
        </p:txBody>
      </p:sp>
    </p:spTree>
    <p:extLst>
      <p:ext uri="{BB962C8B-B14F-4D97-AF65-F5344CB8AC3E}">
        <p14:creationId xmlns:p14="http://schemas.microsoft.com/office/powerpoint/2010/main" val="3672652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D2373-D31D-43E0-B960-8692C9B927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B85585-C3D8-4D50-AB19-566E67ECCA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A5D2BD-43F4-4439-B56D-A23F2A934D05}"/>
              </a:ext>
            </a:extLst>
          </p:cNvPr>
          <p:cNvSpPr>
            <a:spLocks noGrp="1"/>
          </p:cNvSpPr>
          <p:nvPr>
            <p:ph type="dt" sz="half" idx="10"/>
          </p:nvPr>
        </p:nvSpPr>
        <p:spPr/>
        <p:txBody>
          <a:bodyPr/>
          <a:lstStyle/>
          <a:p>
            <a:fld id="{8FE13905-2426-48E3-9208-FFB8E53DF59D}" type="datetimeFigureOut">
              <a:rPr lang="en-US" smtClean="0"/>
              <a:t>5/2/2024</a:t>
            </a:fld>
            <a:endParaRPr lang="en-US"/>
          </a:p>
        </p:txBody>
      </p:sp>
      <p:sp>
        <p:nvSpPr>
          <p:cNvPr id="5" name="Footer Placeholder 4">
            <a:extLst>
              <a:ext uri="{FF2B5EF4-FFF2-40B4-BE49-F238E27FC236}">
                <a16:creationId xmlns:a16="http://schemas.microsoft.com/office/drawing/2014/main" id="{330B88F2-202D-46C0-993D-D9F20DF72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C035C5-B31A-4CF0-B7B9-78E5D8E9C9D1}"/>
              </a:ext>
            </a:extLst>
          </p:cNvPr>
          <p:cNvSpPr>
            <a:spLocks noGrp="1"/>
          </p:cNvSpPr>
          <p:nvPr>
            <p:ph type="sldNum" sz="quarter" idx="12"/>
          </p:nvPr>
        </p:nvSpPr>
        <p:spPr/>
        <p:txBody>
          <a:bodyPr/>
          <a:lstStyle/>
          <a:p>
            <a:fld id="{A340BC57-72B6-4F03-94A7-2BEFD462EC4A}" type="slidenum">
              <a:rPr lang="en-US" smtClean="0"/>
              <a:t>‹#›</a:t>
            </a:fld>
            <a:endParaRPr lang="en-US"/>
          </a:p>
        </p:txBody>
      </p:sp>
    </p:spTree>
    <p:extLst>
      <p:ext uri="{BB962C8B-B14F-4D97-AF65-F5344CB8AC3E}">
        <p14:creationId xmlns:p14="http://schemas.microsoft.com/office/powerpoint/2010/main" val="265366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49873-0430-47CD-A7F7-2BDA098707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2DF6FC-F3CB-48B2-A181-3463C02FA5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66AF648-78E6-4D8C-B5EC-0DF379372FBF}"/>
              </a:ext>
            </a:extLst>
          </p:cNvPr>
          <p:cNvSpPr>
            <a:spLocks noGrp="1"/>
          </p:cNvSpPr>
          <p:nvPr>
            <p:ph type="dt" sz="half" idx="10"/>
          </p:nvPr>
        </p:nvSpPr>
        <p:spPr/>
        <p:txBody>
          <a:bodyPr/>
          <a:lstStyle/>
          <a:p>
            <a:fld id="{8FE13905-2426-48E3-9208-FFB8E53DF59D}" type="datetimeFigureOut">
              <a:rPr lang="en-US" smtClean="0"/>
              <a:t>5/2/2024</a:t>
            </a:fld>
            <a:endParaRPr lang="en-US"/>
          </a:p>
        </p:txBody>
      </p:sp>
      <p:sp>
        <p:nvSpPr>
          <p:cNvPr id="5" name="Footer Placeholder 4">
            <a:extLst>
              <a:ext uri="{FF2B5EF4-FFF2-40B4-BE49-F238E27FC236}">
                <a16:creationId xmlns:a16="http://schemas.microsoft.com/office/drawing/2014/main" id="{DAAAF197-588E-4B04-BEAE-05E86F75B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431A29-F5CA-4392-9352-6E4C31EE0301}"/>
              </a:ext>
            </a:extLst>
          </p:cNvPr>
          <p:cNvSpPr>
            <a:spLocks noGrp="1"/>
          </p:cNvSpPr>
          <p:nvPr>
            <p:ph type="sldNum" sz="quarter" idx="12"/>
          </p:nvPr>
        </p:nvSpPr>
        <p:spPr/>
        <p:txBody>
          <a:bodyPr/>
          <a:lstStyle/>
          <a:p>
            <a:fld id="{A340BC57-72B6-4F03-94A7-2BEFD462EC4A}" type="slidenum">
              <a:rPr lang="en-US" smtClean="0"/>
              <a:t>‹#›</a:t>
            </a:fld>
            <a:endParaRPr lang="en-US"/>
          </a:p>
        </p:txBody>
      </p:sp>
    </p:spTree>
    <p:extLst>
      <p:ext uri="{BB962C8B-B14F-4D97-AF65-F5344CB8AC3E}">
        <p14:creationId xmlns:p14="http://schemas.microsoft.com/office/powerpoint/2010/main" val="4057075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124B-8CC7-45CA-800C-30808D910C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BF8193-CED4-4DCD-9C69-FF82923CE30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BE2E96-BC0C-4D8E-A9FE-CDAE1D1476A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2955F6-D6E7-4D3E-989B-4A97ABAA7A70}"/>
              </a:ext>
            </a:extLst>
          </p:cNvPr>
          <p:cNvSpPr>
            <a:spLocks noGrp="1"/>
          </p:cNvSpPr>
          <p:nvPr>
            <p:ph type="dt" sz="half" idx="10"/>
          </p:nvPr>
        </p:nvSpPr>
        <p:spPr/>
        <p:txBody>
          <a:bodyPr/>
          <a:lstStyle/>
          <a:p>
            <a:fld id="{8FE13905-2426-48E3-9208-FFB8E53DF59D}" type="datetimeFigureOut">
              <a:rPr lang="en-US" smtClean="0"/>
              <a:t>5/2/2024</a:t>
            </a:fld>
            <a:endParaRPr lang="en-US"/>
          </a:p>
        </p:txBody>
      </p:sp>
      <p:sp>
        <p:nvSpPr>
          <p:cNvPr id="6" name="Footer Placeholder 5">
            <a:extLst>
              <a:ext uri="{FF2B5EF4-FFF2-40B4-BE49-F238E27FC236}">
                <a16:creationId xmlns:a16="http://schemas.microsoft.com/office/drawing/2014/main" id="{51F9AD2D-FE42-4BFB-B364-1EF0417B41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D68D70-060D-4780-9033-CC25ABA2DAE8}"/>
              </a:ext>
            </a:extLst>
          </p:cNvPr>
          <p:cNvSpPr>
            <a:spLocks noGrp="1"/>
          </p:cNvSpPr>
          <p:nvPr>
            <p:ph type="sldNum" sz="quarter" idx="12"/>
          </p:nvPr>
        </p:nvSpPr>
        <p:spPr/>
        <p:txBody>
          <a:bodyPr/>
          <a:lstStyle/>
          <a:p>
            <a:fld id="{A340BC57-72B6-4F03-94A7-2BEFD462EC4A}" type="slidenum">
              <a:rPr lang="en-US" smtClean="0"/>
              <a:t>‹#›</a:t>
            </a:fld>
            <a:endParaRPr lang="en-US"/>
          </a:p>
        </p:txBody>
      </p:sp>
    </p:spTree>
    <p:extLst>
      <p:ext uri="{BB962C8B-B14F-4D97-AF65-F5344CB8AC3E}">
        <p14:creationId xmlns:p14="http://schemas.microsoft.com/office/powerpoint/2010/main" val="3867340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73DD8-7353-4E48-82B9-9333355114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DA7AC4-E07C-477A-8A78-6A45A0E281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99F4C18-10D1-48D9-AA16-1EA1EF9C4B7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29D539-9644-4523-9E29-8726AB5A2B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70EE6C9-B942-441D-97BB-E96E0E71CBE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743D82-F162-45CA-95D4-A1E52C35F789}"/>
              </a:ext>
            </a:extLst>
          </p:cNvPr>
          <p:cNvSpPr>
            <a:spLocks noGrp="1"/>
          </p:cNvSpPr>
          <p:nvPr>
            <p:ph type="dt" sz="half" idx="10"/>
          </p:nvPr>
        </p:nvSpPr>
        <p:spPr/>
        <p:txBody>
          <a:bodyPr/>
          <a:lstStyle/>
          <a:p>
            <a:fld id="{8FE13905-2426-48E3-9208-FFB8E53DF59D}" type="datetimeFigureOut">
              <a:rPr lang="en-US" smtClean="0"/>
              <a:t>5/2/2024</a:t>
            </a:fld>
            <a:endParaRPr lang="en-US"/>
          </a:p>
        </p:txBody>
      </p:sp>
      <p:sp>
        <p:nvSpPr>
          <p:cNvPr id="8" name="Footer Placeholder 7">
            <a:extLst>
              <a:ext uri="{FF2B5EF4-FFF2-40B4-BE49-F238E27FC236}">
                <a16:creationId xmlns:a16="http://schemas.microsoft.com/office/drawing/2014/main" id="{48EB7B0C-47A5-46AE-9846-DDB84C9033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086433-67D8-45C7-A310-05D7C494DFFA}"/>
              </a:ext>
            </a:extLst>
          </p:cNvPr>
          <p:cNvSpPr>
            <a:spLocks noGrp="1"/>
          </p:cNvSpPr>
          <p:nvPr>
            <p:ph type="sldNum" sz="quarter" idx="12"/>
          </p:nvPr>
        </p:nvSpPr>
        <p:spPr/>
        <p:txBody>
          <a:bodyPr/>
          <a:lstStyle/>
          <a:p>
            <a:fld id="{A340BC57-72B6-4F03-94A7-2BEFD462EC4A}" type="slidenum">
              <a:rPr lang="en-US" smtClean="0"/>
              <a:t>‹#›</a:t>
            </a:fld>
            <a:endParaRPr lang="en-US"/>
          </a:p>
        </p:txBody>
      </p:sp>
    </p:spTree>
    <p:extLst>
      <p:ext uri="{BB962C8B-B14F-4D97-AF65-F5344CB8AC3E}">
        <p14:creationId xmlns:p14="http://schemas.microsoft.com/office/powerpoint/2010/main" val="1111144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10277-ABF6-48FE-8B3F-391653C9CE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0C21A6-CA7C-4E08-A9A5-62AB1D270A15}"/>
              </a:ext>
            </a:extLst>
          </p:cNvPr>
          <p:cNvSpPr>
            <a:spLocks noGrp="1"/>
          </p:cNvSpPr>
          <p:nvPr>
            <p:ph type="dt" sz="half" idx="10"/>
          </p:nvPr>
        </p:nvSpPr>
        <p:spPr/>
        <p:txBody>
          <a:bodyPr/>
          <a:lstStyle/>
          <a:p>
            <a:fld id="{8FE13905-2426-48E3-9208-FFB8E53DF59D}" type="datetimeFigureOut">
              <a:rPr lang="en-US" smtClean="0"/>
              <a:t>5/2/2024</a:t>
            </a:fld>
            <a:endParaRPr lang="en-US"/>
          </a:p>
        </p:txBody>
      </p:sp>
      <p:sp>
        <p:nvSpPr>
          <p:cNvPr id="4" name="Footer Placeholder 3">
            <a:extLst>
              <a:ext uri="{FF2B5EF4-FFF2-40B4-BE49-F238E27FC236}">
                <a16:creationId xmlns:a16="http://schemas.microsoft.com/office/drawing/2014/main" id="{A3E78A0F-032E-41CA-A12A-F8DC72AE75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536EBD-CA00-48EA-A433-5B529C223895}"/>
              </a:ext>
            </a:extLst>
          </p:cNvPr>
          <p:cNvSpPr>
            <a:spLocks noGrp="1"/>
          </p:cNvSpPr>
          <p:nvPr>
            <p:ph type="sldNum" sz="quarter" idx="12"/>
          </p:nvPr>
        </p:nvSpPr>
        <p:spPr/>
        <p:txBody>
          <a:bodyPr/>
          <a:lstStyle/>
          <a:p>
            <a:fld id="{A340BC57-72B6-4F03-94A7-2BEFD462EC4A}" type="slidenum">
              <a:rPr lang="en-US" smtClean="0"/>
              <a:t>‹#›</a:t>
            </a:fld>
            <a:endParaRPr lang="en-US"/>
          </a:p>
        </p:txBody>
      </p:sp>
    </p:spTree>
    <p:extLst>
      <p:ext uri="{BB962C8B-B14F-4D97-AF65-F5344CB8AC3E}">
        <p14:creationId xmlns:p14="http://schemas.microsoft.com/office/powerpoint/2010/main" val="1885641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7B0269-4381-4A3B-BDA1-D8495A1CDF9E}"/>
              </a:ext>
            </a:extLst>
          </p:cNvPr>
          <p:cNvSpPr>
            <a:spLocks noGrp="1"/>
          </p:cNvSpPr>
          <p:nvPr>
            <p:ph type="dt" sz="half" idx="10"/>
          </p:nvPr>
        </p:nvSpPr>
        <p:spPr/>
        <p:txBody>
          <a:bodyPr/>
          <a:lstStyle/>
          <a:p>
            <a:fld id="{8FE13905-2426-48E3-9208-FFB8E53DF59D}" type="datetimeFigureOut">
              <a:rPr lang="en-US" smtClean="0"/>
              <a:t>5/2/2024</a:t>
            </a:fld>
            <a:endParaRPr lang="en-US"/>
          </a:p>
        </p:txBody>
      </p:sp>
      <p:sp>
        <p:nvSpPr>
          <p:cNvPr id="3" name="Footer Placeholder 2">
            <a:extLst>
              <a:ext uri="{FF2B5EF4-FFF2-40B4-BE49-F238E27FC236}">
                <a16:creationId xmlns:a16="http://schemas.microsoft.com/office/drawing/2014/main" id="{AB16B18F-EA3F-4876-BC91-9FE4383317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4D4491-9A89-44AE-BD09-D591E9F6689A}"/>
              </a:ext>
            </a:extLst>
          </p:cNvPr>
          <p:cNvSpPr>
            <a:spLocks noGrp="1"/>
          </p:cNvSpPr>
          <p:nvPr>
            <p:ph type="sldNum" sz="quarter" idx="12"/>
          </p:nvPr>
        </p:nvSpPr>
        <p:spPr/>
        <p:txBody>
          <a:bodyPr/>
          <a:lstStyle/>
          <a:p>
            <a:fld id="{A340BC57-72B6-4F03-94A7-2BEFD462EC4A}" type="slidenum">
              <a:rPr lang="en-US" smtClean="0"/>
              <a:t>‹#›</a:t>
            </a:fld>
            <a:endParaRPr lang="en-US"/>
          </a:p>
        </p:txBody>
      </p:sp>
    </p:spTree>
    <p:extLst>
      <p:ext uri="{BB962C8B-B14F-4D97-AF65-F5344CB8AC3E}">
        <p14:creationId xmlns:p14="http://schemas.microsoft.com/office/powerpoint/2010/main" val="2520086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A56DE-BDF9-4487-87C0-CD37DAD3B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EA46A6-70C0-4119-874F-D8B08EB963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7F1CDA-1CA6-46AB-9592-C42B6B9BF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00E3D8-3F01-4799-B0E8-BADBBEBFA8BF}"/>
              </a:ext>
            </a:extLst>
          </p:cNvPr>
          <p:cNvSpPr>
            <a:spLocks noGrp="1"/>
          </p:cNvSpPr>
          <p:nvPr>
            <p:ph type="dt" sz="half" idx="10"/>
          </p:nvPr>
        </p:nvSpPr>
        <p:spPr/>
        <p:txBody>
          <a:bodyPr/>
          <a:lstStyle/>
          <a:p>
            <a:fld id="{8FE13905-2426-48E3-9208-FFB8E53DF59D}" type="datetimeFigureOut">
              <a:rPr lang="en-US" smtClean="0"/>
              <a:t>5/2/2024</a:t>
            </a:fld>
            <a:endParaRPr lang="en-US"/>
          </a:p>
        </p:txBody>
      </p:sp>
      <p:sp>
        <p:nvSpPr>
          <p:cNvPr id="6" name="Footer Placeholder 5">
            <a:extLst>
              <a:ext uri="{FF2B5EF4-FFF2-40B4-BE49-F238E27FC236}">
                <a16:creationId xmlns:a16="http://schemas.microsoft.com/office/drawing/2014/main" id="{8A0BF262-B08D-4F45-9AC5-9468BC5048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221CA0-44FF-4D6D-89E5-0B14F3947C49}"/>
              </a:ext>
            </a:extLst>
          </p:cNvPr>
          <p:cNvSpPr>
            <a:spLocks noGrp="1"/>
          </p:cNvSpPr>
          <p:nvPr>
            <p:ph type="sldNum" sz="quarter" idx="12"/>
          </p:nvPr>
        </p:nvSpPr>
        <p:spPr/>
        <p:txBody>
          <a:bodyPr/>
          <a:lstStyle/>
          <a:p>
            <a:fld id="{A340BC57-72B6-4F03-94A7-2BEFD462EC4A}" type="slidenum">
              <a:rPr lang="en-US" smtClean="0"/>
              <a:t>‹#›</a:t>
            </a:fld>
            <a:endParaRPr lang="en-US"/>
          </a:p>
        </p:txBody>
      </p:sp>
    </p:spTree>
    <p:extLst>
      <p:ext uri="{BB962C8B-B14F-4D97-AF65-F5344CB8AC3E}">
        <p14:creationId xmlns:p14="http://schemas.microsoft.com/office/powerpoint/2010/main" val="3075365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FF860-A021-402C-BBD8-344E308808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A5258F-ECC3-413C-913F-7E1DDB9DFB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D7E9DD-7D9E-4C22-A117-3A2964CF2E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2C4135-2AE8-4B86-83A3-C7AF98F27D0A}"/>
              </a:ext>
            </a:extLst>
          </p:cNvPr>
          <p:cNvSpPr>
            <a:spLocks noGrp="1"/>
          </p:cNvSpPr>
          <p:nvPr>
            <p:ph type="dt" sz="half" idx="10"/>
          </p:nvPr>
        </p:nvSpPr>
        <p:spPr/>
        <p:txBody>
          <a:bodyPr/>
          <a:lstStyle/>
          <a:p>
            <a:fld id="{8FE13905-2426-48E3-9208-FFB8E53DF59D}" type="datetimeFigureOut">
              <a:rPr lang="en-US" smtClean="0"/>
              <a:t>5/2/2024</a:t>
            </a:fld>
            <a:endParaRPr lang="en-US"/>
          </a:p>
        </p:txBody>
      </p:sp>
      <p:sp>
        <p:nvSpPr>
          <p:cNvPr id="6" name="Footer Placeholder 5">
            <a:extLst>
              <a:ext uri="{FF2B5EF4-FFF2-40B4-BE49-F238E27FC236}">
                <a16:creationId xmlns:a16="http://schemas.microsoft.com/office/drawing/2014/main" id="{CA83062A-5574-4861-98C3-4314964D0F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58A068-6014-415C-A987-5E909DF440EB}"/>
              </a:ext>
            </a:extLst>
          </p:cNvPr>
          <p:cNvSpPr>
            <a:spLocks noGrp="1"/>
          </p:cNvSpPr>
          <p:nvPr>
            <p:ph type="sldNum" sz="quarter" idx="12"/>
          </p:nvPr>
        </p:nvSpPr>
        <p:spPr/>
        <p:txBody>
          <a:bodyPr/>
          <a:lstStyle/>
          <a:p>
            <a:fld id="{A340BC57-72B6-4F03-94A7-2BEFD462EC4A}" type="slidenum">
              <a:rPr lang="en-US" smtClean="0"/>
              <a:t>‹#›</a:t>
            </a:fld>
            <a:endParaRPr lang="en-US"/>
          </a:p>
        </p:txBody>
      </p:sp>
    </p:spTree>
    <p:extLst>
      <p:ext uri="{BB962C8B-B14F-4D97-AF65-F5344CB8AC3E}">
        <p14:creationId xmlns:p14="http://schemas.microsoft.com/office/powerpoint/2010/main" val="1622862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F4609D-6974-4FD0-8A26-76BBD2A19D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6AAA61-63ED-475F-BCD6-13405370E4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364927-4D9C-40C1-919D-9ED1975445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E13905-2426-48E3-9208-FFB8E53DF59D}" type="datetimeFigureOut">
              <a:rPr lang="en-US" smtClean="0"/>
              <a:t>5/2/2024</a:t>
            </a:fld>
            <a:endParaRPr lang="en-US"/>
          </a:p>
        </p:txBody>
      </p:sp>
      <p:sp>
        <p:nvSpPr>
          <p:cNvPr id="5" name="Footer Placeholder 4">
            <a:extLst>
              <a:ext uri="{FF2B5EF4-FFF2-40B4-BE49-F238E27FC236}">
                <a16:creationId xmlns:a16="http://schemas.microsoft.com/office/drawing/2014/main" id="{38A21378-4FFE-4D6A-9DC2-83CA7B475D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9284C3-87D3-42CB-B75D-343ABA451A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40BC57-72B6-4F03-94A7-2BEFD462EC4A}" type="slidenum">
              <a:rPr lang="en-US" smtClean="0"/>
              <a:t>‹#›</a:t>
            </a:fld>
            <a:endParaRPr lang="en-US"/>
          </a:p>
        </p:txBody>
      </p:sp>
    </p:spTree>
    <p:extLst>
      <p:ext uri="{BB962C8B-B14F-4D97-AF65-F5344CB8AC3E}">
        <p14:creationId xmlns:p14="http://schemas.microsoft.com/office/powerpoint/2010/main" val="1820036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938FFC-732F-47F0-A7F5-AE45CC3B6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824" y="356633"/>
            <a:ext cx="7200138" cy="5164074"/>
          </a:xfrm>
          <a:prstGeom prst="rect">
            <a:avLst/>
          </a:prstGeom>
        </p:spPr>
      </p:pic>
      <p:sp>
        <p:nvSpPr>
          <p:cNvPr id="6" name="Rectangle 5">
            <a:extLst>
              <a:ext uri="{FF2B5EF4-FFF2-40B4-BE49-F238E27FC236}">
                <a16:creationId xmlns:a16="http://schemas.microsoft.com/office/drawing/2014/main" id="{3FA241A8-3D23-4DA8-92C2-A21AC17F03A5}"/>
              </a:ext>
            </a:extLst>
          </p:cNvPr>
          <p:cNvSpPr/>
          <p:nvPr/>
        </p:nvSpPr>
        <p:spPr>
          <a:xfrm>
            <a:off x="2308194" y="5406225"/>
            <a:ext cx="6533965" cy="461665"/>
          </a:xfrm>
          <a:prstGeom prst="rect">
            <a:avLst/>
          </a:prstGeom>
        </p:spPr>
        <p:txBody>
          <a:bodyPr wrap="square">
            <a:spAutoFit/>
          </a:bodyPr>
          <a:lstStyle/>
          <a:p>
            <a:pPr algn="just">
              <a:spcBef>
                <a:spcPts val="600"/>
              </a:spcBef>
              <a:spcAft>
                <a:spcPts val="1800"/>
              </a:spcAft>
            </a:pPr>
            <a:r>
              <a:rPr lang="en-US" sz="1200" b="1" dirty="0">
                <a:latin typeface="Times New Roman" panose="02020603050405020304" pitchFamily="18" charset="0"/>
                <a:ea typeface="Calibri" panose="020F0502020204030204" pitchFamily="34" charset="0"/>
                <a:cs typeface="Times New Roman" panose="02020603050405020304" pitchFamily="18" charset="0"/>
              </a:rPr>
              <a:t>Figure S1. </a:t>
            </a:r>
            <a:r>
              <a:rPr lang="en-US" sz="1200" dirty="0">
                <a:latin typeface="Times New Roman" panose="02020603050405020304" pitchFamily="18" charset="0"/>
                <a:ea typeface="Calibri" panose="020F0502020204030204" pitchFamily="34" charset="0"/>
                <a:cs typeface="Times New Roman" panose="02020603050405020304" pitchFamily="18" charset="0"/>
              </a:rPr>
              <a:t>Design of panels implemented for the analysis of brain-infiltrating and resident immune subpopulations.</a:t>
            </a:r>
          </a:p>
        </p:txBody>
      </p:sp>
    </p:spTree>
    <p:extLst>
      <p:ext uri="{BB962C8B-B14F-4D97-AF65-F5344CB8AC3E}">
        <p14:creationId xmlns:p14="http://schemas.microsoft.com/office/powerpoint/2010/main" val="412957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316BC5-F85B-4A58-A5B2-07AAB81CD2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782" y="165528"/>
            <a:ext cx="8096436" cy="5310929"/>
          </a:xfrm>
          <a:prstGeom prst="rect">
            <a:avLst/>
          </a:prstGeom>
        </p:spPr>
      </p:pic>
      <p:sp>
        <p:nvSpPr>
          <p:cNvPr id="6" name="Rectangle 5">
            <a:extLst>
              <a:ext uri="{FF2B5EF4-FFF2-40B4-BE49-F238E27FC236}">
                <a16:creationId xmlns:a16="http://schemas.microsoft.com/office/drawing/2014/main" id="{72B5FD4B-B713-4166-807D-95E78A464FE2}"/>
              </a:ext>
            </a:extLst>
          </p:cNvPr>
          <p:cNvSpPr/>
          <p:nvPr/>
        </p:nvSpPr>
        <p:spPr>
          <a:xfrm>
            <a:off x="970625" y="5476457"/>
            <a:ext cx="10082074" cy="1015663"/>
          </a:xfrm>
          <a:prstGeom prst="rect">
            <a:avLst/>
          </a:prstGeom>
        </p:spPr>
        <p:txBody>
          <a:bodyPr wrap="square">
            <a:spAutoFit/>
          </a:bodyPr>
          <a:lstStyle/>
          <a:p>
            <a:pPr algn="just">
              <a:spcBef>
                <a:spcPts val="1200"/>
              </a:spcBef>
              <a:spcAft>
                <a:spcPts val="1200"/>
              </a:spcAft>
            </a:pPr>
            <a:r>
              <a:rPr lang="en-US" sz="1200" b="1" dirty="0">
                <a:latin typeface="Times New Roman" panose="02020603050405020304" pitchFamily="18" charset="0"/>
                <a:ea typeface="Calibri" panose="020F0502020204030204" pitchFamily="34" charset="0"/>
                <a:cs typeface="Times New Roman" panose="02020603050405020304" pitchFamily="18" charset="0"/>
              </a:rPr>
              <a:t>Figure S2. Flow cytometry gating strategy for the analysis of resident and infiltrating immune cells in brain. </a:t>
            </a:r>
            <a:r>
              <a:rPr lang="en-US" sz="1200" dirty="0">
                <a:latin typeface="Times New Roman" panose="02020603050405020304" pitchFamily="18" charset="0"/>
                <a:ea typeface="Calibri" panose="020F0502020204030204" pitchFamily="34" charset="0"/>
                <a:cs typeface="Times New Roman" panose="02020603050405020304" pitchFamily="18" charset="0"/>
              </a:rPr>
              <a:t>The subpopulation analysis was executed using the FSC-SSC gating method to localize </a:t>
            </a:r>
            <a:r>
              <a:rPr lang="en-US" sz="1200" i="1" dirty="0">
                <a:latin typeface="Times New Roman" panose="02020603050405020304" pitchFamily="18" charset="0"/>
                <a:ea typeface="Calibri" panose="020F0502020204030204" pitchFamily="34" charset="0"/>
                <a:cs typeface="Times New Roman" panose="02020603050405020304" pitchFamily="18" charset="0"/>
              </a:rPr>
              <a:t>cell</a:t>
            </a:r>
            <a:r>
              <a:rPr lang="en-US" sz="1200" dirty="0">
                <a:latin typeface="Times New Roman" panose="02020603050405020304" pitchFamily="18" charset="0"/>
                <a:ea typeface="Calibri" panose="020F0502020204030204" pitchFamily="34" charset="0"/>
                <a:cs typeface="Times New Roman" panose="02020603050405020304" pitchFamily="18" charset="0"/>
              </a:rPr>
              <a:t> populations. This was followed by gating for </a:t>
            </a:r>
            <a:r>
              <a:rPr lang="en-US" sz="1200" i="1" dirty="0">
                <a:latin typeface="Times New Roman" panose="02020603050405020304" pitchFamily="18" charset="0"/>
                <a:ea typeface="Calibri" panose="020F0502020204030204" pitchFamily="34" charset="0"/>
                <a:cs typeface="Times New Roman" panose="02020603050405020304" pitchFamily="18" charset="0"/>
              </a:rPr>
              <a:t>singlets</a:t>
            </a:r>
            <a:r>
              <a:rPr lang="en-US" sz="1200" dirty="0">
                <a:latin typeface="Times New Roman" panose="02020603050405020304" pitchFamily="18" charset="0"/>
                <a:ea typeface="Calibri" panose="020F0502020204030204" pitchFamily="34" charset="0"/>
                <a:cs typeface="Times New Roman" panose="02020603050405020304" pitchFamily="18" charset="0"/>
              </a:rPr>
              <a:t> and </a:t>
            </a:r>
            <a:r>
              <a:rPr lang="en-US" sz="1200" i="1" dirty="0">
                <a:latin typeface="Times New Roman" panose="02020603050405020304" pitchFamily="18" charset="0"/>
                <a:ea typeface="Calibri" panose="020F0502020204030204" pitchFamily="34" charset="0"/>
                <a:cs typeface="Times New Roman" panose="02020603050405020304" pitchFamily="18" charset="0"/>
              </a:rPr>
              <a:t>live cells</a:t>
            </a:r>
            <a:r>
              <a:rPr lang="en-US" sz="1200" dirty="0">
                <a:latin typeface="Times New Roman" panose="02020603050405020304" pitchFamily="18" charset="0"/>
                <a:ea typeface="Calibri" panose="020F0502020204030204" pitchFamily="34" charset="0"/>
                <a:cs typeface="Times New Roman" panose="02020603050405020304" pitchFamily="18" charset="0"/>
              </a:rPr>
              <a:t> to refine the analysis. Subsequently, the frequency of cells associated with the neuroimmune response, adaptive cellular/humoral response, and innate response was determined. The specific effector markers of the positive cells and Mean fluorescence intensity (MFI) were analyzed after gating. The gating strategy above is representative of all mice within the study group.</a:t>
            </a:r>
          </a:p>
        </p:txBody>
      </p:sp>
    </p:spTree>
    <p:extLst>
      <p:ext uri="{BB962C8B-B14F-4D97-AF65-F5344CB8AC3E}">
        <p14:creationId xmlns:p14="http://schemas.microsoft.com/office/powerpoint/2010/main" val="3585979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124</Words>
  <Application>Microsoft Office PowerPoint</Application>
  <PresentationFormat>Widescreen</PresentationFormat>
  <Paragraphs>2</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Times New Roman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Kanagasabai, Thanigaivelan</dc:creator>
  <cp:lastModifiedBy>Kanagasabai, Thanigaivelan</cp:lastModifiedBy>
  <cp:revision>1</cp:revision>
  <dcterms:created xsi:type="dcterms:W3CDTF">2024-05-02T20:19:12Z</dcterms:created>
  <dcterms:modified xsi:type="dcterms:W3CDTF">2024-05-02T20:23:17Z</dcterms:modified>
</cp:coreProperties>
</file>