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316" r:id="rId3"/>
    <p:sldId id="267" r:id="rId4"/>
    <p:sldId id="317" r:id="rId5"/>
    <p:sldId id="318" r:id="rId6"/>
    <p:sldId id="319" r:id="rId7"/>
    <p:sldId id="320" r:id="rId8"/>
  </p:sldIdLst>
  <p:sldSz cx="6858000" cy="9906000" type="A4"/>
  <p:notesSz cx="9928225" cy="67976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686" y="-19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350"/>
            </a:lvl3pPr>
            <a:lvl4pPr marL="1028599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7" indent="0" algn="ctr">
              <a:buNone/>
              <a:defRPr sz="1200"/>
            </a:lvl7pPr>
            <a:lvl8pPr marL="2400063" indent="0" algn="ctr">
              <a:buNone/>
              <a:defRPr sz="1200"/>
            </a:lvl8pPr>
            <a:lvl9pPr marL="2742929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183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574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5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5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911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329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5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058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348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9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7" indent="0">
              <a:buNone/>
              <a:defRPr sz="1200" b="1"/>
            </a:lvl7pPr>
            <a:lvl8pPr marL="2400063" indent="0">
              <a:buNone/>
              <a:defRPr sz="1200" b="1"/>
            </a:lvl8pPr>
            <a:lvl9pPr marL="2742929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9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7" indent="0">
              <a:buNone/>
              <a:defRPr sz="1200" b="1"/>
            </a:lvl7pPr>
            <a:lvl8pPr marL="2400063" indent="0">
              <a:buNone/>
              <a:defRPr sz="1200" b="1"/>
            </a:lvl8pPr>
            <a:lvl9pPr marL="2742929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802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367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5008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5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050"/>
            </a:lvl2pPr>
            <a:lvl3pPr marL="685732" indent="0">
              <a:buNone/>
              <a:defRPr sz="900"/>
            </a:lvl3pPr>
            <a:lvl4pPr marL="1028599" indent="0">
              <a:buNone/>
              <a:defRPr sz="750"/>
            </a:lvl4pPr>
            <a:lvl5pPr marL="1371464" indent="0">
              <a:buNone/>
              <a:defRPr sz="750"/>
            </a:lvl5pPr>
            <a:lvl6pPr marL="1714331" indent="0">
              <a:buNone/>
              <a:defRPr sz="750"/>
            </a:lvl6pPr>
            <a:lvl7pPr marL="2057197" indent="0">
              <a:buNone/>
              <a:defRPr sz="750"/>
            </a:lvl7pPr>
            <a:lvl8pPr marL="2400063" indent="0">
              <a:buNone/>
              <a:defRPr sz="750"/>
            </a:lvl8pPr>
            <a:lvl9pPr marL="2742929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80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5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9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7" indent="0">
              <a:buNone/>
              <a:defRPr sz="1500"/>
            </a:lvl7pPr>
            <a:lvl8pPr marL="2400063" indent="0">
              <a:buNone/>
              <a:defRPr sz="1500"/>
            </a:lvl8pPr>
            <a:lvl9pPr marL="2742929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050"/>
            </a:lvl2pPr>
            <a:lvl3pPr marL="685732" indent="0">
              <a:buNone/>
              <a:defRPr sz="900"/>
            </a:lvl3pPr>
            <a:lvl4pPr marL="1028599" indent="0">
              <a:buNone/>
              <a:defRPr sz="750"/>
            </a:lvl4pPr>
            <a:lvl5pPr marL="1371464" indent="0">
              <a:buNone/>
              <a:defRPr sz="750"/>
            </a:lvl5pPr>
            <a:lvl6pPr marL="1714331" indent="0">
              <a:buNone/>
              <a:defRPr sz="750"/>
            </a:lvl6pPr>
            <a:lvl7pPr marL="2057197" indent="0">
              <a:buNone/>
              <a:defRPr sz="750"/>
            </a:lvl7pPr>
            <a:lvl8pPr marL="2400063" indent="0">
              <a:buNone/>
              <a:defRPr sz="750"/>
            </a:lvl8pPr>
            <a:lvl9pPr marL="2742929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703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304F4-141B-4728-8AAA-92047BD053F1}" type="datetimeFigureOut">
              <a:rPr lang="es-ES" smtClean="0"/>
              <a:t>02/06/2024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9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2C4D9-1C78-4A89-9C56-F09CEF9AF6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8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3" indent="-171433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99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6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8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4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30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6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9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7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3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9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image" Target="../media/image50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17" Type="http://schemas.openxmlformats.org/officeDocument/2006/relationships/image" Target="../media/image81.png"/><Relationship Id="rId2" Type="http://schemas.openxmlformats.org/officeDocument/2006/relationships/image" Target="../media/image66.png"/><Relationship Id="rId16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5" Type="http://schemas.openxmlformats.org/officeDocument/2006/relationships/image" Target="../media/image7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68D290E-603A-5EB4-8066-775D5B68557B}"/>
              </a:ext>
            </a:extLst>
          </p:cNvPr>
          <p:cNvSpPr txBox="1"/>
          <p:nvPr/>
        </p:nvSpPr>
        <p:spPr>
          <a:xfrm>
            <a:off x="252000" y="386461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ramp1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F1883C2-778D-CDF7-5F1C-2B00BB27A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00" y="4260184"/>
            <a:ext cx="3168000" cy="44832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AD16914-63CE-9B45-9A21-2B2455734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000" y="3201386"/>
            <a:ext cx="3168000" cy="449172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08C3242-1005-B99F-7D8C-8DED1BE29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999" y="5399412"/>
            <a:ext cx="3168000" cy="45341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E13C1947-5E1F-3C5C-7D42-90BC7B2DF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000" y="4254298"/>
            <a:ext cx="3168000" cy="441564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BA9883F8-CF54-E33C-71F7-03A13DAF6BAC}"/>
              </a:ext>
            </a:extLst>
          </p:cNvPr>
          <p:cNvSpPr txBox="1"/>
          <p:nvPr/>
        </p:nvSpPr>
        <p:spPr>
          <a:xfrm>
            <a:off x="3563999" y="3786781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abi3bp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89FFB7E-8FAB-678D-887C-51C980A49DC9}"/>
              </a:ext>
            </a:extLst>
          </p:cNvPr>
          <p:cNvSpPr txBox="1"/>
          <p:nvPr/>
        </p:nvSpPr>
        <p:spPr>
          <a:xfrm>
            <a:off x="3599999" y="494383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thrb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6F22950-E5B9-4B3F-130C-7CE354672C26}"/>
              </a:ext>
            </a:extLst>
          </p:cNvPr>
          <p:cNvSpPr txBox="1"/>
          <p:nvPr/>
        </p:nvSpPr>
        <p:spPr>
          <a:xfrm>
            <a:off x="3599999" y="275546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bmp1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D42A839-9C7A-E814-3240-F40EB09A7968}"/>
              </a:ext>
            </a:extLst>
          </p:cNvPr>
          <p:cNvSpPr txBox="1"/>
          <p:nvPr/>
        </p:nvSpPr>
        <p:spPr>
          <a:xfrm>
            <a:off x="408230" y="711864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psmd2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ACA97A5-4F65-A2E8-D841-98E553930CC4}"/>
              </a:ext>
            </a:extLst>
          </p:cNvPr>
          <p:cNvSpPr txBox="1"/>
          <p:nvPr/>
        </p:nvSpPr>
        <p:spPr>
          <a:xfrm>
            <a:off x="252000" y="171120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col5a1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671E38F-B2BA-B67E-0BCA-C473D21F2009}"/>
              </a:ext>
            </a:extLst>
          </p:cNvPr>
          <p:cNvSpPr txBox="1"/>
          <p:nvPr/>
        </p:nvSpPr>
        <p:spPr>
          <a:xfrm>
            <a:off x="252000" y="508692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sirt1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58A642C-5C4B-A031-5B26-1C8BBFFB84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000" y="1084264"/>
            <a:ext cx="3168000" cy="44917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C6E39030-4431-94FA-555F-FAD66109CC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000" y="2148135"/>
            <a:ext cx="3168000" cy="43645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10E6933-A7F8-4A60-5979-B46A93BCAF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00" y="7594559"/>
            <a:ext cx="3168000" cy="424577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A9734884-0A00-432C-B3CD-A2C21CB687FC}"/>
              </a:ext>
            </a:extLst>
          </p:cNvPr>
          <p:cNvSpPr txBox="1"/>
          <p:nvPr/>
        </p:nvSpPr>
        <p:spPr>
          <a:xfrm>
            <a:off x="3600000" y="6282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smad1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066D80ED-B389-42E7-B46B-766E7C04FA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000" y="1096201"/>
            <a:ext cx="3168000" cy="424577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376678D2-212C-4388-9956-B560AAC9A740}"/>
              </a:ext>
            </a:extLst>
          </p:cNvPr>
          <p:cNvSpPr txBox="1"/>
          <p:nvPr/>
        </p:nvSpPr>
        <p:spPr>
          <a:xfrm>
            <a:off x="3600000" y="165340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calcrl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654EF151-B3CE-4F65-A6A1-F8A9AEF6F2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64000" y="2121400"/>
            <a:ext cx="3168000" cy="438097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B0BDEA9E-C80F-4893-B357-48DB3108A2D3}"/>
              </a:ext>
            </a:extLst>
          </p:cNvPr>
          <p:cNvSpPr txBox="1"/>
          <p:nvPr/>
        </p:nvSpPr>
        <p:spPr>
          <a:xfrm>
            <a:off x="252000" y="27481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nrp2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1D3905CB-E8F0-4EDF-A78B-5FA2D8C49E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6000" y="3216100"/>
            <a:ext cx="3168000" cy="438097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393041B3-C8D2-489A-8E87-3E353A0CAFB5}"/>
              </a:ext>
            </a:extLst>
          </p:cNvPr>
          <p:cNvSpPr txBox="1"/>
          <p:nvPr/>
        </p:nvSpPr>
        <p:spPr>
          <a:xfrm>
            <a:off x="285300" y="49706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mical2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8EB747D2-ABF1-4628-82A6-FE47768CB0B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9300" y="5438600"/>
            <a:ext cx="3168000" cy="431325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FAEE6E91-09A2-44F4-9F25-688E69EC460D}"/>
              </a:ext>
            </a:extLst>
          </p:cNvPr>
          <p:cNvSpPr txBox="1"/>
          <p:nvPr/>
        </p:nvSpPr>
        <p:spPr>
          <a:xfrm>
            <a:off x="252000" y="603490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spred2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AC4C1AE2-4DF0-4414-8955-0023B0E36BB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6000" y="6502900"/>
            <a:ext cx="3168000" cy="430516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75A68D5C-88D9-45F7-A42B-B64B3B9D3A93}"/>
              </a:ext>
            </a:extLst>
          </p:cNvPr>
          <p:cNvSpPr txBox="1"/>
          <p:nvPr/>
        </p:nvSpPr>
        <p:spPr>
          <a:xfrm>
            <a:off x="3630200" y="60379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arhgap24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16FA8695-AA33-4AFB-AF46-FF2A73ECD1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94200" y="6505900"/>
            <a:ext cx="3168000" cy="429406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227D011F-595D-4A32-BC11-CF9AB44B4CF5}"/>
              </a:ext>
            </a:extLst>
          </p:cNvPr>
          <p:cNvSpPr txBox="1"/>
          <p:nvPr/>
        </p:nvSpPr>
        <p:spPr>
          <a:xfrm>
            <a:off x="3600000" y="71037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atp1a2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E56BEA79-C35A-4E33-90C6-0F4526662EB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64000" y="7571700"/>
            <a:ext cx="3168000" cy="444057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DBFD4253-5CFB-4987-965B-ABB85BF92B7B}"/>
              </a:ext>
            </a:extLst>
          </p:cNvPr>
          <p:cNvSpPr txBox="1"/>
          <p:nvPr/>
        </p:nvSpPr>
        <p:spPr>
          <a:xfrm>
            <a:off x="234500" y="8169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myo18b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01D71887-470C-4915-B795-875943CC6FE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8500" y="8637000"/>
            <a:ext cx="3168000" cy="424577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D753CA10-941E-40F7-8586-C6817247F6B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81500" y="8650200"/>
            <a:ext cx="3168000" cy="461938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AB159B58-E61E-41CE-8C75-F8419B6BBFBF}"/>
              </a:ext>
            </a:extLst>
          </p:cNvPr>
          <p:cNvSpPr txBox="1"/>
          <p:nvPr/>
        </p:nvSpPr>
        <p:spPr>
          <a:xfrm>
            <a:off x="3617500" y="81822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scn3b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604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adroTexto 28">
            <a:extLst>
              <a:ext uri="{FF2B5EF4-FFF2-40B4-BE49-F238E27FC236}">
                <a16:creationId xmlns:a16="http://schemas.microsoft.com/office/drawing/2014/main" id="{EA8CD72E-7FD2-722C-93DB-D4056F26E683}"/>
              </a:ext>
            </a:extLst>
          </p:cNvPr>
          <p:cNvSpPr txBox="1"/>
          <p:nvPr/>
        </p:nvSpPr>
        <p:spPr>
          <a:xfrm>
            <a:off x="252000" y="70925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kirrel1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89FFB7E-8FAB-678D-887C-51C980A49DC9}"/>
              </a:ext>
            </a:extLst>
          </p:cNvPr>
          <p:cNvSpPr txBox="1"/>
          <p:nvPr/>
        </p:nvSpPr>
        <p:spPr>
          <a:xfrm>
            <a:off x="252000" y="4932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kcp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ACA97A5-4F65-A2E8-D841-98E553930CC4}"/>
              </a:ext>
            </a:extLst>
          </p:cNvPr>
          <p:cNvSpPr txBox="1"/>
          <p:nvPr/>
        </p:nvSpPr>
        <p:spPr>
          <a:xfrm>
            <a:off x="247200" y="615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kidins220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D1360BC-B142-4BAB-34C7-16DDBDA74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5400000"/>
            <a:ext cx="3168000" cy="432135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FA41C84-31A3-7BC0-C759-96B951DEE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00" y="7560500"/>
            <a:ext cx="3168000" cy="420215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D33202C9-64ED-D1D7-F317-70CEDCDD0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200" y="1083000"/>
            <a:ext cx="3168000" cy="431325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00DE25D-E9DE-4E94-B495-DB33DBBDB97C}"/>
              </a:ext>
            </a:extLst>
          </p:cNvPr>
          <p:cNvSpPr txBox="1"/>
          <p:nvPr/>
        </p:nvSpPr>
        <p:spPr>
          <a:xfrm>
            <a:off x="3564000" y="59084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myoz2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10187C42-0312-437B-9FD0-A96B04BF4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000" y="1064702"/>
            <a:ext cx="3168000" cy="441564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14DED679-232F-413E-836F-B50ECAC669C7}"/>
              </a:ext>
            </a:extLst>
          </p:cNvPr>
          <p:cNvSpPr txBox="1"/>
          <p:nvPr/>
        </p:nvSpPr>
        <p:spPr>
          <a:xfrm>
            <a:off x="267261" y="162805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colgalt1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50F65DAF-2D90-48B0-AD4C-433DDCF8E1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000" y="2176468"/>
            <a:ext cx="3168000" cy="442392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095D2043-5D2B-4F9D-867E-EFA6E43E624E}"/>
              </a:ext>
            </a:extLst>
          </p:cNvPr>
          <p:cNvSpPr txBox="1"/>
          <p:nvPr/>
        </p:nvSpPr>
        <p:spPr>
          <a:xfrm>
            <a:off x="3579400" y="1629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sema6d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71A3B8DE-92F6-4525-866C-AF52D2EAEA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3400" y="2097001"/>
            <a:ext cx="3168000" cy="437273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D4834861-8627-43CD-8FF4-6845A9A15987}"/>
              </a:ext>
            </a:extLst>
          </p:cNvPr>
          <p:cNvSpPr txBox="1"/>
          <p:nvPr/>
        </p:nvSpPr>
        <p:spPr>
          <a:xfrm>
            <a:off x="252000" y="279640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fgf14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ADBD8BEE-06C0-4A5F-A6FC-CE8D78DA02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00" y="3264400"/>
            <a:ext cx="3168000" cy="427785"/>
          </a:xfrm>
          <a:prstGeom prst="rect">
            <a:avLst/>
          </a:prstGeom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4123B38C-F262-47DA-9E26-E3BCF42C0170}"/>
              </a:ext>
            </a:extLst>
          </p:cNvPr>
          <p:cNvSpPr txBox="1"/>
          <p:nvPr/>
        </p:nvSpPr>
        <p:spPr>
          <a:xfrm>
            <a:off x="3600000" y="27715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hecw2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6" name="Imagen 55">
            <a:extLst>
              <a:ext uri="{FF2B5EF4-FFF2-40B4-BE49-F238E27FC236}">
                <a16:creationId xmlns:a16="http://schemas.microsoft.com/office/drawing/2014/main" id="{C4614531-A29B-4A68-A292-30B3093861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000" y="3239500"/>
            <a:ext cx="3168000" cy="438922"/>
          </a:xfrm>
          <a:prstGeom prst="rect">
            <a:avLst/>
          </a:prstGeom>
        </p:spPr>
      </p:pic>
      <p:sp>
        <p:nvSpPr>
          <p:cNvPr id="57" name="CuadroTexto 56">
            <a:extLst>
              <a:ext uri="{FF2B5EF4-FFF2-40B4-BE49-F238E27FC236}">
                <a16:creationId xmlns:a16="http://schemas.microsoft.com/office/drawing/2014/main" id="{6472BD49-9707-4392-9ACD-D9BE32C0BFFF}"/>
              </a:ext>
            </a:extLst>
          </p:cNvPr>
          <p:cNvSpPr txBox="1"/>
          <p:nvPr/>
        </p:nvSpPr>
        <p:spPr>
          <a:xfrm>
            <a:off x="252000" y="38764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zbtb20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62036A07-352A-4E80-BEEB-974AA6F7C3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6000" y="4344400"/>
            <a:ext cx="3168000" cy="426175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13154A01-3CBD-45F3-83D3-2176A28FCE94}"/>
              </a:ext>
            </a:extLst>
          </p:cNvPr>
          <p:cNvSpPr txBox="1"/>
          <p:nvPr/>
        </p:nvSpPr>
        <p:spPr>
          <a:xfrm>
            <a:off x="3600000" y="38515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parp3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" name="Imagen 59">
            <a:extLst>
              <a:ext uri="{FF2B5EF4-FFF2-40B4-BE49-F238E27FC236}">
                <a16:creationId xmlns:a16="http://schemas.microsoft.com/office/drawing/2014/main" id="{B83891D0-4860-4629-A3A8-BBE2012B8B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4000" y="4319500"/>
            <a:ext cx="3168000" cy="433768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5EA06ED1-5DCA-4A4F-9B33-8FEEA97D1B31}"/>
              </a:ext>
            </a:extLst>
          </p:cNvPr>
          <p:cNvSpPr txBox="1"/>
          <p:nvPr/>
        </p:nvSpPr>
        <p:spPr>
          <a:xfrm>
            <a:off x="3600000" y="487920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wfikkn2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ED72C59E-8687-40B5-96B2-D56260AC9A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64000" y="5347200"/>
            <a:ext cx="3168000" cy="4577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75096D55-C620-4CDC-A2FA-27007EC0E93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6000" y="6481000"/>
            <a:ext cx="3168000" cy="441564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D0162758-4AB7-4890-A840-2519FAD59674}"/>
              </a:ext>
            </a:extLst>
          </p:cNvPr>
          <p:cNvSpPr txBox="1"/>
          <p:nvPr/>
        </p:nvSpPr>
        <p:spPr>
          <a:xfrm>
            <a:off x="252000" y="6013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phf6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374E08BD-BE13-4397-AFDA-C166F3BE28B1}"/>
              </a:ext>
            </a:extLst>
          </p:cNvPr>
          <p:cNvSpPr txBox="1"/>
          <p:nvPr/>
        </p:nvSpPr>
        <p:spPr>
          <a:xfrm>
            <a:off x="3600000" y="59856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col6a3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D641D100-3A97-482E-AEF0-5A91A12655A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64000" y="6453600"/>
            <a:ext cx="3168000" cy="437273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7C694C97-9D8E-4F9B-AD24-E021D8E02ED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99999" y="7534660"/>
            <a:ext cx="3168000" cy="436453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99BF79D3-C464-49F6-B83E-F125A313524A}"/>
              </a:ext>
            </a:extLst>
          </p:cNvPr>
          <p:cNvSpPr txBox="1"/>
          <p:nvPr/>
        </p:nvSpPr>
        <p:spPr>
          <a:xfrm>
            <a:off x="3599999" y="706716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olfml2a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F60B1B9A-D5D6-42C7-B254-97CA182BF37D}"/>
              </a:ext>
            </a:extLst>
          </p:cNvPr>
          <p:cNvSpPr txBox="1"/>
          <p:nvPr/>
        </p:nvSpPr>
        <p:spPr>
          <a:xfrm>
            <a:off x="228718" y="820569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srm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38A81860-5EB4-4477-930C-373E50BBA06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8718" y="8638301"/>
            <a:ext cx="3168000" cy="444893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9A34CC19-1068-4D86-B855-7AFD1D7357B3}"/>
              </a:ext>
            </a:extLst>
          </p:cNvPr>
          <p:cNvSpPr txBox="1"/>
          <p:nvPr/>
        </p:nvSpPr>
        <p:spPr>
          <a:xfrm>
            <a:off x="3600000" y="81583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ksr1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7543C754-8B5A-4250-8AAD-95266A725DB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64000" y="8626300"/>
            <a:ext cx="3168000" cy="43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4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1F508E9-EAD5-4A24-99FD-F552B8C6BB94}"/>
              </a:ext>
            </a:extLst>
          </p:cNvPr>
          <p:cNvSpPr txBox="1"/>
          <p:nvPr/>
        </p:nvSpPr>
        <p:spPr>
          <a:xfrm>
            <a:off x="252000" y="4103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tef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E02F295-B5E7-472D-A4F3-586CAE04A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878300"/>
            <a:ext cx="3168000" cy="42021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63C635B-83CB-4D1D-B8F7-65E58AAF442C}"/>
              </a:ext>
            </a:extLst>
          </p:cNvPr>
          <p:cNvSpPr txBox="1"/>
          <p:nvPr/>
        </p:nvSpPr>
        <p:spPr>
          <a:xfrm>
            <a:off x="425981" y="1790700"/>
            <a:ext cx="6006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S1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Organization of the selected genes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opposite effect of DNA methylation and expression (33)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Red boxes indicate the location of the DM regions.</a:t>
            </a:r>
          </a:p>
        </p:txBody>
      </p:sp>
    </p:spTree>
    <p:extLst>
      <p:ext uri="{BB962C8B-B14F-4D97-AF65-F5344CB8AC3E}">
        <p14:creationId xmlns:p14="http://schemas.microsoft.com/office/powerpoint/2010/main" val="3513756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CF4871BD-EA44-8D99-2E58-3A1A4FC085CC}"/>
              </a:ext>
            </a:extLst>
          </p:cNvPr>
          <p:cNvSpPr txBox="1"/>
          <p:nvPr/>
        </p:nvSpPr>
        <p:spPr>
          <a:xfrm>
            <a:off x="252000" y="49559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grhl2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A9883F8-CF54-E33C-71F7-03A13DAF6BAC}"/>
              </a:ext>
            </a:extLst>
          </p:cNvPr>
          <p:cNvSpPr txBox="1"/>
          <p:nvPr/>
        </p:nvSpPr>
        <p:spPr>
          <a:xfrm>
            <a:off x="252000" y="6521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col5a2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F76FC5E-318C-2DFE-DBCD-20C469490F07}"/>
              </a:ext>
            </a:extLst>
          </p:cNvPr>
          <p:cNvSpPr txBox="1"/>
          <p:nvPr/>
        </p:nvSpPr>
        <p:spPr>
          <a:xfrm>
            <a:off x="252000" y="16925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ntrk2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83F9C17-16DD-C965-7461-4D3A6D06E034}"/>
              </a:ext>
            </a:extLst>
          </p:cNvPr>
          <p:cNvSpPr txBox="1"/>
          <p:nvPr/>
        </p:nvSpPr>
        <p:spPr>
          <a:xfrm>
            <a:off x="3600000" y="4932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adamts7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5D85AD2-E859-40F5-1591-E71D1E2F7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5423900"/>
            <a:ext cx="3168000" cy="43213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0E95D40-62E3-2DFD-5426-C8C2B26B2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00" y="2160500"/>
            <a:ext cx="3168000" cy="45171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A4B7489-1286-3A9F-D979-CB95CB42A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000" y="1120100"/>
            <a:ext cx="3168000" cy="439751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6CE72D94-1246-C36C-70BC-9C60D4728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000" y="5400000"/>
            <a:ext cx="3168000" cy="431325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CC3A1AB9-BB12-41A2-9722-2C403D9C6CD2}"/>
              </a:ext>
            </a:extLst>
          </p:cNvPr>
          <p:cNvSpPr txBox="1"/>
          <p:nvPr/>
        </p:nvSpPr>
        <p:spPr>
          <a:xfrm>
            <a:off x="3600000" y="6643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mmp14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E5747F23-9B4E-4134-B6A6-6EC812BC18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4000" y="1132300"/>
            <a:ext cx="3168000" cy="438097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58303738-567E-4E2A-B4D2-3432EF57A4C8}"/>
              </a:ext>
            </a:extLst>
          </p:cNvPr>
          <p:cNvSpPr txBox="1"/>
          <p:nvPr/>
        </p:nvSpPr>
        <p:spPr>
          <a:xfrm>
            <a:off x="3617500" y="168064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5D5A57C1-7FD8-46E3-B19C-4562500E24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500" y="2148644"/>
            <a:ext cx="3168000" cy="438097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DB4AA8FC-7495-4BF3-82FC-3F9E7BAFE023}"/>
              </a:ext>
            </a:extLst>
          </p:cNvPr>
          <p:cNvSpPr txBox="1"/>
          <p:nvPr/>
        </p:nvSpPr>
        <p:spPr>
          <a:xfrm>
            <a:off x="252000" y="27872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cyp1b1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FAE9CEF2-904E-43FE-B580-A1667FC338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00" y="3255200"/>
            <a:ext cx="3168000" cy="43295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3F92244-7108-DFFA-372C-DF49AA4E09D7}"/>
              </a:ext>
            </a:extLst>
          </p:cNvPr>
          <p:cNvSpPr txBox="1"/>
          <p:nvPr/>
        </p:nvSpPr>
        <p:spPr>
          <a:xfrm>
            <a:off x="3600000" y="277768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col11a1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9113840-28F7-AAC2-C81A-350F449891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000" y="3245683"/>
            <a:ext cx="3168000" cy="42617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EF26588-E0E4-95DB-AC62-147E338F7C21}"/>
              </a:ext>
            </a:extLst>
          </p:cNvPr>
          <p:cNvSpPr txBox="1"/>
          <p:nvPr/>
        </p:nvSpPr>
        <p:spPr>
          <a:xfrm>
            <a:off x="252000" y="3857179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col4a2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8D12BBC-EF00-47B2-33A0-BD01F3B7D4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6000" y="4325179"/>
            <a:ext cx="3168000" cy="42021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E0F96A2-69F0-63A4-89E6-D308E5BB1A1F}"/>
              </a:ext>
            </a:extLst>
          </p:cNvPr>
          <p:cNvSpPr txBox="1"/>
          <p:nvPr/>
        </p:nvSpPr>
        <p:spPr>
          <a:xfrm>
            <a:off x="3600000" y="384681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notch2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5ECC8ED-B995-3FF9-D2CD-110EA601E0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4000" y="4314816"/>
            <a:ext cx="3168000" cy="4226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E29F599-7B74-CE5B-EA7B-DBDB4DD2A03C}"/>
              </a:ext>
            </a:extLst>
          </p:cNvPr>
          <p:cNvSpPr txBox="1"/>
          <p:nvPr/>
        </p:nvSpPr>
        <p:spPr>
          <a:xfrm>
            <a:off x="247199" y="603322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ghr1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66084588-7614-FFC5-3AEE-5F5923BFCB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1199" y="6501223"/>
            <a:ext cx="3168000" cy="432135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1DFDF27-FA28-C8D7-2FAC-3F765EB0BEF4}"/>
              </a:ext>
            </a:extLst>
          </p:cNvPr>
          <p:cNvSpPr txBox="1"/>
          <p:nvPr/>
        </p:nvSpPr>
        <p:spPr>
          <a:xfrm>
            <a:off x="3636885" y="604926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klf10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EEF8433A-2A33-DC68-5D6A-50176B4183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00885" y="6517265"/>
            <a:ext cx="3168000" cy="41425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FDAEE593-524D-76FE-E843-0F9991647870}"/>
              </a:ext>
            </a:extLst>
          </p:cNvPr>
          <p:cNvSpPr txBox="1"/>
          <p:nvPr/>
        </p:nvSpPr>
        <p:spPr>
          <a:xfrm>
            <a:off x="279282" y="7109049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scin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18F723B-9CD2-E7C8-6E62-16132E4A66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3282" y="7577049"/>
            <a:ext cx="3168000" cy="433768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FFB3C87-51C4-5033-6766-CF6BB023BE34}"/>
              </a:ext>
            </a:extLst>
          </p:cNvPr>
          <p:cNvSpPr txBox="1"/>
          <p:nvPr/>
        </p:nvSpPr>
        <p:spPr>
          <a:xfrm>
            <a:off x="3652925" y="710854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fzd5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FC307FEE-716A-318E-7B43-36841B8FCDD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16925" y="7576547"/>
            <a:ext cx="3168000" cy="427785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A258D671-BA13-F662-C8FF-6415F7C14EB4}"/>
              </a:ext>
            </a:extLst>
          </p:cNvPr>
          <p:cNvSpPr txBox="1"/>
          <p:nvPr/>
        </p:nvSpPr>
        <p:spPr>
          <a:xfrm>
            <a:off x="263243" y="815696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lgr4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1B3E9D5-E8A3-8903-0F19-2965A282FBF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27243" y="8624967"/>
            <a:ext cx="3168000" cy="444057"/>
          </a:xfrm>
          <a:prstGeom prst="rect">
            <a:avLst/>
          </a:prstGeom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738306A0-D1AA-49F0-910D-F4E9EB823C3A}"/>
              </a:ext>
            </a:extLst>
          </p:cNvPr>
          <p:cNvSpPr txBox="1"/>
          <p:nvPr/>
        </p:nvSpPr>
        <p:spPr>
          <a:xfrm>
            <a:off x="3600000" y="8145598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col1a2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5032AC39-74F1-27B7-B743-CB6663E76DF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64000" y="8613598"/>
            <a:ext cx="3168000" cy="4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338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adroTexto 38">
            <a:extLst>
              <a:ext uri="{FF2B5EF4-FFF2-40B4-BE49-F238E27FC236}">
                <a16:creationId xmlns:a16="http://schemas.microsoft.com/office/drawing/2014/main" id="{D83F9C17-16DD-C965-7461-4D3A6D06E034}"/>
              </a:ext>
            </a:extLst>
          </p:cNvPr>
          <p:cNvSpPr txBox="1"/>
          <p:nvPr/>
        </p:nvSpPr>
        <p:spPr>
          <a:xfrm>
            <a:off x="247201" y="61667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tnc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F21F25A-D9BB-AAAB-AE5F-10AFB12B40DE}"/>
              </a:ext>
            </a:extLst>
          </p:cNvPr>
          <p:cNvSpPr txBox="1"/>
          <p:nvPr/>
        </p:nvSpPr>
        <p:spPr>
          <a:xfrm>
            <a:off x="263244" y="383077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mitf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EF99D5C6-BB13-90A1-BD3A-85A6DD775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44" y="4298777"/>
            <a:ext cx="3168000" cy="444057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F26CD7C5-6BD5-0CBA-AC0D-7B48032C9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01" y="1084676"/>
            <a:ext cx="3168000" cy="42617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9F59FFD-8A90-B817-4C2C-2E416AC96645}"/>
              </a:ext>
            </a:extLst>
          </p:cNvPr>
          <p:cNvSpPr txBox="1"/>
          <p:nvPr/>
        </p:nvSpPr>
        <p:spPr>
          <a:xfrm>
            <a:off x="263243" y="2765813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rorc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4D2985-5633-D891-C6E0-39531FD2E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43" y="3233813"/>
            <a:ext cx="3168000" cy="43376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8CD72E-7FD2-722C-93DB-D4056F26E683}"/>
              </a:ext>
            </a:extLst>
          </p:cNvPr>
          <p:cNvSpPr txBox="1"/>
          <p:nvPr/>
        </p:nvSpPr>
        <p:spPr>
          <a:xfrm>
            <a:off x="3604803" y="610992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ache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97A8FD9-535E-A1A5-1595-CD1A1ABA2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8803" y="1078992"/>
            <a:ext cx="3168000" cy="43376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116D255-C886-304D-615B-0E5E5B0C67B3}"/>
              </a:ext>
            </a:extLst>
          </p:cNvPr>
          <p:cNvSpPr txBox="1"/>
          <p:nvPr/>
        </p:nvSpPr>
        <p:spPr>
          <a:xfrm>
            <a:off x="247203" y="168113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lum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325A365-4DE9-B89C-8B50-9AD04D54A2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203" y="2149137"/>
            <a:ext cx="3168000" cy="43809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F5513F0-9973-A991-7AFF-7B7EE8BD2BCA}"/>
              </a:ext>
            </a:extLst>
          </p:cNvPr>
          <p:cNvSpPr txBox="1"/>
          <p:nvPr/>
        </p:nvSpPr>
        <p:spPr>
          <a:xfrm>
            <a:off x="3604799" y="1692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col12a1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EA4B51C4-3F5F-3719-DBBC-DB68ED1FDB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8799" y="2160000"/>
            <a:ext cx="3168000" cy="42617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4BDC452-D79C-5ECE-6874-4EF8DD934ACB}"/>
              </a:ext>
            </a:extLst>
          </p:cNvPr>
          <p:cNvSpPr txBox="1"/>
          <p:nvPr/>
        </p:nvSpPr>
        <p:spPr>
          <a:xfrm>
            <a:off x="3620843" y="2766659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jag2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FB421327-41CD-DEBC-97EC-23C0DFFABD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4843" y="3234659"/>
            <a:ext cx="3168000" cy="440582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E6094988-FB73-3991-5148-63D3FEB5E829}"/>
              </a:ext>
            </a:extLst>
          </p:cNvPr>
          <p:cNvSpPr txBox="1"/>
          <p:nvPr/>
        </p:nvSpPr>
        <p:spPr>
          <a:xfrm>
            <a:off x="3620841" y="383646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itch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9845E64-A932-1BC3-3346-BC33905B3B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84841" y="4304464"/>
            <a:ext cx="3168000" cy="425374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8AC90176-E1F3-2AC0-4602-A7118B65920D}"/>
              </a:ext>
            </a:extLst>
          </p:cNvPr>
          <p:cNvSpPr txBox="1"/>
          <p:nvPr/>
        </p:nvSpPr>
        <p:spPr>
          <a:xfrm>
            <a:off x="279285" y="491027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abat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93BC4EFD-161A-9815-7BA9-01FFD2D144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285" y="5378273"/>
            <a:ext cx="3168000" cy="425374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CE540DE1-8EA3-C3CA-8D04-F68BC2131C2D}"/>
              </a:ext>
            </a:extLst>
          </p:cNvPr>
          <p:cNvSpPr txBox="1"/>
          <p:nvPr/>
        </p:nvSpPr>
        <p:spPr>
          <a:xfrm>
            <a:off x="3636883" y="4905096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lrrc17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1A34821C-CEC6-7C5B-B4BA-C1F49304C3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0883" y="5373096"/>
            <a:ext cx="3168000" cy="426978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E322FC2C-34C8-D3E6-FD73-969978ED201C}"/>
              </a:ext>
            </a:extLst>
          </p:cNvPr>
          <p:cNvSpPr txBox="1"/>
          <p:nvPr/>
        </p:nvSpPr>
        <p:spPr>
          <a:xfrm>
            <a:off x="252000" y="6012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CCDE02B6-FA6B-D86D-C5CD-6EC3EA9D69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6000" y="6480000"/>
            <a:ext cx="3168000" cy="454268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2750B01D-DDAB-761A-F72E-FA5432116BC5}"/>
              </a:ext>
            </a:extLst>
          </p:cNvPr>
          <p:cNvSpPr txBox="1"/>
          <p:nvPr/>
        </p:nvSpPr>
        <p:spPr>
          <a:xfrm>
            <a:off x="3636883" y="6022358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rps6ka2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77240F3B-8E72-2843-BCBB-F1FE0FEFB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00883" y="6490358"/>
            <a:ext cx="3168000" cy="423782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:a16="http://schemas.microsoft.com/office/drawing/2014/main" id="{E87D0D9E-A3BC-C6C3-A414-E9869DCEBC70}"/>
              </a:ext>
            </a:extLst>
          </p:cNvPr>
          <p:cNvSpPr txBox="1"/>
          <p:nvPr/>
        </p:nvSpPr>
        <p:spPr>
          <a:xfrm>
            <a:off x="247198" y="704488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hif3a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F4C2C66E-9E05-3D5E-8152-B026ADA1B41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1198" y="7512883"/>
            <a:ext cx="3168000" cy="415035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EA8CD72E-7FD2-722C-93DB-D4056F26E683}"/>
              </a:ext>
            </a:extLst>
          </p:cNvPr>
          <p:cNvSpPr txBox="1"/>
          <p:nvPr/>
        </p:nvSpPr>
        <p:spPr>
          <a:xfrm>
            <a:off x="3620842" y="7027832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smox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7FB4409A-F546-3D25-024F-ED039934DBF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84842" y="7495832"/>
            <a:ext cx="3168000" cy="438097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9F76FC5E-318C-2DFE-DBCD-20C469490F07}"/>
              </a:ext>
            </a:extLst>
          </p:cNvPr>
          <p:cNvSpPr txBox="1"/>
          <p:nvPr/>
        </p:nvSpPr>
        <p:spPr>
          <a:xfrm>
            <a:off x="252000" y="814092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hck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9F9740BC-B173-3AFC-5842-58189EA370F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6000" y="8608923"/>
            <a:ext cx="3168000" cy="439751"/>
          </a:xfrm>
          <a:prstGeom prst="rect">
            <a:avLst/>
          </a:prstGeom>
        </p:spPr>
      </p:pic>
      <p:sp>
        <p:nvSpPr>
          <p:cNvPr id="58" name="CuadroTexto 57">
            <a:extLst>
              <a:ext uri="{FF2B5EF4-FFF2-40B4-BE49-F238E27FC236}">
                <a16:creationId xmlns:a16="http://schemas.microsoft.com/office/drawing/2014/main" id="{B6F22950-E5B9-4B3F-130C-7CE354672C26}"/>
              </a:ext>
            </a:extLst>
          </p:cNvPr>
          <p:cNvSpPr txBox="1"/>
          <p:nvPr/>
        </p:nvSpPr>
        <p:spPr>
          <a:xfrm>
            <a:off x="3636881" y="8114018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znf385a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6EBF0EA9-7C6D-B189-7A72-CD91C2A48BF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00881" y="8582018"/>
            <a:ext cx="3168000" cy="43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84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uadroTexto 34">
            <a:extLst>
              <a:ext uri="{FF2B5EF4-FFF2-40B4-BE49-F238E27FC236}">
                <a16:creationId xmlns:a16="http://schemas.microsoft.com/office/drawing/2014/main" id="{2750B01D-DDAB-761A-F72E-FA5432116BC5}"/>
              </a:ext>
            </a:extLst>
          </p:cNvPr>
          <p:cNvSpPr txBox="1"/>
          <p:nvPr/>
        </p:nvSpPr>
        <p:spPr>
          <a:xfrm>
            <a:off x="3620843" y="600133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slc25a33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D42A839-9C7A-E814-3240-F40EB09A7968}"/>
              </a:ext>
            </a:extLst>
          </p:cNvPr>
          <p:cNvSpPr txBox="1"/>
          <p:nvPr/>
        </p:nvSpPr>
        <p:spPr>
          <a:xfrm>
            <a:off x="263242" y="171271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gnaq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671E38F-B2BA-B67E-0BCA-C473D21F2009}"/>
              </a:ext>
            </a:extLst>
          </p:cNvPr>
          <p:cNvSpPr txBox="1"/>
          <p:nvPr/>
        </p:nvSpPr>
        <p:spPr>
          <a:xfrm>
            <a:off x="3600000" y="2766821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cnn1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4D666BC0-5A67-3950-0A0B-270803CD4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843" y="1068133"/>
            <a:ext cx="3168000" cy="430516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03065477-1A7D-57C2-D207-C304DE766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000" y="3234821"/>
            <a:ext cx="3168000" cy="438922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6E6A46D2-6522-CE17-AA9A-EDE240681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242" y="2180717"/>
            <a:ext cx="3168000" cy="438097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EFDE67-BC26-4B5B-F651-3945577A21C0}"/>
              </a:ext>
            </a:extLst>
          </p:cNvPr>
          <p:cNvSpPr txBox="1"/>
          <p:nvPr/>
        </p:nvSpPr>
        <p:spPr>
          <a:xfrm>
            <a:off x="279285" y="384063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boc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C4A4027-CA13-8BE9-39D2-4192D948E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285" y="4308634"/>
            <a:ext cx="3168000" cy="43295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8CD72E-7FD2-722C-93DB-D4056F26E683}"/>
              </a:ext>
            </a:extLst>
          </p:cNvPr>
          <p:cNvSpPr txBox="1"/>
          <p:nvPr/>
        </p:nvSpPr>
        <p:spPr>
          <a:xfrm>
            <a:off x="252000" y="610993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ptprs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C74010-CE24-20A6-9528-FA8F6DC6E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000" y="1078993"/>
            <a:ext cx="3168000" cy="438097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322FC2C-34C8-D3E6-FD73-969978ED201C}"/>
              </a:ext>
            </a:extLst>
          </p:cNvPr>
          <p:cNvSpPr txBox="1"/>
          <p:nvPr/>
        </p:nvSpPr>
        <p:spPr>
          <a:xfrm>
            <a:off x="3588759" y="171824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col4a6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46575552-EE45-E00B-1CDC-7BF18F99C6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2759" y="2186244"/>
            <a:ext cx="3168000" cy="426175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2750B01D-DDAB-761A-F72E-FA5432116BC5}"/>
              </a:ext>
            </a:extLst>
          </p:cNvPr>
          <p:cNvSpPr txBox="1"/>
          <p:nvPr/>
        </p:nvSpPr>
        <p:spPr>
          <a:xfrm>
            <a:off x="252000" y="2765813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obscn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FB0B21B0-567F-CBBA-3DCF-9B809F1D7D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3233813"/>
            <a:ext cx="3168000" cy="43132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9D42A839-9C7A-E814-3240-F40EB09A7968}"/>
              </a:ext>
            </a:extLst>
          </p:cNvPr>
          <p:cNvSpPr txBox="1"/>
          <p:nvPr/>
        </p:nvSpPr>
        <p:spPr>
          <a:xfrm>
            <a:off x="3600000" y="3852000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aebp1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F11F1475-FA7A-A8C4-8365-19DE3292C5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000" y="4320000"/>
            <a:ext cx="3168000" cy="438097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168D290E-603A-5EB4-8066-775D5B68557B}"/>
              </a:ext>
            </a:extLst>
          </p:cNvPr>
          <p:cNvSpPr txBox="1"/>
          <p:nvPr/>
        </p:nvSpPr>
        <p:spPr>
          <a:xfrm>
            <a:off x="252000" y="4927324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mylip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5B634280-8927-173B-0A4B-8D3DE7AAF8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6000" y="5395324"/>
            <a:ext cx="3168000" cy="432135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9D42A839-9C7A-E814-3240-F40EB09A7968}"/>
              </a:ext>
            </a:extLst>
          </p:cNvPr>
          <p:cNvSpPr txBox="1"/>
          <p:nvPr/>
        </p:nvSpPr>
        <p:spPr>
          <a:xfrm>
            <a:off x="3600000" y="4910272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traf4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FD7A71D9-4C18-20E1-4791-EDFD1B3C17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64000" y="5378272"/>
            <a:ext cx="3168000" cy="449172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0DAE577-32F4-0593-C832-C94467732B48}"/>
              </a:ext>
            </a:extLst>
          </p:cNvPr>
          <p:cNvSpPr txBox="1"/>
          <p:nvPr/>
        </p:nvSpPr>
        <p:spPr>
          <a:xfrm>
            <a:off x="279285" y="5974230"/>
            <a:ext cx="10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col6a6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EA64C89B-076F-59C8-BC86-A579D89AF9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3285" y="6442230"/>
            <a:ext cx="3168000" cy="432135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A9883F8-CF54-E33C-71F7-03A13DAF6BAC}"/>
              </a:ext>
            </a:extLst>
          </p:cNvPr>
          <p:cNvSpPr txBox="1"/>
          <p:nvPr/>
        </p:nvSpPr>
        <p:spPr>
          <a:xfrm>
            <a:off x="3588755" y="5964221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col28a1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3F6C58E1-4129-E1E5-2C31-14E449015D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52755" y="6432221"/>
            <a:ext cx="3168000" cy="429406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589FFB7E-8FAB-678D-887C-51C980A49DC9}"/>
              </a:ext>
            </a:extLst>
          </p:cNvPr>
          <p:cNvSpPr txBox="1"/>
          <p:nvPr/>
        </p:nvSpPr>
        <p:spPr>
          <a:xfrm>
            <a:off x="252000" y="710854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ugt8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98BF867F-6A4C-8067-D1B5-5E8F44691FF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6000" y="7576547"/>
            <a:ext cx="3168000" cy="438922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BA9883F8-CF54-E33C-71F7-03A13DAF6BAC}"/>
              </a:ext>
            </a:extLst>
          </p:cNvPr>
          <p:cNvSpPr txBox="1"/>
          <p:nvPr/>
        </p:nvSpPr>
        <p:spPr>
          <a:xfrm>
            <a:off x="3604798" y="711372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slc4a8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87B41C3B-61D5-72FF-FD6D-5562AAA1A7E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68798" y="7581726"/>
            <a:ext cx="3168000" cy="430516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E322FC2C-34C8-D3E6-FD73-969978ED201C}"/>
              </a:ext>
            </a:extLst>
          </p:cNvPr>
          <p:cNvSpPr txBox="1"/>
          <p:nvPr/>
        </p:nvSpPr>
        <p:spPr>
          <a:xfrm>
            <a:off x="252000" y="816163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adgrd2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4081A285-C2EA-91E7-35D1-6158E51B071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6000" y="8629637"/>
            <a:ext cx="3168000" cy="42971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87D0D9E-A3BC-C6C3-A414-E9869DCEBC70}"/>
              </a:ext>
            </a:extLst>
          </p:cNvPr>
          <p:cNvSpPr txBox="1"/>
          <p:nvPr/>
        </p:nvSpPr>
        <p:spPr>
          <a:xfrm>
            <a:off x="3600000" y="815178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col21a1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Imagen 56">
            <a:extLst>
              <a:ext uri="{FF2B5EF4-FFF2-40B4-BE49-F238E27FC236}">
                <a16:creationId xmlns:a16="http://schemas.microsoft.com/office/drawing/2014/main" id="{89A8317F-2B63-44FD-726F-E9D684E49B6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564000" y="8619784"/>
            <a:ext cx="3168000" cy="42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80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B6F22950-E5B9-4B3F-130C-7CE354672C26}"/>
              </a:ext>
            </a:extLst>
          </p:cNvPr>
          <p:cNvSpPr txBox="1"/>
          <p:nvPr/>
        </p:nvSpPr>
        <p:spPr>
          <a:xfrm>
            <a:off x="235956" y="3836307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emilin2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83F9C17-16DD-C965-7461-4D3A6D06E034}"/>
              </a:ext>
            </a:extLst>
          </p:cNvPr>
          <p:cNvSpPr txBox="1"/>
          <p:nvPr/>
        </p:nvSpPr>
        <p:spPr>
          <a:xfrm>
            <a:off x="3600000" y="3841641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slc1a5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C086B81-1ABD-14C9-DA86-E80975EEC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56" y="4304307"/>
            <a:ext cx="3168000" cy="437273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8A8B8546-0D7C-3FD4-DB1A-6ECC89D58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000" y="4309641"/>
            <a:ext cx="3168000" cy="427785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8671E38F-B2BA-B67E-0BCA-C473D21F2009}"/>
              </a:ext>
            </a:extLst>
          </p:cNvPr>
          <p:cNvSpPr txBox="1"/>
          <p:nvPr/>
        </p:nvSpPr>
        <p:spPr>
          <a:xfrm>
            <a:off x="231158" y="585098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adgrl4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4DFA1F4-49E1-5D13-F7CE-2CC4B3B6B2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158" y="1053098"/>
            <a:ext cx="3168000" cy="43645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ACA97A5-4F65-A2E8-D841-98E553930CC4}"/>
              </a:ext>
            </a:extLst>
          </p:cNvPr>
          <p:cNvSpPr txBox="1"/>
          <p:nvPr/>
        </p:nvSpPr>
        <p:spPr>
          <a:xfrm>
            <a:off x="3600000" y="589771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grk5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58A726B-2F6D-0266-C3F9-9C1198DFEA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000" y="1057771"/>
            <a:ext cx="3168000" cy="43132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6F22950-E5B9-4B3F-130C-7CE354672C26}"/>
              </a:ext>
            </a:extLst>
          </p:cNvPr>
          <p:cNvSpPr txBox="1"/>
          <p:nvPr/>
        </p:nvSpPr>
        <p:spPr>
          <a:xfrm>
            <a:off x="252000" y="1697182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msh3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2A2FE8-DBAC-B29D-AFE6-F3DC5B669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000" y="2165182"/>
            <a:ext cx="3168000" cy="4313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89FFB7E-8FAB-678D-887C-51C980A49DC9}"/>
              </a:ext>
            </a:extLst>
          </p:cNvPr>
          <p:cNvSpPr txBox="1"/>
          <p:nvPr/>
        </p:nvSpPr>
        <p:spPr>
          <a:xfrm>
            <a:off x="3604797" y="168631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gde1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ACBC15B-57FA-6416-B75C-44E9AD6F6F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68797" y="2154315"/>
            <a:ext cx="3168000" cy="42778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322FC2C-34C8-D3E6-FD73-969978ED201C}"/>
              </a:ext>
            </a:extLst>
          </p:cNvPr>
          <p:cNvSpPr txBox="1"/>
          <p:nvPr/>
        </p:nvSpPr>
        <p:spPr>
          <a:xfrm>
            <a:off x="252000" y="2787535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hmcn1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971399A-753C-99FE-68D7-92F9C868D2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00" y="3255535"/>
            <a:ext cx="3168000" cy="42021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ACA97A5-4F65-A2E8-D841-98E553930CC4}"/>
              </a:ext>
            </a:extLst>
          </p:cNvPr>
          <p:cNvSpPr txBox="1"/>
          <p:nvPr/>
        </p:nvSpPr>
        <p:spPr>
          <a:xfrm>
            <a:off x="3600000" y="2766316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cd93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E213A32-157F-260C-DB4E-4319727A2A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000" y="3234316"/>
            <a:ext cx="3168000" cy="43645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ACA97A5-4F65-A2E8-D841-98E553930CC4}"/>
              </a:ext>
            </a:extLst>
          </p:cNvPr>
          <p:cNvSpPr txBox="1"/>
          <p:nvPr/>
        </p:nvSpPr>
        <p:spPr>
          <a:xfrm>
            <a:off x="263243" y="4921634"/>
            <a:ext cx="183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cpn1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376064A7-996A-ABE4-EA6D-DE3EC04178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7243" y="5389634"/>
            <a:ext cx="3168000" cy="427785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3F46AF7-BA93-4D5B-B368-55115E311CE9}"/>
              </a:ext>
            </a:extLst>
          </p:cNvPr>
          <p:cNvSpPr txBox="1"/>
          <p:nvPr/>
        </p:nvSpPr>
        <p:spPr>
          <a:xfrm>
            <a:off x="425981" y="6286500"/>
            <a:ext cx="6006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Figure S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Organization of the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down-regulated overlapping genes associated to hypo-methylated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CpGs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(57)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Red boxes indicate the location </a:t>
            </a:r>
            <a:r>
              <a: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of the DM regions.</a:t>
            </a:r>
            <a:endParaRPr lang="en-GB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7137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2702</TotalTime>
  <Words>147</Words>
  <Application>Microsoft Office PowerPoint</Application>
  <PresentationFormat>A4 (210 x 297 mm)</PresentationFormat>
  <Paragraphs>92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Nando</dc:creator>
  <cp:lastModifiedBy>Usuario</cp:lastModifiedBy>
  <cp:revision>119</cp:revision>
  <cp:lastPrinted>2021-02-15T15:16:20Z</cp:lastPrinted>
  <dcterms:created xsi:type="dcterms:W3CDTF">2020-11-24T13:57:42Z</dcterms:created>
  <dcterms:modified xsi:type="dcterms:W3CDTF">2024-06-02T00:38:17Z</dcterms:modified>
</cp:coreProperties>
</file>