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sldIdLst>
    <p:sldId id="281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B53A15-4DB2-45D1-A3F6-B030B5FB765E}" v="1" dt="2024-06-24T10:27:01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 He" userId="92ac07b0-ec25-4b09-a032-23e619fe0c9b" providerId="ADAL" clId="{6FB53A15-4DB2-45D1-A3F6-B030B5FB765E}"/>
    <pc:docChg chg="delSld modSld sldOrd">
      <pc:chgData name="Hong He" userId="92ac07b0-ec25-4b09-a032-23e619fe0c9b" providerId="ADAL" clId="{6FB53A15-4DB2-45D1-A3F6-B030B5FB765E}" dt="2024-06-24T10:27:01.425" v="7" actId="164"/>
      <pc:docMkLst>
        <pc:docMk/>
      </pc:docMkLst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2016196917" sldId="266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4069891092" sldId="267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1611892111" sldId="268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2006359594" sldId="270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854720075" sldId="271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1479667677" sldId="273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1564724819" sldId="274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1295530306" sldId="275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457464313" sldId="276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3617152056" sldId="277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3513219342" sldId="278"/>
        </pc:sldMkLst>
      </pc:sldChg>
      <pc:sldChg chg="del">
        <pc:chgData name="Hong He" userId="92ac07b0-ec25-4b09-a032-23e619fe0c9b" providerId="ADAL" clId="{6FB53A15-4DB2-45D1-A3F6-B030B5FB765E}" dt="2024-06-24T08:02:24.814" v="0" actId="47"/>
        <pc:sldMkLst>
          <pc:docMk/>
          <pc:sldMk cId="2522216894" sldId="279"/>
        </pc:sldMkLst>
      </pc:sldChg>
      <pc:sldChg chg="addSp modSp mod ord">
        <pc:chgData name="Hong He" userId="92ac07b0-ec25-4b09-a032-23e619fe0c9b" providerId="ADAL" clId="{6FB53A15-4DB2-45D1-A3F6-B030B5FB765E}" dt="2024-06-24T10:27:01.425" v="7" actId="164"/>
        <pc:sldMkLst>
          <pc:docMk/>
          <pc:sldMk cId="3327789472" sldId="280"/>
        </pc:sldMkLst>
        <pc:spChg chg="mod">
          <ac:chgData name="Hong He" userId="92ac07b0-ec25-4b09-a032-23e619fe0c9b" providerId="ADAL" clId="{6FB53A15-4DB2-45D1-A3F6-B030B5FB765E}" dt="2024-06-24T08:02:44.139" v="2" actId="20577"/>
          <ac:spMkLst>
            <pc:docMk/>
            <pc:sldMk cId="3327789472" sldId="280"/>
            <ac:spMk id="2" creationId="{E8B6996C-19FB-01D4-9D1D-8790E4975BB8}"/>
          </ac:spMkLst>
        </pc:spChg>
        <pc:spChg chg="mod">
          <ac:chgData name="Hong He" userId="92ac07b0-ec25-4b09-a032-23e619fe0c9b" providerId="ADAL" clId="{6FB53A15-4DB2-45D1-A3F6-B030B5FB765E}" dt="2024-06-24T10:27:01.425" v="7" actId="164"/>
          <ac:spMkLst>
            <pc:docMk/>
            <pc:sldMk cId="3327789472" sldId="280"/>
            <ac:spMk id="7" creationId="{EB1C887F-0F95-0A25-F102-147ED997F1CA}"/>
          </ac:spMkLst>
        </pc:spChg>
        <pc:grpChg chg="mod">
          <ac:chgData name="Hong He" userId="92ac07b0-ec25-4b09-a032-23e619fe0c9b" providerId="ADAL" clId="{6FB53A15-4DB2-45D1-A3F6-B030B5FB765E}" dt="2024-06-24T10:27:01.425" v="7" actId="164"/>
          <ac:grpSpMkLst>
            <pc:docMk/>
            <pc:sldMk cId="3327789472" sldId="280"/>
            <ac:grpSpMk id="6" creationId="{E905FF66-77FE-A37E-3B7A-D29D5C6B23EA}"/>
          </ac:grpSpMkLst>
        </pc:grpChg>
        <pc:grpChg chg="add mod">
          <ac:chgData name="Hong He" userId="92ac07b0-ec25-4b09-a032-23e619fe0c9b" providerId="ADAL" clId="{6FB53A15-4DB2-45D1-A3F6-B030B5FB765E}" dt="2024-06-24T10:27:01.425" v="7" actId="164"/>
          <ac:grpSpMkLst>
            <pc:docMk/>
            <pc:sldMk cId="3327789472" sldId="280"/>
            <ac:grpSpMk id="8" creationId="{66AB48A4-3F21-4DCA-AC30-AF6C92A96BAF}"/>
          </ac:grpSpMkLst>
        </pc:grpChg>
      </pc:sldChg>
      <pc:sldChg chg="modSp mod ord">
        <pc:chgData name="Hong He" userId="92ac07b0-ec25-4b09-a032-23e619fe0c9b" providerId="ADAL" clId="{6FB53A15-4DB2-45D1-A3F6-B030B5FB765E}" dt="2024-06-24T08:02:47.464" v="4"/>
        <pc:sldMkLst>
          <pc:docMk/>
          <pc:sldMk cId="251102435" sldId="281"/>
        </pc:sldMkLst>
        <pc:spChg chg="mod">
          <ac:chgData name="Hong He" userId="92ac07b0-ec25-4b09-a032-23e619fe0c9b" providerId="ADAL" clId="{6FB53A15-4DB2-45D1-A3F6-B030B5FB765E}" dt="2024-06-24T08:02:37.984" v="1" actId="20577"/>
          <ac:spMkLst>
            <pc:docMk/>
            <pc:sldMk cId="251102435" sldId="281"/>
            <ac:spMk id="3" creationId="{245CE507-05C8-BFB3-FD6B-F2669B53AB0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1C148D-13E1-4F97-AED9-56CF1A74C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74A66-641D-43EA-B310-34A7A1F71503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FF863-0F58-435A-B35C-A352B8619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2E1429-2F97-42D4-9B25-C4A42758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C2BD-9CE5-4134-B84C-991113ED2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1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CE226D-2E66-4E10-A003-FF140A15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3ED2D-94D6-4222-A2F2-003BF88E1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B410F-E252-4988-A973-54D4D2CF3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74A66-641D-43EA-B310-34A7A1F71503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E521-5C4E-489B-AA38-05362F822D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65F69-0861-45AE-AA41-BEFE21BB3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C2BD-9CE5-4134-B84C-991113ED2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8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3A2C37-B3EC-F3F0-1F47-479EB82B0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257" y="1517738"/>
            <a:ext cx="4767485" cy="38225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5CE507-05C8-BFB3-FD6B-F2669B53AB01}"/>
              </a:ext>
            </a:extLst>
          </p:cNvPr>
          <p:cNvSpPr txBox="1"/>
          <p:nvPr/>
        </p:nvSpPr>
        <p:spPr>
          <a:xfrm>
            <a:off x="256060" y="163780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1</a:t>
            </a:r>
          </a:p>
        </p:txBody>
      </p:sp>
    </p:spTree>
    <p:extLst>
      <p:ext uri="{BB962C8B-B14F-4D97-AF65-F5344CB8AC3E}">
        <p14:creationId xmlns:p14="http://schemas.microsoft.com/office/powerpoint/2010/main" val="25110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B6996C-19FB-01D4-9D1D-8790E4975BB8}"/>
              </a:ext>
            </a:extLst>
          </p:cNvPr>
          <p:cNvSpPr txBox="1"/>
          <p:nvPr/>
        </p:nvSpPr>
        <p:spPr>
          <a:xfrm>
            <a:off x="256060" y="163780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6AB48A4-3F21-4DCA-AC30-AF6C92A96BAF}"/>
              </a:ext>
            </a:extLst>
          </p:cNvPr>
          <p:cNvGrpSpPr/>
          <p:nvPr/>
        </p:nvGrpSpPr>
        <p:grpSpPr>
          <a:xfrm>
            <a:off x="725744" y="1661392"/>
            <a:ext cx="10337739" cy="3076715"/>
            <a:chOff x="725744" y="1661392"/>
            <a:chExt cx="10337739" cy="307671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905FF66-77FE-A37E-3B7A-D29D5C6B23EA}"/>
                </a:ext>
              </a:extLst>
            </p:cNvPr>
            <p:cNvGrpSpPr/>
            <p:nvPr/>
          </p:nvGrpSpPr>
          <p:grpSpPr>
            <a:xfrm>
              <a:off x="725744" y="1661392"/>
              <a:ext cx="10337739" cy="3076715"/>
              <a:chOff x="725744" y="1661392"/>
              <a:chExt cx="10337739" cy="307671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CE521933-ABC4-C27B-25EF-E82837B54B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25744" y="1966371"/>
                <a:ext cx="3066080" cy="2771736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9B9F46F-FA19-5724-FE79-43D0C79F5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8757" y="1966371"/>
                <a:ext cx="2953581" cy="2620879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C3F3166-CB49-442A-2337-3673D30532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51024" y="1661392"/>
                <a:ext cx="3612459" cy="2925858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B1C887F-0F95-0A25-F102-147ED997F1CA}"/>
                </a:ext>
              </a:extLst>
            </p:cNvPr>
            <p:cNvSpPr txBox="1"/>
            <p:nvPr/>
          </p:nvSpPr>
          <p:spPr>
            <a:xfrm>
              <a:off x="6344239" y="387962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^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789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5EAEAF0466CF4E8CC46651FA817414" ma:contentTypeVersion="13" ma:contentTypeDescription="Create a new document." ma:contentTypeScope="" ma:versionID="212ad5a9e8b988c7a018cd797c12ea1b">
  <xsd:schema xmlns:xsd="http://www.w3.org/2001/XMLSchema" xmlns:xs="http://www.w3.org/2001/XMLSchema" xmlns:p="http://schemas.microsoft.com/office/2006/metadata/properties" xmlns:ns3="2cfba5c4-7b6c-41b2-9fd6-2d249f6a1ee7" xmlns:ns4="2d2cb647-9821-4c79-a7d7-3f4f9cf53652" targetNamespace="http://schemas.microsoft.com/office/2006/metadata/properties" ma:root="true" ma:fieldsID="e075b990be1c4927df09077f0cd168b9" ns3:_="" ns4:_="">
    <xsd:import namespace="2cfba5c4-7b6c-41b2-9fd6-2d249f6a1ee7"/>
    <xsd:import namespace="2d2cb647-9821-4c79-a7d7-3f4f9cf5365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ba5c4-7b6c-41b2-9fd6-2d249f6a1e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2cb647-9821-4c79-a7d7-3f4f9cf5365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20D252-AC29-453D-89A1-A29512FA64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fba5c4-7b6c-41b2-9fd6-2d249f6a1ee7"/>
    <ds:schemaRef ds:uri="2d2cb647-9821-4c79-a7d7-3f4f9cf536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336092-4563-45F0-890C-98F54B1CA4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C8A454-EF5F-44E1-B217-0F6A0ED8E221}">
  <ds:schemaRefs>
    <ds:schemaRef ds:uri="http://purl.org/dc/elements/1.1/"/>
    <ds:schemaRef ds:uri="http://schemas.microsoft.com/office/2006/metadata/properties"/>
    <ds:schemaRef ds:uri="2d2cb647-9821-4c79-a7d7-3f4f9cf53652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2cfba5c4-7b6c-41b2-9fd6-2d249f6a1ee7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 He</dc:creator>
  <cp:lastModifiedBy>Hong He</cp:lastModifiedBy>
  <cp:revision>5</cp:revision>
  <dcterms:created xsi:type="dcterms:W3CDTF">2021-04-21T03:05:35Z</dcterms:created>
  <dcterms:modified xsi:type="dcterms:W3CDTF">2024-06-24T10:27:12Z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0x010100715EAEAF0466CF4E8CC46651FA817414</vt:lpwstr>
  </property>
</Properties>
</file>