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CF1EEE-B266-4C5E-B213-56A8114FDE15}" v="35" dt="2024-07-27T20:11:57.2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ed naveed" userId="996865e631238da8" providerId="LiveId" clId="{86CF1EEE-B266-4C5E-B213-56A8114FDE15}"/>
    <pc:docChg chg="undo custSel addSld modSld">
      <pc:chgData name="Syed naveed" userId="996865e631238da8" providerId="LiveId" clId="{86CF1EEE-B266-4C5E-B213-56A8114FDE15}" dt="2024-07-28T13:45:01.592" v="569" actId="20577"/>
      <pc:docMkLst>
        <pc:docMk/>
      </pc:docMkLst>
      <pc:sldChg chg="delSp modSp new mod">
        <pc:chgData name="Syed naveed" userId="996865e631238da8" providerId="LiveId" clId="{86CF1EEE-B266-4C5E-B213-56A8114FDE15}" dt="2024-07-28T01:54:20.704" v="554" actId="478"/>
        <pc:sldMkLst>
          <pc:docMk/>
          <pc:sldMk cId="1352029595" sldId="256"/>
        </pc:sldMkLst>
        <pc:spChg chg="mod">
          <ac:chgData name="Syed naveed" userId="996865e631238da8" providerId="LiveId" clId="{86CF1EEE-B266-4C5E-B213-56A8114FDE15}" dt="2024-07-27T20:23:40.600" v="553" actId="20577"/>
          <ac:spMkLst>
            <pc:docMk/>
            <pc:sldMk cId="1352029595" sldId="256"/>
            <ac:spMk id="2" creationId="{23EBFCE6-0258-705F-B4E4-E091331E762B}"/>
          </ac:spMkLst>
        </pc:spChg>
        <pc:spChg chg="del">
          <ac:chgData name="Syed naveed" userId="996865e631238da8" providerId="LiveId" clId="{86CF1EEE-B266-4C5E-B213-56A8114FDE15}" dt="2024-07-28T01:54:20.704" v="554" actId="478"/>
          <ac:spMkLst>
            <pc:docMk/>
            <pc:sldMk cId="1352029595" sldId="256"/>
            <ac:spMk id="3" creationId="{4A2AD657-406D-2A76-CF78-D806A355D073}"/>
          </ac:spMkLst>
        </pc:spChg>
      </pc:sldChg>
      <pc:sldChg chg="addSp delSp modSp new mod">
        <pc:chgData name="Syed naveed" userId="996865e631238da8" providerId="LiveId" clId="{86CF1EEE-B266-4C5E-B213-56A8114FDE15}" dt="2024-07-28T01:54:40.725" v="556" actId="113"/>
        <pc:sldMkLst>
          <pc:docMk/>
          <pc:sldMk cId="3117469286" sldId="257"/>
        </pc:sldMkLst>
        <pc:spChg chg="mod">
          <ac:chgData name="Syed naveed" userId="996865e631238da8" providerId="LiveId" clId="{86CF1EEE-B266-4C5E-B213-56A8114FDE15}" dt="2024-07-28T01:54:40.725" v="556" actId="113"/>
          <ac:spMkLst>
            <pc:docMk/>
            <pc:sldMk cId="3117469286" sldId="257"/>
            <ac:spMk id="2" creationId="{B675BE61-7D7F-99E2-0ECD-03749D33C879}"/>
          </ac:spMkLst>
        </pc:spChg>
        <pc:spChg chg="del">
          <ac:chgData name="Syed naveed" userId="996865e631238da8" providerId="LiveId" clId="{86CF1EEE-B266-4C5E-B213-56A8114FDE15}" dt="2024-07-27T17:09:09.401" v="2"/>
          <ac:spMkLst>
            <pc:docMk/>
            <pc:sldMk cId="3117469286" sldId="257"/>
            <ac:spMk id="3" creationId="{46741FD7-8D70-C05C-16AB-15834DFB8AEF}"/>
          </ac:spMkLst>
        </pc:spChg>
        <pc:spChg chg="add del mod">
          <ac:chgData name="Syed naveed" userId="996865e631238da8" providerId="LiveId" clId="{86CF1EEE-B266-4C5E-B213-56A8114FDE15}" dt="2024-07-27T17:25:07.353" v="71" actId="931"/>
          <ac:spMkLst>
            <pc:docMk/>
            <pc:sldMk cId="3117469286" sldId="257"/>
            <ac:spMk id="4" creationId="{60CDF572-C4DA-0270-1458-99B46EFBC84B}"/>
          </ac:spMkLst>
        </pc:spChg>
        <pc:spChg chg="add mod">
          <ac:chgData name="Syed naveed" userId="996865e631238da8" providerId="LiveId" clId="{86CF1EEE-B266-4C5E-B213-56A8114FDE15}" dt="2024-07-27T17:29:12.013" v="123" actId="20577"/>
          <ac:spMkLst>
            <pc:docMk/>
            <pc:sldMk cId="3117469286" sldId="257"/>
            <ac:spMk id="8" creationId="{C1EA43A4-6515-CAFE-5772-C96F9B17A4E6}"/>
          </ac:spMkLst>
        </pc:spChg>
        <pc:spChg chg="add mod">
          <ac:chgData name="Syed naveed" userId="996865e631238da8" providerId="LiveId" clId="{86CF1EEE-B266-4C5E-B213-56A8114FDE15}" dt="2024-07-27T17:35:33.446" v="242" actId="20577"/>
          <ac:spMkLst>
            <pc:docMk/>
            <pc:sldMk cId="3117469286" sldId="257"/>
            <ac:spMk id="9" creationId="{55796F86-7B61-733D-B696-373BB452FC3F}"/>
          </ac:spMkLst>
        </pc:spChg>
        <pc:spChg chg="add mod">
          <ac:chgData name="Syed naveed" userId="996865e631238da8" providerId="LiveId" clId="{86CF1EEE-B266-4C5E-B213-56A8114FDE15}" dt="2024-07-27T17:31:01.421" v="152" actId="20577"/>
          <ac:spMkLst>
            <pc:docMk/>
            <pc:sldMk cId="3117469286" sldId="257"/>
            <ac:spMk id="10" creationId="{E24C4B22-52BB-2F5D-D02E-B3DEB1B081AC}"/>
          </ac:spMkLst>
        </pc:spChg>
        <pc:spChg chg="add mod">
          <ac:chgData name="Syed naveed" userId="996865e631238da8" providerId="LiveId" clId="{86CF1EEE-B266-4C5E-B213-56A8114FDE15}" dt="2024-07-27T17:31:42.633" v="170" actId="20577"/>
          <ac:spMkLst>
            <pc:docMk/>
            <pc:sldMk cId="3117469286" sldId="257"/>
            <ac:spMk id="11" creationId="{E1DC94B6-6A89-3E2D-2FCC-BAA81EEDDA9A}"/>
          </ac:spMkLst>
        </pc:spChg>
        <pc:spChg chg="add mod">
          <ac:chgData name="Syed naveed" userId="996865e631238da8" providerId="LiveId" clId="{86CF1EEE-B266-4C5E-B213-56A8114FDE15}" dt="2024-07-27T17:35:14.156" v="241" actId="20577"/>
          <ac:spMkLst>
            <pc:docMk/>
            <pc:sldMk cId="3117469286" sldId="257"/>
            <ac:spMk id="12" creationId="{3238A7FA-62B6-4C1F-E5A2-DEA710E099AD}"/>
          </ac:spMkLst>
        </pc:spChg>
        <pc:spChg chg="add mod">
          <ac:chgData name="Syed naveed" userId="996865e631238da8" providerId="LiveId" clId="{86CF1EEE-B266-4C5E-B213-56A8114FDE15}" dt="2024-07-27T17:33:26.366" v="203" actId="20577"/>
          <ac:spMkLst>
            <pc:docMk/>
            <pc:sldMk cId="3117469286" sldId="257"/>
            <ac:spMk id="13" creationId="{A05C6ED7-ECFD-6F9C-14C5-F365272314FA}"/>
          </ac:spMkLst>
        </pc:spChg>
        <pc:spChg chg="add mod">
          <ac:chgData name="Syed naveed" userId="996865e631238da8" providerId="LiveId" clId="{86CF1EEE-B266-4C5E-B213-56A8114FDE15}" dt="2024-07-27T17:34:33.924" v="220" actId="20577"/>
          <ac:spMkLst>
            <pc:docMk/>
            <pc:sldMk cId="3117469286" sldId="257"/>
            <ac:spMk id="14" creationId="{66ADA3AC-3AA8-2A5C-3E3F-E7B6E57C5D44}"/>
          </ac:spMkLst>
        </pc:spChg>
        <pc:spChg chg="add mod">
          <ac:chgData name="Syed naveed" userId="996865e631238da8" providerId="LiveId" clId="{86CF1EEE-B266-4C5E-B213-56A8114FDE15}" dt="2024-07-27T17:35:07.096" v="239" actId="20577"/>
          <ac:spMkLst>
            <pc:docMk/>
            <pc:sldMk cId="3117469286" sldId="257"/>
            <ac:spMk id="15" creationId="{EFA28694-0213-A018-A509-A42CD208D057}"/>
          </ac:spMkLst>
        </pc:spChg>
        <pc:picChg chg="add del mod">
          <ac:chgData name="Syed naveed" userId="996865e631238da8" providerId="LiveId" clId="{86CF1EEE-B266-4C5E-B213-56A8114FDE15}" dt="2024-07-27T17:24:51.100" v="70" actId="478"/>
          <ac:picMkLst>
            <pc:docMk/>
            <pc:sldMk cId="3117469286" sldId="257"/>
            <ac:picMk id="5" creationId="{F7BD087E-3A61-F821-93EF-AFB65437AA67}"/>
          </ac:picMkLst>
        </pc:picChg>
        <pc:picChg chg="add mod">
          <ac:chgData name="Syed naveed" userId="996865e631238da8" providerId="LiveId" clId="{86CF1EEE-B266-4C5E-B213-56A8114FDE15}" dt="2024-07-27T17:25:09.943" v="75" actId="962"/>
          <ac:picMkLst>
            <pc:docMk/>
            <pc:sldMk cId="3117469286" sldId="257"/>
            <ac:picMk id="7" creationId="{A5318B68-21A9-3196-30F8-87D1DFDFA66B}"/>
          </ac:picMkLst>
        </pc:picChg>
      </pc:sldChg>
      <pc:sldChg chg="addSp delSp modSp new mod">
        <pc:chgData name="Syed naveed" userId="996865e631238da8" providerId="LiveId" clId="{86CF1EEE-B266-4C5E-B213-56A8114FDE15}" dt="2024-07-28T01:54:56.085" v="558" actId="113"/>
        <pc:sldMkLst>
          <pc:docMk/>
          <pc:sldMk cId="4103332196" sldId="258"/>
        </pc:sldMkLst>
        <pc:spChg chg="mod">
          <ac:chgData name="Syed naveed" userId="996865e631238da8" providerId="LiveId" clId="{86CF1EEE-B266-4C5E-B213-56A8114FDE15}" dt="2024-07-28T01:54:56.085" v="558" actId="113"/>
          <ac:spMkLst>
            <pc:docMk/>
            <pc:sldMk cId="4103332196" sldId="258"/>
            <ac:spMk id="2" creationId="{0430055B-EF9F-F273-37B6-439AABC2C86A}"/>
          </ac:spMkLst>
        </pc:spChg>
        <pc:spChg chg="del">
          <ac:chgData name="Syed naveed" userId="996865e631238da8" providerId="LiveId" clId="{86CF1EEE-B266-4C5E-B213-56A8114FDE15}" dt="2024-07-27T18:17:49.909" v="252"/>
          <ac:spMkLst>
            <pc:docMk/>
            <pc:sldMk cId="4103332196" sldId="258"/>
            <ac:spMk id="3" creationId="{94ED8AE0-88E8-E8DE-B40A-CAC79BB8F2C6}"/>
          </ac:spMkLst>
        </pc:spChg>
        <pc:picChg chg="add mod">
          <ac:chgData name="Syed naveed" userId="996865e631238da8" providerId="LiveId" clId="{86CF1EEE-B266-4C5E-B213-56A8114FDE15}" dt="2024-07-27T18:17:52.517" v="253" actId="27614"/>
          <ac:picMkLst>
            <pc:docMk/>
            <pc:sldMk cId="4103332196" sldId="258"/>
            <ac:picMk id="5" creationId="{DEB7C628-84A2-EE38-584D-B13EAE9F7DB5}"/>
          </ac:picMkLst>
        </pc:picChg>
      </pc:sldChg>
      <pc:sldChg chg="addSp delSp modSp new mod">
        <pc:chgData name="Syed naveed" userId="996865e631238da8" providerId="LiveId" clId="{86CF1EEE-B266-4C5E-B213-56A8114FDE15}" dt="2024-07-28T13:45:01.592" v="569" actId="20577"/>
        <pc:sldMkLst>
          <pc:docMk/>
          <pc:sldMk cId="1129110239" sldId="259"/>
        </pc:sldMkLst>
        <pc:spChg chg="mod">
          <ac:chgData name="Syed naveed" userId="996865e631238da8" providerId="LiveId" clId="{86CF1EEE-B266-4C5E-B213-56A8114FDE15}" dt="2024-07-28T01:55:16.608" v="563" actId="20577"/>
          <ac:spMkLst>
            <pc:docMk/>
            <pc:sldMk cId="1129110239" sldId="259"/>
            <ac:spMk id="2" creationId="{D3A96997-6756-C3F7-3C07-655C4D270CF1}"/>
          </ac:spMkLst>
        </pc:spChg>
        <pc:spChg chg="del">
          <ac:chgData name="Syed naveed" userId="996865e631238da8" providerId="LiveId" clId="{86CF1EEE-B266-4C5E-B213-56A8114FDE15}" dt="2024-07-27T18:58:46.659" v="297" actId="931"/>
          <ac:spMkLst>
            <pc:docMk/>
            <pc:sldMk cId="1129110239" sldId="259"/>
            <ac:spMk id="3" creationId="{03EB395F-DD28-3EC8-AC37-627F08191A70}"/>
          </ac:spMkLst>
        </pc:spChg>
        <pc:spChg chg="add mod">
          <ac:chgData name="Syed naveed" userId="996865e631238da8" providerId="LiveId" clId="{86CF1EEE-B266-4C5E-B213-56A8114FDE15}" dt="2024-07-27T19:17:44.209" v="388" actId="1076"/>
          <ac:spMkLst>
            <pc:docMk/>
            <pc:sldMk cId="1129110239" sldId="259"/>
            <ac:spMk id="6" creationId="{57407CDB-FC3D-1E04-F1E2-F928C200CCBD}"/>
          </ac:spMkLst>
        </pc:spChg>
        <pc:spChg chg="add mod">
          <ac:chgData name="Syed naveed" userId="996865e631238da8" providerId="LiveId" clId="{86CF1EEE-B266-4C5E-B213-56A8114FDE15}" dt="2024-07-27T19:17:28.544" v="385" actId="1076"/>
          <ac:spMkLst>
            <pc:docMk/>
            <pc:sldMk cId="1129110239" sldId="259"/>
            <ac:spMk id="7" creationId="{2A869668-803A-F3BD-285E-7C050165BCB0}"/>
          </ac:spMkLst>
        </pc:spChg>
        <pc:spChg chg="add mod">
          <ac:chgData name="Syed naveed" userId="996865e631238da8" providerId="LiveId" clId="{86CF1EEE-B266-4C5E-B213-56A8114FDE15}" dt="2024-07-27T19:17:32.001" v="386" actId="1076"/>
          <ac:spMkLst>
            <pc:docMk/>
            <pc:sldMk cId="1129110239" sldId="259"/>
            <ac:spMk id="8" creationId="{C52AC6ED-79F4-2E29-1DA3-C4A62960AE08}"/>
          </ac:spMkLst>
        </pc:spChg>
        <pc:spChg chg="add mod">
          <ac:chgData name="Syed naveed" userId="996865e631238da8" providerId="LiveId" clId="{86CF1EEE-B266-4C5E-B213-56A8114FDE15}" dt="2024-07-27T19:21:41.649" v="430" actId="1076"/>
          <ac:spMkLst>
            <pc:docMk/>
            <pc:sldMk cId="1129110239" sldId="259"/>
            <ac:spMk id="9" creationId="{2478D7FA-B6AF-C5F1-FA3C-DE41B7891386}"/>
          </ac:spMkLst>
        </pc:spChg>
        <pc:spChg chg="add mod">
          <ac:chgData name="Syed naveed" userId="996865e631238da8" providerId="LiveId" clId="{86CF1EEE-B266-4C5E-B213-56A8114FDE15}" dt="2024-07-27T19:17:54.721" v="389" actId="1076"/>
          <ac:spMkLst>
            <pc:docMk/>
            <pc:sldMk cId="1129110239" sldId="259"/>
            <ac:spMk id="10" creationId="{3980E95C-63E5-D7D3-AFDE-9E572A08E124}"/>
          </ac:spMkLst>
        </pc:spChg>
        <pc:spChg chg="add mod">
          <ac:chgData name="Syed naveed" userId="996865e631238da8" providerId="LiveId" clId="{86CF1EEE-B266-4C5E-B213-56A8114FDE15}" dt="2024-07-27T19:21:45.366" v="431" actId="1076"/>
          <ac:spMkLst>
            <pc:docMk/>
            <pc:sldMk cId="1129110239" sldId="259"/>
            <ac:spMk id="11" creationId="{261C0BCF-D4B3-9708-844F-98AA19886BDD}"/>
          </ac:spMkLst>
        </pc:spChg>
        <pc:spChg chg="add mod">
          <ac:chgData name="Syed naveed" userId="996865e631238da8" providerId="LiveId" clId="{86CF1EEE-B266-4C5E-B213-56A8114FDE15}" dt="2024-07-28T13:45:01.592" v="569" actId="20577"/>
          <ac:spMkLst>
            <pc:docMk/>
            <pc:sldMk cId="1129110239" sldId="259"/>
            <ac:spMk id="12" creationId="{BA16D7FC-8062-D92D-A09D-473C2F07BC09}"/>
          </ac:spMkLst>
        </pc:spChg>
        <pc:spChg chg="add mod">
          <ac:chgData name="Syed naveed" userId="996865e631238da8" providerId="LiveId" clId="{86CF1EEE-B266-4C5E-B213-56A8114FDE15}" dt="2024-07-27T19:21:58.455" v="433" actId="1076"/>
          <ac:spMkLst>
            <pc:docMk/>
            <pc:sldMk cId="1129110239" sldId="259"/>
            <ac:spMk id="13" creationId="{B3D5267D-8831-AC96-8A5A-616549687443}"/>
          </ac:spMkLst>
        </pc:spChg>
        <pc:spChg chg="add mod">
          <ac:chgData name="Syed naveed" userId="996865e631238da8" providerId="LiveId" clId="{86CF1EEE-B266-4C5E-B213-56A8114FDE15}" dt="2024-07-27T19:22:19.476" v="439" actId="1076"/>
          <ac:spMkLst>
            <pc:docMk/>
            <pc:sldMk cId="1129110239" sldId="259"/>
            <ac:spMk id="14" creationId="{CB52F5A2-2E80-AD82-962D-4565032DBA39}"/>
          </ac:spMkLst>
        </pc:spChg>
        <pc:spChg chg="add mod">
          <ac:chgData name="Syed naveed" userId="996865e631238da8" providerId="LiveId" clId="{86CF1EEE-B266-4C5E-B213-56A8114FDE15}" dt="2024-07-27T19:21:27.891" v="428" actId="1076"/>
          <ac:spMkLst>
            <pc:docMk/>
            <pc:sldMk cId="1129110239" sldId="259"/>
            <ac:spMk id="15" creationId="{36BE2800-D813-42BF-B022-E452253D37C6}"/>
          </ac:spMkLst>
        </pc:spChg>
        <pc:spChg chg="add mod">
          <ac:chgData name="Syed naveed" userId="996865e631238da8" providerId="LiveId" clId="{86CF1EEE-B266-4C5E-B213-56A8114FDE15}" dt="2024-07-27T19:21:32.164" v="429" actId="1076"/>
          <ac:spMkLst>
            <pc:docMk/>
            <pc:sldMk cId="1129110239" sldId="259"/>
            <ac:spMk id="16" creationId="{A9ACE56F-A3F2-2270-FF72-11DFAE19C661}"/>
          </ac:spMkLst>
        </pc:spChg>
        <pc:spChg chg="add mod">
          <ac:chgData name="Syed naveed" userId="996865e631238da8" providerId="LiveId" clId="{86CF1EEE-B266-4C5E-B213-56A8114FDE15}" dt="2024-07-27T19:22:01.646" v="434" actId="1076"/>
          <ac:spMkLst>
            <pc:docMk/>
            <pc:sldMk cId="1129110239" sldId="259"/>
            <ac:spMk id="17" creationId="{4B99C10D-D9B7-B61D-9B74-F0CC72F7E78F}"/>
          </ac:spMkLst>
        </pc:spChg>
        <pc:spChg chg="add mod">
          <ac:chgData name="Syed naveed" userId="996865e631238da8" providerId="LiveId" clId="{86CF1EEE-B266-4C5E-B213-56A8114FDE15}" dt="2024-07-27T19:21:24.278" v="427" actId="1076"/>
          <ac:spMkLst>
            <pc:docMk/>
            <pc:sldMk cId="1129110239" sldId="259"/>
            <ac:spMk id="18" creationId="{9A7454A6-21A5-2844-09CB-0E239BAD84B4}"/>
          </ac:spMkLst>
        </pc:spChg>
        <pc:spChg chg="add mod">
          <ac:chgData name="Syed naveed" userId="996865e631238da8" providerId="LiveId" clId="{86CF1EEE-B266-4C5E-B213-56A8114FDE15}" dt="2024-07-27T19:22:04.645" v="435" actId="1076"/>
          <ac:spMkLst>
            <pc:docMk/>
            <pc:sldMk cId="1129110239" sldId="259"/>
            <ac:spMk id="19" creationId="{1E6BBFCE-C257-9645-6983-C9B1A07386AF}"/>
          </ac:spMkLst>
        </pc:spChg>
        <pc:spChg chg="add del mod">
          <ac:chgData name="Syed naveed" userId="996865e631238da8" providerId="LiveId" clId="{86CF1EEE-B266-4C5E-B213-56A8114FDE15}" dt="2024-07-27T19:20:54.637" v="421" actId="478"/>
          <ac:spMkLst>
            <pc:docMk/>
            <pc:sldMk cId="1129110239" sldId="259"/>
            <ac:spMk id="20" creationId="{F043A591-95CF-ECC2-E606-D53C62BFC382}"/>
          </ac:spMkLst>
        </pc:spChg>
        <pc:spChg chg="add del mod">
          <ac:chgData name="Syed naveed" userId="996865e631238da8" providerId="LiveId" clId="{86CF1EEE-B266-4C5E-B213-56A8114FDE15}" dt="2024-07-27T19:20:49.360" v="420" actId="478"/>
          <ac:spMkLst>
            <pc:docMk/>
            <pc:sldMk cId="1129110239" sldId="259"/>
            <ac:spMk id="21" creationId="{DFFD358E-B42F-4FD1-E462-2241E19EFFEB}"/>
          </ac:spMkLst>
        </pc:spChg>
        <pc:spChg chg="add mod">
          <ac:chgData name="Syed naveed" userId="996865e631238da8" providerId="LiveId" clId="{86CF1EEE-B266-4C5E-B213-56A8114FDE15}" dt="2024-07-27T19:22:08.817" v="436" actId="1076"/>
          <ac:spMkLst>
            <pc:docMk/>
            <pc:sldMk cId="1129110239" sldId="259"/>
            <ac:spMk id="22" creationId="{B8BA5DF3-FDDF-0E9F-3D73-AF97DA7D3F55}"/>
          </ac:spMkLst>
        </pc:spChg>
        <pc:spChg chg="add mod">
          <ac:chgData name="Syed naveed" userId="996865e631238da8" providerId="LiveId" clId="{86CF1EEE-B266-4C5E-B213-56A8114FDE15}" dt="2024-07-27T19:22:11.732" v="437" actId="1076"/>
          <ac:spMkLst>
            <pc:docMk/>
            <pc:sldMk cId="1129110239" sldId="259"/>
            <ac:spMk id="23" creationId="{42BF407C-0C26-3997-ED91-583DD2F271E3}"/>
          </ac:spMkLst>
        </pc:spChg>
        <pc:spChg chg="add mod">
          <ac:chgData name="Syed naveed" userId="996865e631238da8" providerId="LiveId" clId="{86CF1EEE-B266-4C5E-B213-56A8114FDE15}" dt="2024-07-27T19:20:22.273" v="414" actId="1076"/>
          <ac:spMkLst>
            <pc:docMk/>
            <pc:sldMk cId="1129110239" sldId="259"/>
            <ac:spMk id="24" creationId="{F4A2323A-77A9-56A5-4D19-3C7160DD25F4}"/>
          </ac:spMkLst>
        </pc:spChg>
        <pc:spChg chg="add del mod">
          <ac:chgData name="Syed naveed" userId="996865e631238da8" providerId="LiveId" clId="{86CF1EEE-B266-4C5E-B213-56A8114FDE15}" dt="2024-07-27T19:10:53.883" v="369" actId="931"/>
          <ac:spMkLst>
            <pc:docMk/>
            <pc:sldMk cId="1129110239" sldId="259"/>
            <ac:spMk id="26" creationId="{DB63EB38-E1AD-7485-DD3D-15C496F4FADE}"/>
          </ac:spMkLst>
        </pc:spChg>
        <pc:spChg chg="add del mod">
          <ac:chgData name="Syed naveed" userId="996865e631238da8" providerId="LiveId" clId="{86CF1EEE-B266-4C5E-B213-56A8114FDE15}" dt="2024-07-27T19:17:05.248" v="377" actId="931"/>
          <ac:spMkLst>
            <pc:docMk/>
            <pc:sldMk cId="1129110239" sldId="259"/>
            <ac:spMk id="30" creationId="{C577D895-E979-CEDB-E15C-8D08A568F637}"/>
          </ac:spMkLst>
        </pc:spChg>
        <pc:picChg chg="add del mod">
          <ac:chgData name="Syed naveed" userId="996865e631238da8" providerId="LiveId" clId="{86CF1EEE-B266-4C5E-B213-56A8114FDE15}" dt="2024-07-27T19:10:45.324" v="368" actId="478"/>
          <ac:picMkLst>
            <pc:docMk/>
            <pc:sldMk cId="1129110239" sldId="259"/>
            <ac:picMk id="5" creationId="{FCFE8EE3-77CD-A60A-84FE-0D1506436D09}"/>
          </ac:picMkLst>
        </pc:picChg>
        <pc:picChg chg="add del mod ord">
          <ac:chgData name="Syed naveed" userId="996865e631238da8" providerId="LiveId" clId="{86CF1EEE-B266-4C5E-B213-56A8114FDE15}" dt="2024-07-27T19:16:56.957" v="376" actId="478"/>
          <ac:picMkLst>
            <pc:docMk/>
            <pc:sldMk cId="1129110239" sldId="259"/>
            <ac:picMk id="28" creationId="{1F0663A6-0034-B805-97AF-9C4AD770474B}"/>
          </ac:picMkLst>
        </pc:picChg>
        <pc:picChg chg="add mod ord">
          <ac:chgData name="Syed naveed" userId="996865e631238da8" providerId="LiveId" clId="{86CF1EEE-B266-4C5E-B213-56A8114FDE15}" dt="2024-07-27T19:19:27.183" v="405" actId="1076"/>
          <ac:picMkLst>
            <pc:docMk/>
            <pc:sldMk cId="1129110239" sldId="259"/>
            <ac:picMk id="32" creationId="{A8A1FCAC-3315-70B9-890B-C38B230A522C}"/>
          </ac:picMkLst>
        </pc:picChg>
      </pc:sldChg>
      <pc:sldChg chg="addSp delSp modSp new mod">
        <pc:chgData name="Syed naveed" userId="996865e631238da8" providerId="LiveId" clId="{86CF1EEE-B266-4C5E-B213-56A8114FDE15}" dt="2024-07-28T01:55:33.504" v="565" actId="113"/>
        <pc:sldMkLst>
          <pc:docMk/>
          <pc:sldMk cId="1599295589" sldId="260"/>
        </pc:sldMkLst>
        <pc:spChg chg="mod">
          <ac:chgData name="Syed naveed" userId="996865e631238da8" providerId="LiveId" clId="{86CF1EEE-B266-4C5E-B213-56A8114FDE15}" dt="2024-07-28T01:55:33.504" v="565" actId="113"/>
          <ac:spMkLst>
            <pc:docMk/>
            <pc:sldMk cId="1599295589" sldId="260"/>
            <ac:spMk id="2" creationId="{068AD1E6-8611-7B05-6EED-F9B5CD33874A}"/>
          </ac:spMkLst>
        </pc:spChg>
        <pc:spChg chg="del">
          <ac:chgData name="Syed naveed" userId="996865e631238da8" providerId="LiveId" clId="{86CF1EEE-B266-4C5E-B213-56A8114FDE15}" dt="2024-07-27T19:39:48.567" v="514" actId="931"/>
          <ac:spMkLst>
            <pc:docMk/>
            <pc:sldMk cId="1599295589" sldId="260"/>
            <ac:spMk id="3" creationId="{4EF04A6B-14E4-C6AB-11E2-1A6045033AA0}"/>
          </ac:spMkLst>
        </pc:spChg>
        <pc:picChg chg="add mod">
          <ac:chgData name="Syed naveed" userId="996865e631238da8" providerId="LiveId" clId="{86CF1EEE-B266-4C5E-B213-56A8114FDE15}" dt="2024-07-27T19:39:50.072" v="516" actId="962"/>
          <ac:picMkLst>
            <pc:docMk/>
            <pc:sldMk cId="1599295589" sldId="260"/>
            <ac:picMk id="5" creationId="{E4D56CC0-CBB2-F858-D588-82E7A3ED702B}"/>
          </ac:picMkLst>
        </pc:picChg>
      </pc:sldChg>
      <pc:sldChg chg="addSp delSp modSp new mod">
        <pc:chgData name="Syed naveed" userId="996865e631238da8" providerId="LiveId" clId="{86CF1EEE-B266-4C5E-B213-56A8114FDE15}" dt="2024-07-28T01:55:48.520" v="567" actId="113"/>
        <pc:sldMkLst>
          <pc:docMk/>
          <pc:sldMk cId="1940403103" sldId="261"/>
        </pc:sldMkLst>
        <pc:spChg chg="mod">
          <ac:chgData name="Syed naveed" userId="996865e631238da8" providerId="LiveId" clId="{86CF1EEE-B266-4C5E-B213-56A8114FDE15}" dt="2024-07-28T01:55:48.520" v="567" actId="113"/>
          <ac:spMkLst>
            <pc:docMk/>
            <pc:sldMk cId="1940403103" sldId="261"/>
            <ac:spMk id="2" creationId="{2396A49D-408E-77EE-9A19-FB6D68B2B02F}"/>
          </ac:spMkLst>
        </pc:spChg>
        <pc:spChg chg="del">
          <ac:chgData name="Syed naveed" userId="996865e631238da8" providerId="LiveId" clId="{86CF1EEE-B266-4C5E-B213-56A8114FDE15}" dt="2024-07-27T20:11:57.265" v="523" actId="931"/>
          <ac:spMkLst>
            <pc:docMk/>
            <pc:sldMk cId="1940403103" sldId="261"/>
            <ac:spMk id="3" creationId="{75BADC43-4E87-D7F9-B22B-B201318FBA4D}"/>
          </ac:spMkLst>
        </pc:spChg>
        <pc:picChg chg="add mod">
          <ac:chgData name="Syed naveed" userId="996865e631238da8" providerId="LiveId" clId="{86CF1EEE-B266-4C5E-B213-56A8114FDE15}" dt="2024-07-27T20:12:02.118" v="527" actId="962"/>
          <ac:picMkLst>
            <pc:docMk/>
            <pc:sldMk cId="1940403103" sldId="261"/>
            <ac:picMk id="5" creationId="{5B1F4747-EFA5-91D7-C2AF-069E9C783ED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82B19-0EEF-0CF7-B786-09F518EF37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38483E-912F-093F-97B6-B411D8C020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05A778-79F1-357E-0CB9-6BF5A64215C1}"/>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5" name="Footer Placeholder 4">
            <a:extLst>
              <a:ext uri="{FF2B5EF4-FFF2-40B4-BE49-F238E27FC236}">
                <a16:creationId xmlns:a16="http://schemas.microsoft.com/office/drawing/2014/main" id="{7F3D73BA-2381-7FF8-5613-8EA063D486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D68D87-3B54-F37C-E3E8-E6768A4D795B}"/>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278006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E6D6-4443-7EAD-40DD-3C35B88D2A4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B50032-EA40-293C-7FC9-FEBB17522C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33D0DA-3988-381C-FB74-EAF729101496}"/>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5" name="Footer Placeholder 4">
            <a:extLst>
              <a:ext uri="{FF2B5EF4-FFF2-40B4-BE49-F238E27FC236}">
                <a16:creationId xmlns:a16="http://schemas.microsoft.com/office/drawing/2014/main" id="{30FC4018-35DC-F1E7-C475-1BAA125108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AC66AA-FC6A-3F0F-5AD3-0BCA4929ACAF}"/>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134520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6BAA2E-7DE8-105C-CB3D-D403F792E1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1DB949-6221-8958-662B-C4ABB5357C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15232A-FE6E-D341-AD1E-BF80E3BC8A77}"/>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5" name="Footer Placeholder 4">
            <a:extLst>
              <a:ext uri="{FF2B5EF4-FFF2-40B4-BE49-F238E27FC236}">
                <a16:creationId xmlns:a16="http://schemas.microsoft.com/office/drawing/2014/main" id="{FF204FD1-C2A3-5BAC-ED21-BB5961B8E6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AB38C2-61FD-DE49-3ADA-5BC9DDE191D6}"/>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116541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5A52-930C-FC9C-C0B8-2E3AD95B56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360090-40B6-D7F7-D2C4-FDFB787332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5AC43D-661D-8B34-77A6-797B9B5FF10D}"/>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5" name="Footer Placeholder 4">
            <a:extLst>
              <a:ext uri="{FF2B5EF4-FFF2-40B4-BE49-F238E27FC236}">
                <a16:creationId xmlns:a16="http://schemas.microsoft.com/office/drawing/2014/main" id="{0DCDB81A-8D9B-3C0A-2DE9-20DEA5E61F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8FD586-87B5-8507-5C1B-0739674413AE}"/>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331693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87787-D591-415B-5377-C5411C6A27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EEF4C7-10C7-AF8D-9871-1D559BBD91C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566A1C-D519-AC61-1282-996327B3FECE}"/>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5" name="Footer Placeholder 4">
            <a:extLst>
              <a:ext uri="{FF2B5EF4-FFF2-40B4-BE49-F238E27FC236}">
                <a16:creationId xmlns:a16="http://schemas.microsoft.com/office/drawing/2014/main" id="{45F7144B-747C-7421-3929-5451C147A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65FB24-6990-521B-5130-78BF60C6A4DB}"/>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130232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2E6F2-C8AA-6968-A4E1-BC37725BF3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470D21-6C6B-0680-378B-BF3EE7B99E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3A8A033-AAEE-24A0-148F-FC37BBC5BE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BABD80-375C-5CE1-59E9-CAF660309C07}"/>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6" name="Footer Placeholder 5">
            <a:extLst>
              <a:ext uri="{FF2B5EF4-FFF2-40B4-BE49-F238E27FC236}">
                <a16:creationId xmlns:a16="http://schemas.microsoft.com/office/drawing/2014/main" id="{2F7407FD-9A0B-F4C6-F60A-B6B409D6DA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CEFE90-D696-D7CD-7AFF-FF4651BEAA3F}"/>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869786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4E13B-62B7-CB12-1DE9-A95B1DF610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50D878-A553-9695-DFC1-44569E31E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841202-DFE7-39D2-AFD1-448BC73D60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11DD4D7-C3CF-7F5D-D9FB-643CEE5A54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7163B9-35E4-785D-EBFE-4B2BF5C943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4A1E6C1-7221-1EC6-4CAD-382E14AA3297}"/>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8" name="Footer Placeholder 7">
            <a:extLst>
              <a:ext uri="{FF2B5EF4-FFF2-40B4-BE49-F238E27FC236}">
                <a16:creationId xmlns:a16="http://schemas.microsoft.com/office/drawing/2014/main" id="{2874C170-7976-FC05-B580-C211C7FD8DF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7857B19-44BD-D65A-BD64-F1DD04E5DBF0}"/>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367584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9D937-502D-54A6-818F-51F62845C2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0EDEFA-9AC4-3FC3-7830-2A991651ADBD}"/>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4" name="Footer Placeholder 3">
            <a:extLst>
              <a:ext uri="{FF2B5EF4-FFF2-40B4-BE49-F238E27FC236}">
                <a16:creationId xmlns:a16="http://schemas.microsoft.com/office/drawing/2014/main" id="{D73C1D0D-756C-C72B-1EC9-801AC7BA5B8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59FB88-6D91-786E-35FD-9F998F210CC8}"/>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2920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2329F-5370-761D-241B-FFB1E20B5362}"/>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3" name="Footer Placeholder 2">
            <a:extLst>
              <a:ext uri="{FF2B5EF4-FFF2-40B4-BE49-F238E27FC236}">
                <a16:creationId xmlns:a16="http://schemas.microsoft.com/office/drawing/2014/main" id="{AEDCAACC-34EF-DE33-4F01-08AE28CDB10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7B5B4F-0010-5768-4DA4-2DC6AF5C9F36}"/>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343097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4E9D-20D7-DDE6-DAA7-8A299CB581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71A88D-7C88-E936-5B29-6FEA4CF12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3E0FD6C-6E06-356C-EC32-5024793D5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3D3AFD-AF1C-DCC8-9B52-2BEB46EF08C9}"/>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6" name="Footer Placeholder 5">
            <a:extLst>
              <a:ext uri="{FF2B5EF4-FFF2-40B4-BE49-F238E27FC236}">
                <a16:creationId xmlns:a16="http://schemas.microsoft.com/office/drawing/2014/main" id="{557F4522-EBC8-1221-5627-FB1BC21644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DEB1E1-3017-513F-01B7-920AA2DE58CD}"/>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2956490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FF7D1-7BFF-D868-C7C3-AD2CF623B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54483AD-CCB8-9268-236B-711AFEA4BF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E49D0CD-4193-1CCF-CC07-E2DD510E7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5B1C71-F14C-67D3-6710-D6E8EE461F1E}"/>
              </a:ext>
            </a:extLst>
          </p:cNvPr>
          <p:cNvSpPr>
            <a:spLocks noGrp="1"/>
          </p:cNvSpPr>
          <p:nvPr>
            <p:ph type="dt" sz="half" idx="10"/>
          </p:nvPr>
        </p:nvSpPr>
        <p:spPr/>
        <p:txBody>
          <a:bodyPr/>
          <a:lstStyle/>
          <a:p>
            <a:fld id="{98234970-9EE9-4FED-895B-DD633C944DFD}" type="datetimeFigureOut">
              <a:rPr lang="en-GB" smtClean="0"/>
              <a:t>28/07/2024</a:t>
            </a:fld>
            <a:endParaRPr lang="en-GB"/>
          </a:p>
        </p:txBody>
      </p:sp>
      <p:sp>
        <p:nvSpPr>
          <p:cNvPr id="6" name="Footer Placeholder 5">
            <a:extLst>
              <a:ext uri="{FF2B5EF4-FFF2-40B4-BE49-F238E27FC236}">
                <a16:creationId xmlns:a16="http://schemas.microsoft.com/office/drawing/2014/main" id="{97DBE83E-3A00-15DD-F35D-39424C351C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29968B-7407-0D9B-2C1D-19268645B29E}"/>
              </a:ext>
            </a:extLst>
          </p:cNvPr>
          <p:cNvSpPr>
            <a:spLocks noGrp="1"/>
          </p:cNvSpPr>
          <p:nvPr>
            <p:ph type="sldNum" sz="quarter" idx="12"/>
          </p:nvPr>
        </p:nvSpPr>
        <p:spPr/>
        <p:txBody>
          <a:bodyPr/>
          <a:lstStyle/>
          <a:p>
            <a:fld id="{5700393C-1F08-4628-9353-6F9541147CF3}" type="slidenum">
              <a:rPr lang="en-GB" smtClean="0"/>
              <a:t>‹#›</a:t>
            </a:fld>
            <a:endParaRPr lang="en-GB"/>
          </a:p>
        </p:txBody>
      </p:sp>
    </p:spTree>
    <p:extLst>
      <p:ext uri="{BB962C8B-B14F-4D97-AF65-F5344CB8AC3E}">
        <p14:creationId xmlns:p14="http://schemas.microsoft.com/office/powerpoint/2010/main" val="3675394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D0C37-E89A-46B9-9FF5-7EF82A4719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1E1DB9-ED4E-B3CF-9B5E-9CBB715EDA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9D17EC-FBF5-A6A1-5903-E40E18AD70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234970-9EE9-4FED-895B-DD633C944DFD}" type="datetimeFigureOut">
              <a:rPr lang="en-GB" smtClean="0"/>
              <a:t>28/07/2024</a:t>
            </a:fld>
            <a:endParaRPr lang="en-GB"/>
          </a:p>
        </p:txBody>
      </p:sp>
      <p:sp>
        <p:nvSpPr>
          <p:cNvPr id="5" name="Footer Placeholder 4">
            <a:extLst>
              <a:ext uri="{FF2B5EF4-FFF2-40B4-BE49-F238E27FC236}">
                <a16:creationId xmlns:a16="http://schemas.microsoft.com/office/drawing/2014/main" id="{AC6F5199-5CDE-8104-F6EE-F52A25B426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9E6CD68-266C-D3C7-FE07-B2117A62A8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700393C-1F08-4628-9353-6F9541147CF3}" type="slidenum">
              <a:rPr lang="en-GB" smtClean="0"/>
              <a:t>‹#›</a:t>
            </a:fld>
            <a:endParaRPr lang="en-GB"/>
          </a:p>
        </p:txBody>
      </p:sp>
    </p:spTree>
    <p:extLst>
      <p:ext uri="{BB962C8B-B14F-4D97-AF65-F5344CB8AC3E}">
        <p14:creationId xmlns:p14="http://schemas.microsoft.com/office/powerpoint/2010/main" val="3339545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BFCE6-0258-705F-B4E4-E091331E762B}"/>
              </a:ext>
            </a:extLst>
          </p:cNvPr>
          <p:cNvSpPr>
            <a:spLocks noGrp="1"/>
          </p:cNvSpPr>
          <p:nvPr>
            <p:ph type="ctrTitle"/>
          </p:nvPr>
        </p:nvSpPr>
        <p:spPr/>
        <p:txBody>
          <a:bodyPr/>
          <a:lstStyle/>
          <a:p>
            <a:r>
              <a:rPr lang="en-US" dirty="0"/>
              <a:t>Figure File PPT</a:t>
            </a:r>
            <a:endParaRPr lang="en-GB" dirty="0"/>
          </a:p>
        </p:txBody>
      </p:sp>
    </p:spTree>
    <p:extLst>
      <p:ext uri="{BB962C8B-B14F-4D97-AF65-F5344CB8AC3E}">
        <p14:creationId xmlns:p14="http://schemas.microsoft.com/office/powerpoint/2010/main" val="135202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5BE61-7D7F-99E2-0ECD-03749D33C879}"/>
              </a:ext>
            </a:extLst>
          </p:cNvPr>
          <p:cNvSpPr>
            <a:spLocks noGrp="1"/>
          </p:cNvSpPr>
          <p:nvPr>
            <p:ph type="title"/>
          </p:nvPr>
        </p:nvSpPr>
        <p:spPr/>
        <p:txBody>
          <a:bodyPr>
            <a:normAutofit/>
          </a:bodyPr>
          <a:lstStyle/>
          <a:p>
            <a:r>
              <a:rPr lang="en-US" sz="1400" b="1" dirty="0"/>
              <a:t>Figure 1:Distribution of SCT Patients and GVHD Prevalence</a:t>
            </a:r>
            <a:r>
              <a:rPr lang="en-US" sz="1400" dirty="0"/>
              <a:t>  This figure presents the distribution of stem cell transplant (SCT) patients and the prevalence of graft-versus-host disease (GVHD) across different patient groups and gender groups. The left panel shows the breakdown between adult and pediatric patients, indicating that 45 adults and 46 pediatric patients received SCTs. Among these, 28 adults (62.2%) and 12 pediatric patients (26.1%) developed GVHD. The right panel displays the gender distribution, with 51 male and 40 female patients. Among them, 28 males (55%) and 18 females (45%) developed GVHD. Light blue bars represent non-GVHD patients, while salmon bars represent patients who developed GVHD.</a:t>
            </a:r>
            <a:endParaRPr lang="en-GB" sz="1400" dirty="0"/>
          </a:p>
        </p:txBody>
      </p:sp>
      <p:pic>
        <p:nvPicPr>
          <p:cNvPr id="7" name="Content Placeholder 6" descr="A comparison of a graph">
            <a:extLst>
              <a:ext uri="{FF2B5EF4-FFF2-40B4-BE49-F238E27FC236}">
                <a16:creationId xmlns:a16="http://schemas.microsoft.com/office/drawing/2014/main" id="{A5318B68-21A9-3196-30F8-87D1DFDFA6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029619"/>
            <a:ext cx="10515600" cy="3943350"/>
          </a:xfrm>
        </p:spPr>
      </p:pic>
      <p:sp>
        <p:nvSpPr>
          <p:cNvPr id="8" name="TextBox 7">
            <a:extLst>
              <a:ext uri="{FF2B5EF4-FFF2-40B4-BE49-F238E27FC236}">
                <a16:creationId xmlns:a16="http://schemas.microsoft.com/office/drawing/2014/main" id="{C1EA43A4-6515-CAFE-5772-C96F9B17A4E6}"/>
              </a:ext>
            </a:extLst>
          </p:cNvPr>
          <p:cNvSpPr txBox="1"/>
          <p:nvPr/>
        </p:nvSpPr>
        <p:spPr>
          <a:xfrm>
            <a:off x="2550159" y="2782669"/>
            <a:ext cx="534121" cy="553998"/>
          </a:xfrm>
          <a:prstGeom prst="rect">
            <a:avLst/>
          </a:prstGeom>
          <a:noFill/>
        </p:spPr>
        <p:txBody>
          <a:bodyPr wrap="none" rtlCol="0">
            <a:spAutoFit/>
          </a:bodyPr>
          <a:lstStyle/>
          <a:p>
            <a:r>
              <a:rPr lang="en-US" sz="1000" dirty="0"/>
              <a:t>28/45</a:t>
            </a:r>
          </a:p>
          <a:p>
            <a:r>
              <a:rPr lang="en-US" sz="1000" dirty="0"/>
              <a:t> </a:t>
            </a:r>
          </a:p>
          <a:p>
            <a:r>
              <a:rPr lang="en-US" sz="1000" dirty="0"/>
              <a:t>62.2%</a:t>
            </a:r>
            <a:endParaRPr lang="en-GB" sz="1000" dirty="0"/>
          </a:p>
        </p:txBody>
      </p:sp>
      <p:sp>
        <p:nvSpPr>
          <p:cNvPr id="9" name="TextBox 8">
            <a:extLst>
              <a:ext uri="{FF2B5EF4-FFF2-40B4-BE49-F238E27FC236}">
                <a16:creationId xmlns:a16="http://schemas.microsoft.com/office/drawing/2014/main" id="{55796F86-7B61-733D-B696-373BB452FC3F}"/>
              </a:ext>
            </a:extLst>
          </p:cNvPr>
          <p:cNvSpPr txBox="1"/>
          <p:nvPr/>
        </p:nvSpPr>
        <p:spPr>
          <a:xfrm>
            <a:off x="2550160" y="4560669"/>
            <a:ext cx="559769" cy="553998"/>
          </a:xfrm>
          <a:prstGeom prst="rect">
            <a:avLst/>
          </a:prstGeom>
          <a:noFill/>
        </p:spPr>
        <p:txBody>
          <a:bodyPr wrap="none" rtlCol="0">
            <a:spAutoFit/>
          </a:bodyPr>
          <a:lstStyle/>
          <a:p>
            <a:r>
              <a:rPr lang="en-US" sz="1000" dirty="0"/>
              <a:t>17/45</a:t>
            </a:r>
          </a:p>
          <a:p>
            <a:r>
              <a:rPr lang="en-US" sz="1000" dirty="0"/>
              <a:t> </a:t>
            </a:r>
          </a:p>
          <a:p>
            <a:r>
              <a:rPr lang="en-US" sz="1000" dirty="0"/>
              <a:t> 37.8%</a:t>
            </a:r>
            <a:endParaRPr lang="en-GB" sz="1000" dirty="0"/>
          </a:p>
        </p:txBody>
      </p:sp>
      <p:sp>
        <p:nvSpPr>
          <p:cNvPr id="10" name="TextBox 9">
            <a:extLst>
              <a:ext uri="{FF2B5EF4-FFF2-40B4-BE49-F238E27FC236}">
                <a16:creationId xmlns:a16="http://schemas.microsoft.com/office/drawing/2014/main" id="{E24C4B22-52BB-2F5D-D02E-B3DEB1B081AC}"/>
              </a:ext>
            </a:extLst>
          </p:cNvPr>
          <p:cNvSpPr txBox="1"/>
          <p:nvPr/>
        </p:nvSpPr>
        <p:spPr>
          <a:xfrm>
            <a:off x="4945621" y="2751018"/>
            <a:ext cx="503664" cy="553998"/>
          </a:xfrm>
          <a:prstGeom prst="rect">
            <a:avLst/>
          </a:prstGeom>
          <a:noFill/>
        </p:spPr>
        <p:txBody>
          <a:bodyPr wrap="none" rtlCol="0">
            <a:spAutoFit/>
          </a:bodyPr>
          <a:lstStyle/>
          <a:p>
            <a:r>
              <a:rPr lang="en-US" sz="1000" dirty="0"/>
              <a:t>12/46</a:t>
            </a:r>
          </a:p>
          <a:p>
            <a:r>
              <a:rPr lang="en-US" sz="1000" dirty="0"/>
              <a:t> </a:t>
            </a:r>
          </a:p>
          <a:p>
            <a:r>
              <a:rPr lang="en-US" sz="1000" dirty="0"/>
              <a:t>   26%</a:t>
            </a:r>
            <a:endParaRPr lang="en-GB" sz="1000" dirty="0"/>
          </a:p>
        </p:txBody>
      </p:sp>
      <p:sp>
        <p:nvSpPr>
          <p:cNvPr id="11" name="TextBox 10">
            <a:extLst>
              <a:ext uri="{FF2B5EF4-FFF2-40B4-BE49-F238E27FC236}">
                <a16:creationId xmlns:a16="http://schemas.microsoft.com/office/drawing/2014/main" id="{E1DC94B6-6A89-3E2D-2FCC-BAA81EEDDA9A}"/>
              </a:ext>
            </a:extLst>
          </p:cNvPr>
          <p:cNvSpPr txBox="1"/>
          <p:nvPr/>
        </p:nvSpPr>
        <p:spPr>
          <a:xfrm>
            <a:off x="4945621" y="4560669"/>
            <a:ext cx="530915" cy="553998"/>
          </a:xfrm>
          <a:prstGeom prst="rect">
            <a:avLst/>
          </a:prstGeom>
          <a:noFill/>
        </p:spPr>
        <p:txBody>
          <a:bodyPr wrap="none" rtlCol="0">
            <a:spAutoFit/>
          </a:bodyPr>
          <a:lstStyle/>
          <a:p>
            <a:r>
              <a:rPr lang="en-US" sz="1000" dirty="0"/>
              <a:t>34/46</a:t>
            </a:r>
          </a:p>
          <a:p>
            <a:r>
              <a:rPr lang="en-US" sz="1000" dirty="0"/>
              <a:t> </a:t>
            </a:r>
          </a:p>
          <a:p>
            <a:r>
              <a:rPr lang="en-US" sz="1000" dirty="0"/>
              <a:t>    74%</a:t>
            </a:r>
            <a:endParaRPr lang="en-GB" sz="1000" dirty="0"/>
          </a:p>
        </p:txBody>
      </p:sp>
      <p:sp>
        <p:nvSpPr>
          <p:cNvPr id="12" name="TextBox 11">
            <a:extLst>
              <a:ext uri="{FF2B5EF4-FFF2-40B4-BE49-F238E27FC236}">
                <a16:creationId xmlns:a16="http://schemas.microsoft.com/office/drawing/2014/main" id="{3238A7FA-62B6-4C1F-E5A2-DEA710E099AD}"/>
              </a:ext>
            </a:extLst>
          </p:cNvPr>
          <p:cNvSpPr txBox="1"/>
          <p:nvPr/>
        </p:nvSpPr>
        <p:spPr>
          <a:xfrm>
            <a:off x="6963289" y="2751018"/>
            <a:ext cx="554960" cy="553998"/>
          </a:xfrm>
          <a:prstGeom prst="rect">
            <a:avLst/>
          </a:prstGeom>
          <a:noFill/>
        </p:spPr>
        <p:txBody>
          <a:bodyPr wrap="none" rtlCol="0">
            <a:spAutoFit/>
          </a:bodyPr>
          <a:lstStyle/>
          <a:p>
            <a:r>
              <a:rPr lang="en-US" sz="1000" dirty="0"/>
              <a:t>  28/51</a:t>
            </a:r>
          </a:p>
          <a:p>
            <a:r>
              <a:rPr lang="en-US" sz="1000" dirty="0"/>
              <a:t> </a:t>
            </a:r>
          </a:p>
          <a:p>
            <a:r>
              <a:rPr lang="en-US" sz="1000" dirty="0"/>
              <a:t>    55%</a:t>
            </a:r>
            <a:endParaRPr lang="en-GB" sz="1000" dirty="0"/>
          </a:p>
        </p:txBody>
      </p:sp>
      <p:sp>
        <p:nvSpPr>
          <p:cNvPr id="13" name="TextBox 12">
            <a:extLst>
              <a:ext uri="{FF2B5EF4-FFF2-40B4-BE49-F238E27FC236}">
                <a16:creationId xmlns:a16="http://schemas.microsoft.com/office/drawing/2014/main" id="{A05C6ED7-ECFD-6F9C-14C5-F365272314FA}"/>
              </a:ext>
            </a:extLst>
          </p:cNvPr>
          <p:cNvSpPr txBox="1"/>
          <p:nvPr/>
        </p:nvSpPr>
        <p:spPr>
          <a:xfrm>
            <a:off x="6988689" y="4467522"/>
            <a:ext cx="503664" cy="553998"/>
          </a:xfrm>
          <a:prstGeom prst="rect">
            <a:avLst/>
          </a:prstGeom>
          <a:noFill/>
        </p:spPr>
        <p:txBody>
          <a:bodyPr wrap="none" rtlCol="0">
            <a:spAutoFit/>
          </a:bodyPr>
          <a:lstStyle/>
          <a:p>
            <a:r>
              <a:rPr lang="en-US" sz="1000" dirty="0"/>
              <a:t>23/51</a:t>
            </a:r>
          </a:p>
          <a:p>
            <a:r>
              <a:rPr lang="en-US" sz="1000" dirty="0"/>
              <a:t> </a:t>
            </a:r>
          </a:p>
          <a:p>
            <a:r>
              <a:rPr lang="en-US" sz="1000" dirty="0"/>
              <a:t>   45%</a:t>
            </a:r>
            <a:endParaRPr lang="en-GB" sz="1000" dirty="0"/>
          </a:p>
        </p:txBody>
      </p:sp>
      <p:sp>
        <p:nvSpPr>
          <p:cNvPr id="14" name="TextBox 13">
            <a:extLst>
              <a:ext uri="{FF2B5EF4-FFF2-40B4-BE49-F238E27FC236}">
                <a16:creationId xmlns:a16="http://schemas.microsoft.com/office/drawing/2014/main" id="{66ADA3AC-3AA8-2A5C-3E3F-E7B6E57C5D44}"/>
              </a:ext>
            </a:extLst>
          </p:cNvPr>
          <p:cNvSpPr txBox="1"/>
          <p:nvPr/>
        </p:nvSpPr>
        <p:spPr>
          <a:xfrm>
            <a:off x="9418320" y="3601184"/>
            <a:ext cx="503664" cy="553998"/>
          </a:xfrm>
          <a:prstGeom prst="rect">
            <a:avLst/>
          </a:prstGeom>
          <a:noFill/>
        </p:spPr>
        <p:txBody>
          <a:bodyPr wrap="none" rtlCol="0">
            <a:spAutoFit/>
          </a:bodyPr>
          <a:lstStyle/>
          <a:p>
            <a:r>
              <a:rPr lang="en-US" sz="1000" dirty="0"/>
              <a:t>18/40</a:t>
            </a:r>
          </a:p>
          <a:p>
            <a:r>
              <a:rPr lang="en-US" sz="1000" dirty="0"/>
              <a:t> </a:t>
            </a:r>
          </a:p>
          <a:p>
            <a:r>
              <a:rPr lang="en-US" sz="1000" dirty="0"/>
              <a:t>   45%</a:t>
            </a:r>
            <a:endParaRPr lang="en-GB" sz="1000" dirty="0"/>
          </a:p>
        </p:txBody>
      </p:sp>
      <p:sp>
        <p:nvSpPr>
          <p:cNvPr id="15" name="TextBox 14">
            <a:extLst>
              <a:ext uri="{FF2B5EF4-FFF2-40B4-BE49-F238E27FC236}">
                <a16:creationId xmlns:a16="http://schemas.microsoft.com/office/drawing/2014/main" id="{EFA28694-0213-A018-A509-A42CD208D057}"/>
              </a:ext>
            </a:extLst>
          </p:cNvPr>
          <p:cNvSpPr txBox="1"/>
          <p:nvPr/>
        </p:nvSpPr>
        <p:spPr>
          <a:xfrm>
            <a:off x="9418320" y="4467522"/>
            <a:ext cx="505267" cy="553998"/>
          </a:xfrm>
          <a:prstGeom prst="rect">
            <a:avLst/>
          </a:prstGeom>
          <a:noFill/>
        </p:spPr>
        <p:txBody>
          <a:bodyPr wrap="none" rtlCol="0">
            <a:spAutoFit/>
          </a:bodyPr>
          <a:lstStyle/>
          <a:p>
            <a:r>
              <a:rPr lang="en-US" sz="1000" dirty="0"/>
              <a:t>22/40</a:t>
            </a:r>
          </a:p>
          <a:p>
            <a:r>
              <a:rPr lang="en-US" sz="1000" dirty="0"/>
              <a:t> </a:t>
            </a:r>
          </a:p>
          <a:p>
            <a:r>
              <a:rPr lang="en-US" sz="1000" dirty="0"/>
              <a:t>   55%</a:t>
            </a:r>
            <a:endParaRPr lang="en-GB" sz="1000" dirty="0"/>
          </a:p>
        </p:txBody>
      </p:sp>
    </p:spTree>
    <p:extLst>
      <p:ext uri="{BB962C8B-B14F-4D97-AF65-F5344CB8AC3E}">
        <p14:creationId xmlns:p14="http://schemas.microsoft.com/office/powerpoint/2010/main" val="311746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055B-EF9F-F273-37B6-439AABC2C86A}"/>
              </a:ext>
            </a:extLst>
          </p:cNvPr>
          <p:cNvSpPr>
            <a:spLocks noGrp="1"/>
          </p:cNvSpPr>
          <p:nvPr>
            <p:ph type="title"/>
          </p:nvPr>
        </p:nvSpPr>
        <p:spPr/>
        <p:txBody>
          <a:bodyPr>
            <a:normAutofit/>
          </a:bodyPr>
          <a:lstStyle/>
          <a:p>
            <a:r>
              <a:rPr lang="en-US" sz="1200" b="1" dirty="0"/>
              <a:t>Figure 2: Forest Plot of Risk Factors for GVHD</a:t>
            </a:r>
            <a:r>
              <a:rPr lang="en-US" sz="1200" dirty="0"/>
              <a:t> This forest plot illustrates the relative risk (RR) of graft-versus-host disease (GVHD) associated with various risk factors in dialysis patients. The red dots represent the point estimates of the RR, while the light blue lines indicate the 95% confidence intervals (CIs) for each estimate. A vertical dashed line at RR = 1.0 represents the null hypothesis (no increased risk). The values to the right of the plot provide the RR and 95% CI for each risk factor, indicating the range within which the true RR is likely to fall.</a:t>
            </a:r>
            <a:endParaRPr lang="en-GB" sz="1200" dirty="0"/>
          </a:p>
        </p:txBody>
      </p:sp>
      <p:pic>
        <p:nvPicPr>
          <p:cNvPr id="5" name="Content Placeholder 4" descr="A graph with red dots and numbers&#10;&#10;Description automatically generated">
            <a:extLst>
              <a:ext uri="{FF2B5EF4-FFF2-40B4-BE49-F238E27FC236}">
                <a16:creationId xmlns:a16="http://schemas.microsoft.com/office/drawing/2014/main" id="{DEB7C628-84A2-EE38-584D-B13EAE9F7D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8783" y="1825625"/>
            <a:ext cx="6874434" cy="4351338"/>
          </a:xfrm>
        </p:spPr>
      </p:pic>
    </p:spTree>
    <p:extLst>
      <p:ext uri="{BB962C8B-B14F-4D97-AF65-F5344CB8AC3E}">
        <p14:creationId xmlns:p14="http://schemas.microsoft.com/office/powerpoint/2010/main" val="410333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Content Placeholder 31" descr="A graph of different colored bars">
            <a:extLst>
              <a:ext uri="{FF2B5EF4-FFF2-40B4-BE49-F238E27FC236}">
                <a16:creationId xmlns:a16="http://schemas.microsoft.com/office/drawing/2014/main" id="{A8A1FCAC-3315-70B9-890B-C38B230A52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6648" y="1777127"/>
            <a:ext cx="8738703" cy="4351338"/>
          </a:xfrm>
        </p:spPr>
      </p:pic>
      <p:sp>
        <p:nvSpPr>
          <p:cNvPr id="2" name="Title 1">
            <a:extLst>
              <a:ext uri="{FF2B5EF4-FFF2-40B4-BE49-F238E27FC236}">
                <a16:creationId xmlns:a16="http://schemas.microsoft.com/office/drawing/2014/main" id="{D3A96997-6756-C3F7-3C07-655C4D270CF1}"/>
              </a:ext>
            </a:extLst>
          </p:cNvPr>
          <p:cNvSpPr>
            <a:spLocks noGrp="1"/>
          </p:cNvSpPr>
          <p:nvPr>
            <p:ph type="title"/>
          </p:nvPr>
        </p:nvSpPr>
        <p:spPr/>
        <p:txBody>
          <a:bodyPr>
            <a:normAutofit/>
          </a:bodyPr>
          <a:lstStyle/>
          <a:p>
            <a:r>
              <a:rPr lang="en-US" sz="1200" b="1" dirty="0"/>
              <a:t>Figure 3 Percentage Distribution of GVHD by Country of Origin for Stem Cell Transplant Patients </a:t>
            </a:r>
            <a:r>
              <a:rPr lang="en-US" sz="1200" dirty="0"/>
              <a:t>This bar graph displays the percentage distribution of graft-versus-host disease (GVHD) among stem cell transplant patients who are residents of the United Arab Emirates, categorized by their country of origin. The blue bars represent the percentage of patients without GVHD, while the red bars indicate the percentage of patients with GVHD. This visualization helps to compare the prevalence of GVHD across different countries of origin within the patient population.</a:t>
            </a:r>
            <a:endParaRPr lang="en-GB" sz="1200" dirty="0"/>
          </a:p>
        </p:txBody>
      </p:sp>
      <p:sp>
        <p:nvSpPr>
          <p:cNvPr id="6" name="TextBox 5">
            <a:extLst>
              <a:ext uri="{FF2B5EF4-FFF2-40B4-BE49-F238E27FC236}">
                <a16:creationId xmlns:a16="http://schemas.microsoft.com/office/drawing/2014/main" id="{57407CDB-FC3D-1E04-F1E2-F928C200CCBD}"/>
              </a:ext>
            </a:extLst>
          </p:cNvPr>
          <p:cNvSpPr txBox="1"/>
          <p:nvPr/>
        </p:nvSpPr>
        <p:spPr>
          <a:xfrm>
            <a:off x="2722857" y="2875002"/>
            <a:ext cx="308098" cy="369332"/>
          </a:xfrm>
          <a:prstGeom prst="rect">
            <a:avLst/>
          </a:prstGeom>
          <a:noFill/>
        </p:spPr>
        <p:txBody>
          <a:bodyPr wrap="none" rtlCol="0">
            <a:spAutoFit/>
          </a:bodyPr>
          <a:lstStyle/>
          <a:p>
            <a:r>
              <a:rPr lang="en-US" dirty="0"/>
              <a:t>4</a:t>
            </a:r>
            <a:endParaRPr lang="en-GB" dirty="0"/>
          </a:p>
        </p:txBody>
      </p:sp>
      <p:sp>
        <p:nvSpPr>
          <p:cNvPr id="7" name="TextBox 6">
            <a:extLst>
              <a:ext uri="{FF2B5EF4-FFF2-40B4-BE49-F238E27FC236}">
                <a16:creationId xmlns:a16="http://schemas.microsoft.com/office/drawing/2014/main" id="{2A869668-803A-F3BD-285E-7C050165BCB0}"/>
              </a:ext>
            </a:extLst>
          </p:cNvPr>
          <p:cNvSpPr txBox="1"/>
          <p:nvPr/>
        </p:nvSpPr>
        <p:spPr>
          <a:xfrm>
            <a:off x="2710795" y="5286931"/>
            <a:ext cx="308098" cy="369332"/>
          </a:xfrm>
          <a:prstGeom prst="rect">
            <a:avLst/>
          </a:prstGeom>
          <a:noFill/>
        </p:spPr>
        <p:txBody>
          <a:bodyPr wrap="none" rtlCol="0">
            <a:spAutoFit/>
          </a:bodyPr>
          <a:lstStyle/>
          <a:p>
            <a:r>
              <a:rPr lang="en-US" dirty="0"/>
              <a:t>1</a:t>
            </a:r>
            <a:endParaRPr lang="en-GB" dirty="0"/>
          </a:p>
        </p:txBody>
      </p:sp>
      <p:sp>
        <p:nvSpPr>
          <p:cNvPr id="8" name="TextBox 7">
            <a:extLst>
              <a:ext uri="{FF2B5EF4-FFF2-40B4-BE49-F238E27FC236}">
                <a16:creationId xmlns:a16="http://schemas.microsoft.com/office/drawing/2014/main" id="{C52AC6ED-79F4-2E29-1DA3-C4A62960AE08}"/>
              </a:ext>
            </a:extLst>
          </p:cNvPr>
          <p:cNvSpPr txBox="1"/>
          <p:nvPr/>
        </p:nvSpPr>
        <p:spPr>
          <a:xfrm>
            <a:off x="3364333" y="2875280"/>
            <a:ext cx="721360" cy="369332"/>
          </a:xfrm>
          <a:prstGeom prst="rect">
            <a:avLst/>
          </a:prstGeom>
          <a:noFill/>
        </p:spPr>
        <p:txBody>
          <a:bodyPr wrap="square" rtlCol="0">
            <a:spAutoFit/>
          </a:bodyPr>
          <a:lstStyle/>
          <a:p>
            <a:r>
              <a:rPr lang="en-US" dirty="0"/>
              <a:t>25</a:t>
            </a:r>
            <a:endParaRPr lang="en-GB" dirty="0"/>
          </a:p>
        </p:txBody>
      </p:sp>
      <p:sp>
        <p:nvSpPr>
          <p:cNvPr id="9" name="TextBox 8">
            <a:extLst>
              <a:ext uri="{FF2B5EF4-FFF2-40B4-BE49-F238E27FC236}">
                <a16:creationId xmlns:a16="http://schemas.microsoft.com/office/drawing/2014/main" id="{2478D7FA-B6AF-C5F1-FA3C-DE41B7891386}"/>
              </a:ext>
            </a:extLst>
          </p:cNvPr>
          <p:cNvSpPr txBox="1"/>
          <p:nvPr/>
        </p:nvSpPr>
        <p:spPr>
          <a:xfrm>
            <a:off x="3348663" y="5271691"/>
            <a:ext cx="431528" cy="369332"/>
          </a:xfrm>
          <a:prstGeom prst="rect">
            <a:avLst/>
          </a:prstGeom>
          <a:noFill/>
        </p:spPr>
        <p:txBody>
          <a:bodyPr wrap="none" rtlCol="0">
            <a:spAutoFit/>
          </a:bodyPr>
          <a:lstStyle/>
          <a:p>
            <a:r>
              <a:rPr lang="en-US" dirty="0"/>
              <a:t>37</a:t>
            </a:r>
            <a:endParaRPr lang="en-GB" dirty="0"/>
          </a:p>
        </p:txBody>
      </p:sp>
      <p:sp>
        <p:nvSpPr>
          <p:cNvPr id="10" name="TextBox 9">
            <a:extLst>
              <a:ext uri="{FF2B5EF4-FFF2-40B4-BE49-F238E27FC236}">
                <a16:creationId xmlns:a16="http://schemas.microsoft.com/office/drawing/2014/main" id="{3980E95C-63E5-D7D3-AFDE-9E572A08E124}"/>
              </a:ext>
            </a:extLst>
          </p:cNvPr>
          <p:cNvSpPr txBox="1"/>
          <p:nvPr/>
        </p:nvSpPr>
        <p:spPr>
          <a:xfrm>
            <a:off x="4110973" y="2875002"/>
            <a:ext cx="308098" cy="369332"/>
          </a:xfrm>
          <a:prstGeom prst="rect">
            <a:avLst/>
          </a:prstGeom>
          <a:noFill/>
        </p:spPr>
        <p:txBody>
          <a:bodyPr wrap="none" rtlCol="0">
            <a:spAutoFit/>
          </a:bodyPr>
          <a:lstStyle/>
          <a:p>
            <a:r>
              <a:rPr lang="en-US" dirty="0"/>
              <a:t>2</a:t>
            </a:r>
            <a:endParaRPr lang="en-GB" dirty="0"/>
          </a:p>
        </p:txBody>
      </p:sp>
      <p:sp>
        <p:nvSpPr>
          <p:cNvPr id="11" name="TextBox 10">
            <a:extLst>
              <a:ext uri="{FF2B5EF4-FFF2-40B4-BE49-F238E27FC236}">
                <a16:creationId xmlns:a16="http://schemas.microsoft.com/office/drawing/2014/main" id="{261C0BCF-D4B3-9708-844F-98AA19886BDD}"/>
              </a:ext>
            </a:extLst>
          </p:cNvPr>
          <p:cNvSpPr txBox="1"/>
          <p:nvPr/>
        </p:nvSpPr>
        <p:spPr>
          <a:xfrm>
            <a:off x="4109961" y="5271691"/>
            <a:ext cx="308098" cy="369332"/>
          </a:xfrm>
          <a:prstGeom prst="rect">
            <a:avLst/>
          </a:prstGeom>
          <a:noFill/>
        </p:spPr>
        <p:txBody>
          <a:bodyPr wrap="none" rtlCol="0">
            <a:spAutoFit/>
          </a:bodyPr>
          <a:lstStyle/>
          <a:p>
            <a:r>
              <a:rPr lang="en-US" dirty="0"/>
              <a:t>2</a:t>
            </a:r>
            <a:endParaRPr lang="en-GB" dirty="0"/>
          </a:p>
        </p:txBody>
      </p:sp>
      <p:sp>
        <p:nvSpPr>
          <p:cNvPr id="12" name="TextBox 11">
            <a:extLst>
              <a:ext uri="{FF2B5EF4-FFF2-40B4-BE49-F238E27FC236}">
                <a16:creationId xmlns:a16="http://schemas.microsoft.com/office/drawing/2014/main" id="{BA16D7FC-8062-D92D-A09D-473C2F07BC09}"/>
              </a:ext>
            </a:extLst>
          </p:cNvPr>
          <p:cNvSpPr txBox="1"/>
          <p:nvPr/>
        </p:nvSpPr>
        <p:spPr>
          <a:xfrm>
            <a:off x="4836753" y="5297210"/>
            <a:ext cx="308098" cy="369332"/>
          </a:xfrm>
          <a:prstGeom prst="rect">
            <a:avLst/>
          </a:prstGeom>
          <a:noFill/>
        </p:spPr>
        <p:txBody>
          <a:bodyPr wrap="none" rtlCol="0">
            <a:spAutoFit/>
          </a:bodyPr>
          <a:lstStyle/>
          <a:p>
            <a:r>
              <a:rPr lang="en-US" dirty="0"/>
              <a:t>1</a:t>
            </a:r>
            <a:endParaRPr lang="en-GB" dirty="0"/>
          </a:p>
        </p:txBody>
      </p:sp>
      <p:sp>
        <p:nvSpPr>
          <p:cNvPr id="13" name="TextBox 12">
            <a:extLst>
              <a:ext uri="{FF2B5EF4-FFF2-40B4-BE49-F238E27FC236}">
                <a16:creationId xmlns:a16="http://schemas.microsoft.com/office/drawing/2014/main" id="{B3D5267D-8831-AC96-8A5A-616549687443}"/>
              </a:ext>
            </a:extLst>
          </p:cNvPr>
          <p:cNvSpPr txBox="1"/>
          <p:nvPr/>
        </p:nvSpPr>
        <p:spPr>
          <a:xfrm>
            <a:off x="5495919" y="5283875"/>
            <a:ext cx="308098" cy="369332"/>
          </a:xfrm>
          <a:prstGeom prst="rect">
            <a:avLst/>
          </a:prstGeom>
          <a:noFill/>
        </p:spPr>
        <p:txBody>
          <a:bodyPr wrap="none" rtlCol="0">
            <a:spAutoFit/>
          </a:bodyPr>
          <a:lstStyle/>
          <a:p>
            <a:r>
              <a:rPr lang="en-US" dirty="0"/>
              <a:t>2</a:t>
            </a:r>
            <a:endParaRPr lang="en-GB" dirty="0"/>
          </a:p>
        </p:txBody>
      </p:sp>
      <p:sp>
        <p:nvSpPr>
          <p:cNvPr id="14" name="TextBox 13">
            <a:extLst>
              <a:ext uri="{FF2B5EF4-FFF2-40B4-BE49-F238E27FC236}">
                <a16:creationId xmlns:a16="http://schemas.microsoft.com/office/drawing/2014/main" id="{CB52F5A2-2E80-AD82-962D-4565032DBA39}"/>
              </a:ext>
            </a:extLst>
          </p:cNvPr>
          <p:cNvSpPr txBox="1"/>
          <p:nvPr/>
        </p:nvSpPr>
        <p:spPr>
          <a:xfrm>
            <a:off x="8960671" y="5271691"/>
            <a:ext cx="220222" cy="369332"/>
          </a:xfrm>
          <a:prstGeom prst="rect">
            <a:avLst/>
          </a:prstGeom>
          <a:noFill/>
        </p:spPr>
        <p:txBody>
          <a:bodyPr wrap="square" rtlCol="0">
            <a:spAutoFit/>
          </a:bodyPr>
          <a:lstStyle/>
          <a:p>
            <a:r>
              <a:rPr lang="en-US" dirty="0"/>
              <a:t>1</a:t>
            </a:r>
            <a:endParaRPr lang="en-GB" dirty="0"/>
          </a:p>
        </p:txBody>
      </p:sp>
      <p:sp>
        <p:nvSpPr>
          <p:cNvPr id="15" name="TextBox 14">
            <a:extLst>
              <a:ext uri="{FF2B5EF4-FFF2-40B4-BE49-F238E27FC236}">
                <a16:creationId xmlns:a16="http://schemas.microsoft.com/office/drawing/2014/main" id="{36BE2800-D813-42BF-B022-E452253D37C6}"/>
              </a:ext>
            </a:extLst>
          </p:cNvPr>
          <p:cNvSpPr txBox="1"/>
          <p:nvPr/>
        </p:nvSpPr>
        <p:spPr>
          <a:xfrm>
            <a:off x="6169185" y="2894945"/>
            <a:ext cx="308098" cy="369332"/>
          </a:xfrm>
          <a:prstGeom prst="rect">
            <a:avLst/>
          </a:prstGeom>
          <a:noFill/>
        </p:spPr>
        <p:txBody>
          <a:bodyPr wrap="none" rtlCol="0">
            <a:spAutoFit/>
          </a:bodyPr>
          <a:lstStyle/>
          <a:p>
            <a:r>
              <a:rPr lang="en-US" dirty="0"/>
              <a:t>2</a:t>
            </a:r>
            <a:endParaRPr lang="en-GB" dirty="0"/>
          </a:p>
        </p:txBody>
      </p:sp>
      <p:sp>
        <p:nvSpPr>
          <p:cNvPr id="16" name="TextBox 15">
            <a:extLst>
              <a:ext uri="{FF2B5EF4-FFF2-40B4-BE49-F238E27FC236}">
                <a16:creationId xmlns:a16="http://schemas.microsoft.com/office/drawing/2014/main" id="{A9ACE56F-A3F2-2270-FF72-11DFAE19C661}"/>
              </a:ext>
            </a:extLst>
          </p:cNvPr>
          <p:cNvSpPr txBox="1"/>
          <p:nvPr/>
        </p:nvSpPr>
        <p:spPr>
          <a:xfrm>
            <a:off x="5518725" y="2875002"/>
            <a:ext cx="308098" cy="369332"/>
          </a:xfrm>
          <a:prstGeom prst="rect">
            <a:avLst/>
          </a:prstGeom>
          <a:noFill/>
        </p:spPr>
        <p:txBody>
          <a:bodyPr wrap="none" rtlCol="0">
            <a:spAutoFit/>
          </a:bodyPr>
          <a:lstStyle/>
          <a:p>
            <a:r>
              <a:rPr lang="en-US" dirty="0"/>
              <a:t>1</a:t>
            </a:r>
            <a:endParaRPr lang="en-GB" dirty="0"/>
          </a:p>
        </p:txBody>
      </p:sp>
      <p:sp>
        <p:nvSpPr>
          <p:cNvPr id="17" name="TextBox 16">
            <a:extLst>
              <a:ext uri="{FF2B5EF4-FFF2-40B4-BE49-F238E27FC236}">
                <a16:creationId xmlns:a16="http://schemas.microsoft.com/office/drawing/2014/main" id="{4B99C10D-D9B7-B61D-9B74-F0CC72F7E78F}"/>
              </a:ext>
            </a:extLst>
          </p:cNvPr>
          <p:cNvSpPr txBox="1"/>
          <p:nvPr/>
        </p:nvSpPr>
        <p:spPr>
          <a:xfrm flipH="1">
            <a:off x="6201413" y="5271691"/>
            <a:ext cx="474222" cy="369332"/>
          </a:xfrm>
          <a:prstGeom prst="rect">
            <a:avLst/>
          </a:prstGeom>
          <a:noFill/>
        </p:spPr>
        <p:txBody>
          <a:bodyPr wrap="square" rtlCol="0">
            <a:spAutoFit/>
          </a:bodyPr>
          <a:lstStyle/>
          <a:p>
            <a:r>
              <a:rPr lang="en-US" dirty="0"/>
              <a:t>2</a:t>
            </a:r>
            <a:endParaRPr lang="en-GB" dirty="0"/>
          </a:p>
        </p:txBody>
      </p:sp>
      <p:sp>
        <p:nvSpPr>
          <p:cNvPr id="18" name="TextBox 17">
            <a:extLst>
              <a:ext uri="{FF2B5EF4-FFF2-40B4-BE49-F238E27FC236}">
                <a16:creationId xmlns:a16="http://schemas.microsoft.com/office/drawing/2014/main" id="{9A7454A6-21A5-2844-09CB-0E239BAD84B4}"/>
              </a:ext>
            </a:extLst>
          </p:cNvPr>
          <p:cNvSpPr txBox="1"/>
          <p:nvPr/>
        </p:nvSpPr>
        <p:spPr>
          <a:xfrm>
            <a:off x="6839281" y="2875002"/>
            <a:ext cx="308098" cy="369332"/>
          </a:xfrm>
          <a:prstGeom prst="rect">
            <a:avLst/>
          </a:prstGeom>
          <a:noFill/>
        </p:spPr>
        <p:txBody>
          <a:bodyPr wrap="none" rtlCol="0">
            <a:spAutoFit/>
          </a:bodyPr>
          <a:lstStyle/>
          <a:p>
            <a:r>
              <a:rPr lang="en-US" dirty="0"/>
              <a:t>3</a:t>
            </a:r>
            <a:endParaRPr lang="en-GB" dirty="0"/>
          </a:p>
        </p:txBody>
      </p:sp>
      <p:sp>
        <p:nvSpPr>
          <p:cNvPr id="19" name="TextBox 18">
            <a:extLst>
              <a:ext uri="{FF2B5EF4-FFF2-40B4-BE49-F238E27FC236}">
                <a16:creationId xmlns:a16="http://schemas.microsoft.com/office/drawing/2014/main" id="{1E6BBFCE-C257-9645-6983-C9B1A07386AF}"/>
              </a:ext>
            </a:extLst>
          </p:cNvPr>
          <p:cNvSpPr txBox="1"/>
          <p:nvPr/>
        </p:nvSpPr>
        <p:spPr>
          <a:xfrm>
            <a:off x="6865049" y="5304076"/>
            <a:ext cx="308098" cy="369332"/>
          </a:xfrm>
          <a:prstGeom prst="rect">
            <a:avLst/>
          </a:prstGeom>
          <a:noFill/>
        </p:spPr>
        <p:txBody>
          <a:bodyPr wrap="none" rtlCol="0">
            <a:spAutoFit/>
          </a:bodyPr>
          <a:lstStyle/>
          <a:p>
            <a:r>
              <a:rPr lang="en-US" dirty="0"/>
              <a:t>1</a:t>
            </a:r>
            <a:endParaRPr lang="en-GB" dirty="0"/>
          </a:p>
        </p:txBody>
      </p:sp>
      <p:sp>
        <p:nvSpPr>
          <p:cNvPr id="22" name="TextBox 21">
            <a:extLst>
              <a:ext uri="{FF2B5EF4-FFF2-40B4-BE49-F238E27FC236}">
                <a16:creationId xmlns:a16="http://schemas.microsoft.com/office/drawing/2014/main" id="{B8BA5DF3-FDDF-0E9F-3D73-AF97DA7D3F55}"/>
              </a:ext>
            </a:extLst>
          </p:cNvPr>
          <p:cNvSpPr txBox="1"/>
          <p:nvPr/>
        </p:nvSpPr>
        <p:spPr>
          <a:xfrm>
            <a:off x="7588337" y="5271691"/>
            <a:ext cx="308098" cy="369332"/>
          </a:xfrm>
          <a:prstGeom prst="rect">
            <a:avLst/>
          </a:prstGeom>
          <a:noFill/>
        </p:spPr>
        <p:txBody>
          <a:bodyPr wrap="none" rtlCol="0">
            <a:spAutoFit/>
          </a:bodyPr>
          <a:lstStyle/>
          <a:p>
            <a:r>
              <a:rPr lang="en-US" dirty="0"/>
              <a:t>2</a:t>
            </a:r>
            <a:endParaRPr lang="en-GB" dirty="0"/>
          </a:p>
        </p:txBody>
      </p:sp>
      <p:sp>
        <p:nvSpPr>
          <p:cNvPr id="23" name="TextBox 22">
            <a:extLst>
              <a:ext uri="{FF2B5EF4-FFF2-40B4-BE49-F238E27FC236}">
                <a16:creationId xmlns:a16="http://schemas.microsoft.com/office/drawing/2014/main" id="{42BF407C-0C26-3997-ED91-583DD2F271E3}"/>
              </a:ext>
            </a:extLst>
          </p:cNvPr>
          <p:cNvSpPr txBox="1"/>
          <p:nvPr/>
        </p:nvSpPr>
        <p:spPr>
          <a:xfrm>
            <a:off x="8257762" y="5283875"/>
            <a:ext cx="308098" cy="369332"/>
          </a:xfrm>
          <a:prstGeom prst="rect">
            <a:avLst/>
          </a:prstGeom>
          <a:noFill/>
        </p:spPr>
        <p:txBody>
          <a:bodyPr wrap="none" rtlCol="0">
            <a:spAutoFit/>
          </a:bodyPr>
          <a:lstStyle/>
          <a:p>
            <a:r>
              <a:rPr lang="en-US" dirty="0"/>
              <a:t>2</a:t>
            </a:r>
            <a:endParaRPr lang="en-GB" dirty="0"/>
          </a:p>
        </p:txBody>
      </p:sp>
      <p:sp>
        <p:nvSpPr>
          <p:cNvPr id="24" name="TextBox 23">
            <a:extLst>
              <a:ext uri="{FF2B5EF4-FFF2-40B4-BE49-F238E27FC236}">
                <a16:creationId xmlns:a16="http://schemas.microsoft.com/office/drawing/2014/main" id="{F4A2323A-77A9-56A5-4D19-3C7160DD25F4}"/>
              </a:ext>
            </a:extLst>
          </p:cNvPr>
          <p:cNvSpPr txBox="1"/>
          <p:nvPr/>
        </p:nvSpPr>
        <p:spPr>
          <a:xfrm>
            <a:off x="8306966" y="2875002"/>
            <a:ext cx="308098" cy="369332"/>
          </a:xfrm>
          <a:prstGeom prst="rect">
            <a:avLst/>
          </a:prstGeom>
          <a:noFill/>
        </p:spPr>
        <p:txBody>
          <a:bodyPr wrap="none" rtlCol="0">
            <a:spAutoFit/>
          </a:bodyPr>
          <a:lstStyle/>
          <a:p>
            <a:r>
              <a:rPr lang="en-US" dirty="0"/>
              <a:t>3</a:t>
            </a:r>
            <a:endParaRPr lang="en-GB" dirty="0"/>
          </a:p>
        </p:txBody>
      </p:sp>
    </p:spTree>
    <p:extLst>
      <p:ext uri="{BB962C8B-B14F-4D97-AF65-F5344CB8AC3E}">
        <p14:creationId xmlns:p14="http://schemas.microsoft.com/office/powerpoint/2010/main" val="112911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D1E6-8611-7B05-6EED-F9B5CD33874A}"/>
              </a:ext>
            </a:extLst>
          </p:cNvPr>
          <p:cNvSpPr>
            <a:spLocks noGrp="1"/>
          </p:cNvSpPr>
          <p:nvPr>
            <p:ph type="title"/>
          </p:nvPr>
        </p:nvSpPr>
        <p:spPr/>
        <p:txBody>
          <a:bodyPr>
            <a:normAutofit/>
          </a:bodyPr>
          <a:lstStyle/>
          <a:p>
            <a:r>
              <a:rPr lang="en-US" sz="1200" b="1" dirty="0"/>
              <a:t>Figure 4 Distribution of GVHD and Non-GVHD Patients Based on Hematological Disease </a:t>
            </a:r>
            <a:r>
              <a:rPr lang="en-US" sz="1200" dirty="0"/>
              <a:t>This horizontal bar graph illustrates the distribution of graft-versus-host disease (GVHD) and non-GVHD patients categorized by different hematological diseases. The blue bars represent the number of patients without GVHD, while the pink bars indicate the number of patients with GVHD. The diseases included are Beta Thalassemia, B-ALL/T-ALL, AML, SCID, Sickle Cell Disease, Multiple Myeloma, and others. This visualization provides insight into the prevalence of GVHD among patients with various hematological conditions.</a:t>
            </a:r>
            <a:endParaRPr lang="en-GB" sz="1200" dirty="0"/>
          </a:p>
        </p:txBody>
      </p:sp>
      <p:pic>
        <p:nvPicPr>
          <p:cNvPr id="5" name="Content Placeholder 4" descr="A graph with blue and pink rectangles&#10;&#10;Description automatically generated">
            <a:extLst>
              <a:ext uri="{FF2B5EF4-FFF2-40B4-BE49-F238E27FC236}">
                <a16:creationId xmlns:a16="http://schemas.microsoft.com/office/drawing/2014/main" id="{E4D56CC0-CBB2-F858-D588-82E7A3ED70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6658" y="2247166"/>
            <a:ext cx="6138684" cy="3508255"/>
          </a:xfrm>
        </p:spPr>
      </p:pic>
    </p:spTree>
    <p:extLst>
      <p:ext uri="{BB962C8B-B14F-4D97-AF65-F5344CB8AC3E}">
        <p14:creationId xmlns:p14="http://schemas.microsoft.com/office/powerpoint/2010/main" val="159929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6A49D-408E-77EE-9A19-FB6D68B2B02F}"/>
              </a:ext>
            </a:extLst>
          </p:cNvPr>
          <p:cNvSpPr>
            <a:spLocks noGrp="1"/>
          </p:cNvSpPr>
          <p:nvPr>
            <p:ph type="title"/>
          </p:nvPr>
        </p:nvSpPr>
        <p:spPr/>
        <p:txBody>
          <a:bodyPr>
            <a:normAutofit/>
          </a:bodyPr>
          <a:lstStyle/>
          <a:p>
            <a:r>
              <a:rPr lang="en-US" sz="1200" b="1" dirty="0"/>
              <a:t>Figure 5 Hematological Diagnosis Distribution Among Pediatric and Adult Transplant Recipients </a:t>
            </a:r>
            <a:r>
              <a:rPr lang="en-US" sz="1200" dirty="0"/>
              <a:t>. This bar graph presents the frequency distribution of various hematological diagnoses among pediatric (yellow bars) and adult (green bars) transplant recipients. The diagnoses include SCID, Others, Beta Thalassemia, B-ALL/T-ALL, Lymphoma, Multiple Myeloma, Sickle Cell Disease, and AML. This visualization highlights the differing prevalence of these diagnoses between pediatric and adult patient groups.</a:t>
            </a:r>
            <a:endParaRPr lang="en-GB" sz="1200" dirty="0"/>
          </a:p>
        </p:txBody>
      </p:sp>
      <p:pic>
        <p:nvPicPr>
          <p:cNvPr id="5" name="Content Placeholder 4" descr="A graph of different colored bars">
            <a:extLst>
              <a:ext uri="{FF2B5EF4-FFF2-40B4-BE49-F238E27FC236}">
                <a16:creationId xmlns:a16="http://schemas.microsoft.com/office/drawing/2014/main" id="{5B1F4747-EFA5-91D7-C2AF-069E9C783E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6318" y="1825625"/>
            <a:ext cx="7379364" cy="4351338"/>
          </a:xfrm>
        </p:spPr>
      </p:pic>
    </p:spTree>
    <p:extLst>
      <p:ext uri="{BB962C8B-B14F-4D97-AF65-F5344CB8AC3E}">
        <p14:creationId xmlns:p14="http://schemas.microsoft.com/office/powerpoint/2010/main" val="1940403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180</TotalTime>
  <Words>573</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Figure File PPT</vt:lpstr>
      <vt:lpstr>Figure 1:Distribution of SCT Patients and GVHD Prevalence  This figure presents the distribution of stem cell transplant (SCT) patients and the prevalence of graft-versus-host disease (GVHD) across different patient groups and gender groups. The left panel shows the breakdown between adult and pediatric patients, indicating that 45 adults and 46 pediatric patients received SCTs. Among these, 28 adults (62.2%) and 12 pediatric patients (26.1%) developed GVHD. The right panel displays the gender distribution, with 51 male and 40 female patients. Among them, 28 males (55%) and 18 females (45%) developed GVHD. Light blue bars represent non-GVHD patients, while salmon bars represent patients who developed GVHD.</vt:lpstr>
      <vt:lpstr>Figure 2: Forest Plot of Risk Factors for GVHD This forest plot illustrates the relative risk (RR) of graft-versus-host disease (GVHD) associated with various risk factors in dialysis patients. The red dots represent the point estimates of the RR, while the light blue lines indicate the 95% confidence intervals (CIs) for each estimate. A vertical dashed line at RR = 1.0 represents the null hypothesis (no increased risk). The values to the right of the plot provide the RR and 95% CI for each risk factor, indicating the range within which the true RR is likely to fall.</vt:lpstr>
      <vt:lpstr>Figure 3 Percentage Distribution of GVHD by Country of Origin for Stem Cell Transplant Patients This bar graph displays the percentage distribution of graft-versus-host disease (GVHD) among stem cell transplant patients who are residents of the United Arab Emirates, categorized by their country of origin. The blue bars represent the percentage of patients without GVHD, while the red bars indicate the percentage of patients with GVHD. This visualization helps to compare the prevalence of GVHD across different countries of origin within the patient population.</vt:lpstr>
      <vt:lpstr>Figure 4 Distribution of GVHD and Non-GVHD Patients Based on Hematological Disease This horizontal bar graph illustrates the distribution of graft-versus-host disease (GVHD) and non-GVHD patients categorized by different hematological diseases. The blue bars represent the number of patients without GVHD, while the pink bars indicate the number of patients with GVHD. The diseases included are Beta Thalassemia, B-ALL/T-ALL, AML, SCID, Sickle Cell Disease, Multiple Myeloma, and others. This visualization provides insight into the prevalence of GVHD among patients with various hematological conditions.</vt:lpstr>
      <vt:lpstr>Figure 5 Hematological Diagnosis Distribution Among Pediatric and Adult Transplant Recipients . This bar graph presents the frequency distribution of various hematological diagnoses among pediatric (yellow bars) and adult (green bars) transplant recipients. The diagnoses include SCID, Others, Beta Thalassemia, B-ALL/T-ALL, Lymphoma, Multiple Myeloma, Sickle Cell Disease, and AML. This visualization highlights the differing prevalence of these diagnoses between pediatric and adult patient groups.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Syed naveed</dc:creator>
  <cp:lastModifiedBy>Syed naveed</cp:lastModifiedBy>
  <cp:revision>1</cp:revision>
  <dcterms:created xsi:type="dcterms:W3CDTF">2024-07-27T17:09:02Z</dcterms:created>
  <dcterms:modified xsi:type="dcterms:W3CDTF">2024-07-28T13:45:04Z</dcterms:modified>
</cp:coreProperties>
</file>