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52" r:id="rId2"/>
    <p:sldId id="353" r:id="rId3"/>
    <p:sldId id="354" r:id="rId4"/>
    <p:sldId id="355" r:id="rId5"/>
    <p:sldId id="3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8E70B5-DF2C-448D-AE69-B8ED465A2EC6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A3735-4A76-4EA2-B764-17A4E59C46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987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EE952B-41F6-438D-9DFB-8E70590C762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8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922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C94673F-01C5-404B-917A-181BFF5256BF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EE952B-41F6-438D-9DFB-8E70590C762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700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7929D-6855-98CE-26EA-A314B46399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9D2FAA-A7E0-344A-E3F8-602DC387FD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B4B91-AB46-880D-5327-CEB842EDC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2934-4858-4F57-A756-8111A3434EAE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DD685-25FE-D089-DCE8-85A4401FC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CB3FEF-6F87-A9A0-FB5B-9C390A18B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4830-4A13-45CA-B262-179403A3B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8636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5BAD1-05BB-951B-4D70-88080ACDF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ACA2FC-1BC4-0E3D-B8B9-A70DB638C9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62B7B-1ECC-D06D-458E-8924F667E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2934-4858-4F57-A756-8111A3434EAE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85AC6-C80F-ED6E-8FCD-5E4B2239B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0713E2-3695-54D6-CF3D-B958A2FDD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4830-4A13-45CA-B262-179403A3B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038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B09317-D028-F028-25F4-6166947F32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081B0C-39D0-5FEF-F3AC-005B35B21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4E2E39-AC97-8002-AABB-AE29FCEC7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2934-4858-4F57-A756-8111A3434EAE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51C17-AB30-8E9E-EE84-9C478DAE9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33FBC-7099-8240-765A-22C2C4686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4830-4A13-45CA-B262-179403A3B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2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B5838-B9B6-8BB8-D8F7-6314B11CE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A77C3-3602-5218-0B75-15D2B63FA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42E3F-D106-4CF5-7C0A-2B557C2B8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2934-4858-4F57-A756-8111A3434EAE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1A97C-6463-60C8-E5B5-C8AE92E33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2618E-6552-C0B1-2F90-1432F40D9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4830-4A13-45CA-B262-179403A3B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753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89570-1D05-C898-3323-050160368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0E1E99-A0D2-B53D-A631-CB9A708B09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B02D2-9CF3-487A-F3F1-AB91AD0DE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2934-4858-4F57-A756-8111A3434EAE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D244F-D68D-4E6E-1AD4-2C3B95468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AC982-31E5-E0C9-72F5-7B3905586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4830-4A13-45CA-B262-179403A3B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432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D1627-D74C-D498-FF07-1432D6134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09D69-29B9-D22E-2D74-18714F5301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EBF650-F416-53B5-A712-C460DB72B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B3CE9D-011B-ECAC-9CAB-C09A5E299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2934-4858-4F57-A756-8111A3434EAE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E016E8-DA58-F4DA-A2F6-9B4BA8FA7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EB1023-9AFE-E9B4-8641-D634BC726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4830-4A13-45CA-B262-179403A3B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147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8B359-8477-E61A-A98F-874DBD333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9B306-CAB5-C015-CAD0-1990F134E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5C2FE1-9201-2995-93D0-F655ED011F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B92C0D-83CC-6FD6-8328-63B4095ED9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652574-D6A8-91B5-B8D0-EA43335B3D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DF3746-1A5F-7D39-7F9E-16E60E609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2934-4858-4F57-A756-8111A3434EAE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A0437D-61EE-3FC8-1BF7-1D32252A5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B21B5A-4544-560D-7B64-D3D1AA3AC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4830-4A13-45CA-B262-179403A3B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186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6FDC4-1F21-C665-18CF-2B5C7B2A4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326711-EBFB-036A-37DD-B84597326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2934-4858-4F57-A756-8111A3434EAE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DA200A-96E8-910A-06B8-8015E31D4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1D2DA4-C048-6444-3531-92031A7ED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4830-4A13-45CA-B262-179403A3B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05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14840A-96CD-B36C-1E8D-740CEDC51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2934-4858-4F57-A756-8111A3434EAE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C8C0C8-D944-D632-255A-3A9E4C4B4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C7321-E2D5-B7CA-073D-673646940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4830-4A13-45CA-B262-179403A3B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332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246C5-7EE7-6C11-2D15-467BAB660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4CBFD-C572-3575-02A4-D21CEBE45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C052A3-956C-6E9C-AB73-490EA0B4C1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F1D992-03FC-3358-FDF8-4880EBAA6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2934-4858-4F57-A756-8111A3434EAE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EF39E0-F4E3-8669-2857-4373F3839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2C895D-BA02-AA9F-1D80-A23D016A2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4830-4A13-45CA-B262-179403A3B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621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67D4D-5F31-2984-BBEB-EFCE5C962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F6F0B9-C890-E711-7877-8F807509D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0D0491-BFBD-09A9-52A6-FB48553F14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DE47F-F751-ECD3-DD44-ED8C1ED43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2934-4858-4F57-A756-8111A3434EAE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3F792A-3BFB-9127-F2C1-5B4C7528C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76B384-1324-8E5E-74E9-552F21F34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74830-4A13-45CA-B262-179403A3B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270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376964-43C3-64CC-135A-23ECB9BC5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F4ED64-CDA4-F1B5-C9F3-E8E15A0FF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E6F49A-8E87-739F-3D41-ED5594D5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552934-4858-4F57-A756-8111A3434EAE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6F93F-93F4-AD50-7538-D040EA4EFC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430ED3-1AD4-047C-6B40-17E9D5ACD1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D74830-4A13-45CA-B262-179403A3B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50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9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7" name="Objec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2818813"/>
              </p:ext>
            </p:extLst>
          </p:nvPr>
        </p:nvGraphicFramePr>
        <p:xfrm>
          <a:off x="4333875" y="84138"/>
          <a:ext cx="3294062" cy="6119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3" imgW="4556797" imgH="7918157" progId="Prism10.Document">
                  <p:embed/>
                </p:oleObj>
              </mc:Choice>
              <mc:Fallback>
                <p:oleObj name="Prism 10" r:id="rId3" imgW="4556797" imgH="7918157" progId="Prism10.Document">
                  <p:embed/>
                  <p:pic>
                    <p:nvPicPr>
                      <p:cNvPr id="7177" name="Object 7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75" y="84138"/>
                        <a:ext cx="3294062" cy="6119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7722274"/>
              </p:ext>
            </p:extLst>
          </p:nvPr>
        </p:nvGraphicFramePr>
        <p:xfrm>
          <a:off x="8439150" y="139701"/>
          <a:ext cx="3155950" cy="600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5" imgW="6029752" imgH="10297348" progId="Prism10.Document">
                  <p:embed/>
                </p:oleObj>
              </mc:Choice>
              <mc:Fallback>
                <p:oleObj name="Prism 10" r:id="rId5" imgW="6029752" imgH="10297348" progId="Prism10.Document">
                  <p:embed/>
                  <p:pic>
                    <p:nvPicPr>
                      <p:cNvPr id="7178" name="Object 8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39150" y="139701"/>
                        <a:ext cx="3155950" cy="6008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6807525"/>
              </p:ext>
            </p:extLst>
          </p:nvPr>
        </p:nvGraphicFramePr>
        <p:xfrm>
          <a:off x="271463" y="84138"/>
          <a:ext cx="3251200" cy="6119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7" imgW="5988697" imgH="10257743" progId="Prism10.Document">
                  <p:embed/>
                </p:oleObj>
              </mc:Choice>
              <mc:Fallback>
                <p:oleObj name="Prism 10" r:id="rId7" imgW="5988697" imgH="10257743" progId="Prism10.Document">
                  <p:embed/>
                  <p:pic>
                    <p:nvPicPr>
                      <p:cNvPr id="7179" name="Object 9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3" y="84138"/>
                        <a:ext cx="3251200" cy="6119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7550" y="6437867"/>
            <a:ext cx="2258439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Supplementary figure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669366-9E22-1430-E044-F6DB586C4351}"/>
              </a:ext>
            </a:extLst>
          </p:cNvPr>
          <p:cNvSpPr txBox="1"/>
          <p:nvPr/>
        </p:nvSpPr>
        <p:spPr>
          <a:xfrm>
            <a:off x="1897550" y="252776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IgA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3FFF09-3250-3698-69BF-173C084AF70C}"/>
              </a:ext>
            </a:extLst>
          </p:cNvPr>
          <p:cNvSpPr txBox="1"/>
          <p:nvPr/>
        </p:nvSpPr>
        <p:spPr>
          <a:xfrm>
            <a:off x="5747186" y="252776"/>
            <a:ext cx="697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IgG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07B251-3F0F-D4A0-B3DE-6922818DE739}"/>
              </a:ext>
            </a:extLst>
          </p:cNvPr>
          <p:cNvSpPr txBox="1"/>
          <p:nvPr/>
        </p:nvSpPr>
        <p:spPr>
          <a:xfrm>
            <a:off x="9627317" y="252776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IgM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CEF4D04-F0B3-30FB-CED4-E65B1F0B1410}"/>
              </a:ext>
            </a:extLst>
          </p:cNvPr>
          <p:cNvCxnSpPr>
            <a:cxnSpLocks/>
          </p:cNvCxnSpPr>
          <p:nvPr/>
        </p:nvCxnSpPr>
        <p:spPr>
          <a:xfrm>
            <a:off x="4001720" y="528917"/>
            <a:ext cx="19050" cy="5073650"/>
          </a:xfrm>
          <a:prstGeom prst="line">
            <a:avLst/>
          </a:prstGeom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CA4F730-497B-9C1C-22AC-BA87C4F5F532}"/>
              </a:ext>
            </a:extLst>
          </p:cNvPr>
          <p:cNvCxnSpPr>
            <a:cxnSpLocks/>
          </p:cNvCxnSpPr>
          <p:nvPr/>
        </p:nvCxnSpPr>
        <p:spPr>
          <a:xfrm>
            <a:off x="8129625" y="505064"/>
            <a:ext cx="17462" cy="5073650"/>
          </a:xfrm>
          <a:prstGeom prst="line">
            <a:avLst/>
          </a:prstGeom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470" name="Objec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6001721"/>
              </p:ext>
            </p:extLst>
          </p:nvPr>
        </p:nvGraphicFramePr>
        <p:xfrm>
          <a:off x="252413" y="349057"/>
          <a:ext cx="3252787" cy="61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3" imgW="5598310" imgH="9571853" progId="Prism10.Document">
                  <p:embed/>
                </p:oleObj>
              </mc:Choice>
              <mc:Fallback>
                <p:oleObj name="Prism 10" r:id="rId3" imgW="5598310" imgH="9571853" progId="Prism10.Document">
                  <p:embed/>
                  <p:pic>
                    <p:nvPicPr>
                      <p:cNvPr id="62470" name="Object 10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3" y="349057"/>
                        <a:ext cx="3252787" cy="612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Objec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4487800"/>
              </p:ext>
            </p:extLst>
          </p:nvPr>
        </p:nvGraphicFramePr>
        <p:xfrm>
          <a:off x="8229046" y="349057"/>
          <a:ext cx="3690938" cy="61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5" imgW="6104300" imgH="10712122" progId="Prism10.Document">
                  <p:embed/>
                </p:oleObj>
              </mc:Choice>
              <mc:Fallback>
                <p:oleObj name="Prism 10" r:id="rId5" imgW="6104300" imgH="10712122" progId="Prism10.Document">
                  <p:embed/>
                  <p:pic>
                    <p:nvPicPr>
                      <p:cNvPr id="62471" name="Object 1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046" y="349057"/>
                        <a:ext cx="3690938" cy="6120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2" name="Objec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1550596"/>
              </p:ext>
            </p:extLst>
          </p:nvPr>
        </p:nvGraphicFramePr>
        <p:xfrm>
          <a:off x="4241523" y="349057"/>
          <a:ext cx="3251200" cy="61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7" imgW="5991578" imgH="10267104" progId="Prism10.Document">
                  <p:embed/>
                </p:oleObj>
              </mc:Choice>
              <mc:Fallback>
                <p:oleObj name="Prism 10" r:id="rId7" imgW="5991578" imgH="10267104" progId="Prism10.Document">
                  <p:embed/>
                  <p:pic>
                    <p:nvPicPr>
                      <p:cNvPr id="62472" name="Object 14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523" y="349057"/>
                        <a:ext cx="3251200" cy="612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77E19F9-5F21-D3FF-3A5F-4FBEB0CE62EE}"/>
              </a:ext>
            </a:extLst>
          </p:cNvPr>
          <p:cNvSpPr txBox="1"/>
          <p:nvPr/>
        </p:nvSpPr>
        <p:spPr>
          <a:xfrm>
            <a:off x="1897550" y="252776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IgA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84BCB3-DE34-BA06-BA49-328137B5E05E}"/>
              </a:ext>
            </a:extLst>
          </p:cNvPr>
          <p:cNvSpPr txBox="1"/>
          <p:nvPr/>
        </p:nvSpPr>
        <p:spPr>
          <a:xfrm>
            <a:off x="5747186" y="252776"/>
            <a:ext cx="697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IgG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32064F-F928-BF42-7E29-205B8A8BFC19}"/>
              </a:ext>
            </a:extLst>
          </p:cNvPr>
          <p:cNvSpPr txBox="1"/>
          <p:nvPr/>
        </p:nvSpPr>
        <p:spPr>
          <a:xfrm>
            <a:off x="9627317" y="252776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IgM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56707AF-BC3D-358E-DCD3-3538051E0ABD}"/>
              </a:ext>
            </a:extLst>
          </p:cNvPr>
          <p:cNvCxnSpPr>
            <a:cxnSpLocks/>
          </p:cNvCxnSpPr>
          <p:nvPr/>
        </p:nvCxnSpPr>
        <p:spPr>
          <a:xfrm>
            <a:off x="4001720" y="528917"/>
            <a:ext cx="19050" cy="5073650"/>
          </a:xfrm>
          <a:prstGeom prst="line">
            <a:avLst/>
          </a:prstGeom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FA8B5BE-4B30-4C3D-BC56-E47CC3F9F7A8}"/>
              </a:ext>
            </a:extLst>
          </p:cNvPr>
          <p:cNvCxnSpPr>
            <a:cxnSpLocks/>
          </p:cNvCxnSpPr>
          <p:nvPr/>
        </p:nvCxnSpPr>
        <p:spPr>
          <a:xfrm>
            <a:off x="8129625" y="505064"/>
            <a:ext cx="17462" cy="5073650"/>
          </a:xfrm>
          <a:prstGeom prst="line">
            <a:avLst/>
          </a:prstGeom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EDBE5FF-5B95-20BE-48D4-D48EE2ED1EAB}"/>
              </a:ext>
            </a:extLst>
          </p:cNvPr>
          <p:cNvSpPr txBox="1"/>
          <p:nvPr/>
        </p:nvSpPr>
        <p:spPr>
          <a:xfrm>
            <a:off x="97550" y="6437867"/>
            <a:ext cx="2258439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Supplementary figure 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9" name="Objec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1745147"/>
              </p:ext>
            </p:extLst>
          </p:nvPr>
        </p:nvGraphicFramePr>
        <p:xfrm>
          <a:off x="8256762" y="31384"/>
          <a:ext cx="3619500" cy="61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2" imgW="5422924" imgH="9384629" progId="Prism10.Document">
                  <p:embed/>
                </p:oleObj>
              </mc:Choice>
              <mc:Fallback>
                <p:oleObj name="Prism 10" r:id="rId2" imgW="5422924" imgH="9384629" progId="Prism10.Document">
                  <p:embed/>
                  <p:pic>
                    <p:nvPicPr>
                      <p:cNvPr id="10249" name="Object 10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6762" y="31384"/>
                        <a:ext cx="3619500" cy="612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9234902"/>
              </p:ext>
            </p:extLst>
          </p:nvPr>
        </p:nvGraphicFramePr>
        <p:xfrm>
          <a:off x="271156" y="31478"/>
          <a:ext cx="3252787" cy="61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4" imgW="5598310" imgH="9571853" progId="Prism10.Document">
                  <p:embed/>
                </p:oleObj>
              </mc:Choice>
              <mc:Fallback>
                <p:oleObj name="Prism 10" r:id="rId4" imgW="5598310" imgH="9571853" progId="Prism10.Document">
                  <p:embed/>
                  <p:pic>
                    <p:nvPicPr>
                      <p:cNvPr id="10250" name="Object 1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56" y="31478"/>
                        <a:ext cx="3252787" cy="612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2719779"/>
              </p:ext>
            </p:extLst>
          </p:nvPr>
        </p:nvGraphicFramePr>
        <p:xfrm>
          <a:off x="4263959" y="30684"/>
          <a:ext cx="3252787" cy="61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6" imgW="5598310" imgH="9571853" progId="Prism10.Document">
                  <p:embed/>
                </p:oleObj>
              </mc:Choice>
              <mc:Fallback>
                <p:oleObj name="Prism 10" r:id="rId6" imgW="5598310" imgH="9571853" progId="Prism10.Document">
                  <p:embed/>
                  <p:pic>
                    <p:nvPicPr>
                      <p:cNvPr id="10251" name="Object 12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3959" y="30684"/>
                        <a:ext cx="3252787" cy="612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5CF726E-F06A-AD2C-1D70-B1649EEA7411}"/>
              </a:ext>
            </a:extLst>
          </p:cNvPr>
          <p:cNvSpPr txBox="1"/>
          <p:nvPr/>
        </p:nvSpPr>
        <p:spPr>
          <a:xfrm>
            <a:off x="1897550" y="252776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IgA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234C9E-E3CD-19A0-03CA-55204AC46984}"/>
              </a:ext>
            </a:extLst>
          </p:cNvPr>
          <p:cNvSpPr txBox="1"/>
          <p:nvPr/>
        </p:nvSpPr>
        <p:spPr>
          <a:xfrm>
            <a:off x="5747186" y="252776"/>
            <a:ext cx="697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IgG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A5149D-F965-08F5-43C3-B238AC423419}"/>
              </a:ext>
            </a:extLst>
          </p:cNvPr>
          <p:cNvSpPr txBox="1"/>
          <p:nvPr/>
        </p:nvSpPr>
        <p:spPr>
          <a:xfrm>
            <a:off x="9627317" y="252776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IgM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5323F36-61EA-65F7-B02B-0906F5AE3CA8}"/>
              </a:ext>
            </a:extLst>
          </p:cNvPr>
          <p:cNvCxnSpPr>
            <a:cxnSpLocks/>
          </p:cNvCxnSpPr>
          <p:nvPr/>
        </p:nvCxnSpPr>
        <p:spPr>
          <a:xfrm>
            <a:off x="4001720" y="528917"/>
            <a:ext cx="19050" cy="5073650"/>
          </a:xfrm>
          <a:prstGeom prst="line">
            <a:avLst/>
          </a:prstGeom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5533713-E52C-6806-0EB1-5C08F54EB17E}"/>
              </a:ext>
            </a:extLst>
          </p:cNvPr>
          <p:cNvCxnSpPr>
            <a:cxnSpLocks/>
          </p:cNvCxnSpPr>
          <p:nvPr/>
        </p:nvCxnSpPr>
        <p:spPr>
          <a:xfrm>
            <a:off x="8129625" y="505064"/>
            <a:ext cx="17462" cy="5073650"/>
          </a:xfrm>
          <a:prstGeom prst="line">
            <a:avLst/>
          </a:prstGeom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3686B629-221A-AF4F-FC1A-62FE4A7DAD76}"/>
              </a:ext>
            </a:extLst>
          </p:cNvPr>
          <p:cNvSpPr txBox="1"/>
          <p:nvPr/>
        </p:nvSpPr>
        <p:spPr>
          <a:xfrm>
            <a:off x="97550" y="6437867"/>
            <a:ext cx="2258439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Supplementary figure 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73" name="Objec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6494464"/>
              </p:ext>
            </p:extLst>
          </p:nvPr>
        </p:nvGraphicFramePr>
        <p:xfrm>
          <a:off x="4125037" y="81579"/>
          <a:ext cx="3644900" cy="61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3" imgW="6180649" imgH="10712122" progId="Prism10.Document">
                  <p:embed/>
                </p:oleObj>
              </mc:Choice>
              <mc:Fallback>
                <p:oleObj name="Prism 10" r:id="rId3" imgW="6180649" imgH="10712122" progId="Prism10.Document">
                  <p:embed/>
                  <p:pic>
                    <p:nvPicPr>
                      <p:cNvPr id="11273" name="Object 10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5037" y="81579"/>
                        <a:ext cx="3644900" cy="612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2438196"/>
              </p:ext>
            </p:extLst>
          </p:nvPr>
        </p:nvGraphicFramePr>
        <p:xfrm>
          <a:off x="97550" y="81579"/>
          <a:ext cx="3600450" cy="61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5" imgW="5816192" imgH="10078079" progId="Prism10.Document">
                  <p:embed/>
                </p:oleObj>
              </mc:Choice>
              <mc:Fallback>
                <p:oleObj name="Prism 10" r:id="rId5" imgW="5816192" imgH="10078079" progId="Prism10.Document">
                  <p:embed/>
                  <p:pic>
                    <p:nvPicPr>
                      <p:cNvPr id="11274" name="Object 1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550" y="81579"/>
                        <a:ext cx="3600450" cy="612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5362642"/>
              </p:ext>
            </p:extLst>
          </p:nvPr>
        </p:nvGraphicFramePr>
        <p:xfrm>
          <a:off x="8196975" y="81579"/>
          <a:ext cx="3602037" cy="61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7" imgW="5598310" imgH="9571853" progId="Prism10.Document">
                  <p:embed/>
                </p:oleObj>
              </mc:Choice>
              <mc:Fallback>
                <p:oleObj name="Prism 10" r:id="rId7" imgW="5598310" imgH="9571853" progId="Prism10.Document">
                  <p:embed/>
                  <p:pic>
                    <p:nvPicPr>
                      <p:cNvPr id="11275" name="Object 12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6975" y="81579"/>
                        <a:ext cx="3602037" cy="612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0C7BCA3-3E51-84C2-817B-CD7A7C05BD53}"/>
              </a:ext>
            </a:extLst>
          </p:cNvPr>
          <p:cNvSpPr txBox="1"/>
          <p:nvPr/>
        </p:nvSpPr>
        <p:spPr>
          <a:xfrm>
            <a:off x="1897550" y="252776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IgA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4B43D8-0019-B98B-2DEC-7548FF58174C}"/>
              </a:ext>
            </a:extLst>
          </p:cNvPr>
          <p:cNvSpPr txBox="1"/>
          <p:nvPr/>
        </p:nvSpPr>
        <p:spPr>
          <a:xfrm>
            <a:off x="5747186" y="252776"/>
            <a:ext cx="697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IgG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F75360-A252-FEAF-F842-B7B12E54B599}"/>
              </a:ext>
            </a:extLst>
          </p:cNvPr>
          <p:cNvSpPr txBox="1"/>
          <p:nvPr/>
        </p:nvSpPr>
        <p:spPr>
          <a:xfrm>
            <a:off x="9627317" y="252776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IgM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5675F2F-B525-9E09-E1EA-326C6B7DA7AB}"/>
              </a:ext>
            </a:extLst>
          </p:cNvPr>
          <p:cNvCxnSpPr>
            <a:cxnSpLocks/>
          </p:cNvCxnSpPr>
          <p:nvPr/>
        </p:nvCxnSpPr>
        <p:spPr>
          <a:xfrm>
            <a:off x="4001720" y="528917"/>
            <a:ext cx="19050" cy="5073650"/>
          </a:xfrm>
          <a:prstGeom prst="line">
            <a:avLst/>
          </a:prstGeom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819F598-AB43-BE31-9349-53E99BAB9E59}"/>
              </a:ext>
            </a:extLst>
          </p:cNvPr>
          <p:cNvCxnSpPr>
            <a:cxnSpLocks/>
          </p:cNvCxnSpPr>
          <p:nvPr/>
        </p:nvCxnSpPr>
        <p:spPr>
          <a:xfrm>
            <a:off x="8129625" y="505064"/>
            <a:ext cx="17462" cy="5073650"/>
          </a:xfrm>
          <a:prstGeom prst="line">
            <a:avLst/>
          </a:prstGeom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A0C01D1-46CC-7EC1-D6A0-0DA83C93297D}"/>
              </a:ext>
            </a:extLst>
          </p:cNvPr>
          <p:cNvSpPr txBox="1"/>
          <p:nvPr/>
        </p:nvSpPr>
        <p:spPr>
          <a:xfrm>
            <a:off x="97550" y="6437867"/>
            <a:ext cx="2258439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Supplementary figure 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A24FE-3C46-223C-EDB3-331BA5D32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09065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solidFill>
                  <a:srgbClr val="000000"/>
                </a:solidFill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Supplementary figures 1-4: </a:t>
            </a:r>
            <a:r>
              <a:rPr lang="en-US" sz="18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Fraction of the RBD specific ASC (IgA, IgG and IgM) to depict temporal changes at 4-6 months. </a:t>
            </a:r>
            <a:r>
              <a:rPr lang="en-US" sz="1800" b="1" dirty="0">
                <a:solidFill>
                  <a:srgbClr val="000000"/>
                </a:solidFill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sz="18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en-US" sz="18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among Corbevax vaccinated versus unvaccinated individuals.</a:t>
            </a:r>
            <a:r>
              <a:rPr lang="en-US" sz="18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18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en-US" sz="18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among Covaxin vaccinated versus unvaccinated individuals.</a:t>
            </a:r>
            <a:r>
              <a:rPr lang="en-US" sz="18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3</a:t>
            </a:r>
            <a:r>
              <a:rPr lang="en-US" sz="18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en-US" sz="18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among Covishield vaccinated versus unvaccinated individuals.</a:t>
            </a:r>
            <a:r>
              <a:rPr lang="en-US" sz="18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en-US" sz="1800" b="1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en-US" sz="18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among Sputnik Light vaccinated versus unvaccinated individuals.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4644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89</Words>
  <Application>Microsoft Office PowerPoint</Application>
  <PresentationFormat>Widescreen</PresentationFormat>
  <Paragraphs>20</Paragraphs>
  <Slides>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Palatino Linotype</vt:lpstr>
      <vt:lpstr>Times New Roman</vt:lpstr>
      <vt:lpstr>Office Theme</vt:lpstr>
      <vt:lpstr>Prism 10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Atharv Athavale</dc:creator>
  <cp:lastModifiedBy>ramesh rai</cp:lastModifiedBy>
  <cp:revision>6</cp:revision>
  <dcterms:created xsi:type="dcterms:W3CDTF">2024-09-10T05:45:06Z</dcterms:created>
  <dcterms:modified xsi:type="dcterms:W3CDTF">2024-09-11T07:36:31Z</dcterms:modified>
</cp:coreProperties>
</file>