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8" r:id="rId3"/>
    <p:sldId id="259" r:id="rId4"/>
    <p:sldId id="256" r:id="rId5"/>
    <p:sldId id="260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2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Relationship Id="rId9" Type="http://schemas.openxmlformats.org/officeDocument/2006/relationships/image" Target="../media/image2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480-04AC-49ED-9B47-AF40C14DFCAA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5D92-E6C6-48C0-98AC-D18762CFB5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3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480-04AC-49ED-9B47-AF40C14DFCAA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5D92-E6C6-48C0-98AC-D18762CFB5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43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480-04AC-49ED-9B47-AF40C14DFCAA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5D92-E6C6-48C0-98AC-D18762CFB5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83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480-04AC-49ED-9B47-AF40C14DFCAA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5D92-E6C6-48C0-98AC-D18762CFB5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83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480-04AC-49ED-9B47-AF40C14DFCAA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5D92-E6C6-48C0-98AC-D18762CFB5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74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480-04AC-49ED-9B47-AF40C14DFCAA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5D92-E6C6-48C0-98AC-D18762CFB5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69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480-04AC-49ED-9B47-AF40C14DFCAA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5D92-E6C6-48C0-98AC-D18762CFB5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90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480-04AC-49ED-9B47-AF40C14DFCAA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5D92-E6C6-48C0-98AC-D18762CFB5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44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480-04AC-49ED-9B47-AF40C14DFCAA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5D92-E6C6-48C0-98AC-D18762CFB5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79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480-04AC-49ED-9B47-AF40C14DFCAA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5D92-E6C6-48C0-98AC-D18762CFB5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12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480-04AC-49ED-9B47-AF40C14DFCAA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5D92-E6C6-48C0-98AC-D18762CFB5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50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BF480-04AC-49ED-9B47-AF40C14DFCAA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35D92-E6C6-48C0-98AC-D18762CFB5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62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2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e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1.emf"/><Relationship Id="rId20" Type="http://schemas.openxmlformats.org/officeDocument/2006/relationships/image" Target="../media/image23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e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8.e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15.e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A8E5122B-B5D2-4C3A-9C63-4AFAD7133523}"/>
              </a:ext>
            </a:extLst>
          </p:cNvPr>
          <p:cNvGrpSpPr/>
          <p:nvPr/>
        </p:nvGrpSpPr>
        <p:grpSpPr>
          <a:xfrm>
            <a:off x="1344285" y="494516"/>
            <a:ext cx="4156085" cy="3948703"/>
            <a:chOff x="917565" y="262868"/>
            <a:chExt cx="4156085" cy="3948703"/>
          </a:xfrm>
        </p:grpSpPr>
        <p:graphicFrame>
          <p:nvGraphicFramePr>
            <p:cNvPr id="5" name="Objet 4">
              <a:extLst>
                <a:ext uri="{FF2B5EF4-FFF2-40B4-BE49-F238E27FC236}">
                  <a16:creationId xmlns:a16="http://schemas.microsoft.com/office/drawing/2014/main" id="{2BF232DE-8F56-4A5B-B796-5038DBC0DF86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917565" y="2249164"/>
            <a:ext cx="1850234" cy="1962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" name="Prism 9" r:id="rId3" imgW="2312792" imgH="2453009" progId="Prism9.Document">
                    <p:embed/>
                  </p:oleObj>
                </mc:Choice>
                <mc:Fallback>
                  <p:oleObj name="Prism 9" r:id="rId3" imgW="2312792" imgH="2453009" progId="Prism9.Document">
                    <p:embed/>
                    <p:pic>
                      <p:nvPicPr>
                        <p:cNvPr id="5" name="Objet 4">
                          <a:extLst>
                            <a:ext uri="{FF2B5EF4-FFF2-40B4-BE49-F238E27FC236}">
                              <a16:creationId xmlns:a16="http://schemas.microsoft.com/office/drawing/2014/main" id="{2BF232DE-8F56-4A5B-B796-5038DBC0DF8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17565" y="2249164"/>
                          <a:ext cx="1850234" cy="19624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t 7">
              <a:extLst>
                <a:ext uri="{FF2B5EF4-FFF2-40B4-BE49-F238E27FC236}">
                  <a16:creationId xmlns:a16="http://schemas.microsoft.com/office/drawing/2014/main" id="{7C8A3C55-1EB1-4F00-9DE6-DD3E6CDE7471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917565" y="262868"/>
            <a:ext cx="1820846" cy="1962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0" name="Prism 9" r:id="rId5" imgW="2276058" imgH="2453009" progId="Prism9.Document">
                    <p:embed/>
                  </p:oleObj>
                </mc:Choice>
                <mc:Fallback>
                  <p:oleObj name="Prism 9" r:id="rId5" imgW="2276058" imgH="2453009" progId="Prism9.Document">
                    <p:embed/>
                    <p:pic>
                      <p:nvPicPr>
                        <p:cNvPr id="8" name="Objet 7">
                          <a:extLst>
                            <a:ext uri="{FF2B5EF4-FFF2-40B4-BE49-F238E27FC236}">
                              <a16:creationId xmlns:a16="http://schemas.microsoft.com/office/drawing/2014/main" id="{7C8A3C55-1EB1-4F00-9DE6-DD3E6CDE747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917565" y="262868"/>
                          <a:ext cx="1820846" cy="19624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t 8">
              <a:extLst>
                <a:ext uri="{FF2B5EF4-FFF2-40B4-BE49-F238E27FC236}">
                  <a16:creationId xmlns:a16="http://schemas.microsoft.com/office/drawing/2014/main" id="{39CF7A0F-5274-4DB0-BC50-BFA368BF578A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3223416" y="262868"/>
            <a:ext cx="1806441" cy="1962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1" name="Prism 9" r:id="rId7" imgW="2258051" imgH="2453009" progId="Prism9.Document">
                    <p:embed/>
                  </p:oleObj>
                </mc:Choice>
                <mc:Fallback>
                  <p:oleObj name="Prism 9" r:id="rId7" imgW="2258051" imgH="2453009" progId="Prism9.Document">
                    <p:embed/>
                    <p:pic>
                      <p:nvPicPr>
                        <p:cNvPr id="9" name="Objet 8">
                          <a:extLst>
                            <a:ext uri="{FF2B5EF4-FFF2-40B4-BE49-F238E27FC236}">
                              <a16:creationId xmlns:a16="http://schemas.microsoft.com/office/drawing/2014/main" id="{39CF7A0F-5274-4DB0-BC50-BFA368BF578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223416" y="262868"/>
                          <a:ext cx="1806441" cy="19624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t 9">
              <a:extLst>
                <a:ext uri="{FF2B5EF4-FFF2-40B4-BE49-F238E27FC236}">
                  <a16:creationId xmlns:a16="http://schemas.microsoft.com/office/drawing/2014/main" id="{4730A191-1516-4E21-80AA-DEF59CF9C2B3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3223416" y="2249164"/>
            <a:ext cx="1850234" cy="1962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2" name="Prism 9" r:id="rId9" imgW="2312792" imgH="2453009" progId="Prism9.Document">
                    <p:embed/>
                  </p:oleObj>
                </mc:Choice>
                <mc:Fallback>
                  <p:oleObj name="Prism 9" r:id="rId9" imgW="2312792" imgH="2453009" progId="Prism9.Document">
                    <p:embed/>
                    <p:pic>
                      <p:nvPicPr>
                        <p:cNvPr id="10" name="Objet 9">
                          <a:extLst>
                            <a:ext uri="{FF2B5EF4-FFF2-40B4-BE49-F238E27FC236}">
                              <a16:creationId xmlns:a16="http://schemas.microsoft.com/office/drawing/2014/main" id="{4730A191-1516-4E21-80AA-DEF59CF9C2B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223416" y="2249164"/>
                          <a:ext cx="1850234" cy="19624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561DC9EA-9E80-461C-ABA9-4F455B0863F5}"/>
              </a:ext>
            </a:extLst>
          </p:cNvPr>
          <p:cNvGrpSpPr/>
          <p:nvPr/>
        </p:nvGrpSpPr>
        <p:grpSpPr>
          <a:xfrm>
            <a:off x="628650" y="5348288"/>
            <a:ext cx="5601872" cy="2601912"/>
            <a:chOff x="772664" y="5019104"/>
            <a:chExt cx="5601872" cy="2601912"/>
          </a:xfrm>
        </p:grpSpPr>
        <p:graphicFrame>
          <p:nvGraphicFramePr>
            <p:cNvPr id="4" name="Objet 3">
              <a:extLst>
                <a:ext uri="{FF2B5EF4-FFF2-40B4-BE49-F238E27FC236}">
                  <a16:creationId xmlns:a16="http://schemas.microsoft.com/office/drawing/2014/main" id="{AC536F8C-A603-4906-A6DF-AE86CBEC4A20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772664" y="5019104"/>
            <a:ext cx="2417763" cy="2601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3" name="Prism 9" r:id="rId11" imgW="2588791" imgH="2787183" progId="Prism9.Document">
                    <p:embed/>
                  </p:oleObj>
                </mc:Choice>
                <mc:Fallback>
                  <p:oleObj name="Prism 9" r:id="rId11" imgW="2588791" imgH="2787183" progId="Prism9.Document">
                    <p:embed/>
                    <p:pic>
                      <p:nvPicPr>
                        <p:cNvPr id="4" name="Objet 3">
                          <a:extLst>
                            <a:ext uri="{FF2B5EF4-FFF2-40B4-BE49-F238E27FC236}">
                              <a16:creationId xmlns:a16="http://schemas.microsoft.com/office/drawing/2014/main" id="{AC536F8C-A603-4906-A6DF-AE86CBEC4A2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772664" y="5019104"/>
                          <a:ext cx="2417763" cy="26019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45651C77-A5A1-4358-B5FE-A889E15A54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3636971" y="5053051"/>
              <a:ext cx="2737565" cy="2199657"/>
            </a:xfrm>
            <a:prstGeom prst="rect">
              <a:avLst/>
            </a:prstGeom>
          </p:spPr>
        </p:pic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3F805C16-06C2-4CEA-B6F3-7A6587C01F9F}"/>
                </a:ext>
              </a:extLst>
            </p:cNvPr>
            <p:cNvSpPr txBox="1"/>
            <p:nvPr/>
          </p:nvSpPr>
          <p:spPr>
            <a:xfrm rot="16200000">
              <a:off x="3254086" y="5721118"/>
              <a:ext cx="872355" cy="325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675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Cell</a:t>
              </a:r>
              <a:r>
                <a:rPr lang="fr-FR" sz="675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675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proliferation</a:t>
              </a:r>
              <a:endParaRPr lang="fr-FR" sz="675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BEA79A87-2CA6-4E67-8D1F-B08E5562D917}"/>
                </a:ext>
              </a:extLst>
            </p:cNvPr>
            <p:cNvSpPr txBox="1"/>
            <p:nvPr/>
          </p:nvSpPr>
          <p:spPr>
            <a:xfrm>
              <a:off x="1728388" y="6108492"/>
              <a:ext cx="242374" cy="268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450" dirty="0">
                  <a:cs typeface="Arial" panose="020B0604020202020204" pitchFamily="34" charset="0"/>
                </a:rPr>
                <a:t>**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09960BBE-A6FD-4BE0-B83F-08F65D2908AB}"/>
                </a:ext>
              </a:extLst>
            </p:cNvPr>
            <p:cNvSpPr txBox="1"/>
            <p:nvPr/>
          </p:nvSpPr>
          <p:spPr>
            <a:xfrm>
              <a:off x="1981626" y="6070955"/>
              <a:ext cx="271228" cy="268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50" dirty="0">
                  <a:cs typeface="Arial" panose="020B0604020202020204" pitchFamily="34" charset="0"/>
                </a:rPr>
                <a:t>***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1238561F-1199-4674-9C1B-7DD06C1E1F7E}"/>
                </a:ext>
              </a:extLst>
            </p:cNvPr>
            <p:cNvSpPr txBox="1"/>
            <p:nvPr/>
          </p:nvSpPr>
          <p:spPr>
            <a:xfrm>
              <a:off x="2521713" y="6087007"/>
              <a:ext cx="271228" cy="268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50" dirty="0">
                  <a:cs typeface="Arial" panose="020B0604020202020204" pitchFamily="34" charset="0"/>
                </a:rPr>
                <a:t>***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9A749C9B-5BAF-4024-B87C-1E44ECBB7653}"/>
                </a:ext>
              </a:extLst>
            </p:cNvPr>
            <p:cNvSpPr txBox="1"/>
            <p:nvPr/>
          </p:nvSpPr>
          <p:spPr>
            <a:xfrm>
              <a:off x="2263493" y="6034622"/>
              <a:ext cx="242374" cy="268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450" dirty="0">
                  <a:cs typeface="Arial" panose="020B0604020202020204" pitchFamily="34" charset="0"/>
                </a:rPr>
                <a:t>**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4300028-AED2-470E-94C0-6AFCB4E233FA}"/>
                </a:ext>
              </a:extLst>
            </p:cNvPr>
            <p:cNvSpPr txBox="1"/>
            <p:nvPr/>
          </p:nvSpPr>
          <p:spPr>
            <a:xfrm>
              <a:off x="2800955" y="5981859"/>
              <a:ext cx="242374" cy="268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450" dirty="0">
                  <a:cs typeface="Arial" panose="020B0604020202020204" pitchFamily="34" charset="0"/>
                </a:rPr>
                <a:t>**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F1CBF5F8-D886-4E7E-AA59-CA077FE79C4F}"/>
                </a:ext>
              </a:extLst>
            </p:cNvPr>
            <p:cNvSpPr txBox="1"/>
            <p:nvPr/>
          </p:nvSpPr>
          <p:spPr>
            <a:xfrm>
              <a:off x="4432411" y="6173040"/>
              <a:ext cx="242374" cy="268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50" dirty="0">
                  <a:cs typeface="Arial" panose="020B0604020202020204" pitchFamily="34" charset="0"/>
                </a:rPr>
                <a:t>**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E29DAF48-935D-47B9-ACBD-5E65CAF6C239}"/>
                </a:ext>
              </a:extLst>
            </p:cNvPr>
            <p:cNvSpPr txBox="1"/>
            <p:nvPr/>
          </p:nvSpPr>
          <p:spPr>
            <a:xfrm>
              <a:off x="4820570" y="5910408"/>
              <a:ext cx="213521" cy="268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450" dirty="0">
                  <a:cs typeface="Arial" panose="020B0604020202020204" pitchFamily="34" charset="0"/>
                </a:rPr>
                <a:t>*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A8B0E368-4E13-4629-B67B-46353A5050C9}"/>
                </a:ext>
              </a:extLst>
            </p:cNvPr>
            <p:cNvSpPr txBox="1"/>
            <p:nvPr/>
          </p:nvSpPr>
          <p:spPr>
            <a:xfrm>
              <a:off x="5381240" y="5430426"/>
              <a:ext cx="213521" cy="268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450" dirty="0">
                  <a:cs typeface="Arial" panose="020B0604020202020204" pitchFamily="34" charset="0"/>
                </a:rPr>
                <a:t>*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7974F3D-7BB0-4F08-824F-4EED94D72FAC}"/>
                </a:ext>
              </a:extLst>
            </p:cNvPr>
            <p:cNvSpPr txBox="1"/>
            <p:nvPr/>
          </p:nvSpPr>
          <p:spPr>
            <a:xfrm>
              <a:off x="5909262" y="5078089"/>
              <a:ext cx="271228" cy="268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50" dirty="0">
                  <a:cs typeface="Arial" panose="020B0604020202020204" pitchFamily="34" charset="0"/>
                </a:rPr>
                <a:t>***</a:t>
              </a:r>
            </a:p>
          </p:txBody>
        </p:sp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298C6198-2B57-4FAE-9A81-E58C95A4089B}"/>
              </a:ext>
            </a:extLst>
          </p:cNvPr>
          <p:cNvSpPr txBox="1"/>
          <p:nvPr/>
        </p:nvSpPr>
        <p:spPr>
          <a:xfrm>
            <a:off x="269961" y="66620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A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2AB1D9B-5E8C-4FDA-8A98-0F2700335FB5}"/>
              </a:ext>
            </a:extLst>
          </p:cNvPr>
          <p:cNvSpPr txBox="1"/>
          <p:nvPr/>
        </p:nvSpPr>
        <p:spPr>
          <a:xfrm>
            <a:off x="269961" y="247798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B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CE0ABD7-98A5-40A3-9B0F-33AC63295204}"/>
              </a:ext>
            </a:extLst>
          </p:cNvPr>
          <p:cNvSpPr txBox="1"/>
          <p:nvPr/>
        </p:nvSpPr>
        <p:spPr>
          <a:xfrm>
            <a:off x="269961" y="520773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C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0A176A3-07B4-42E5-A752-58EDC46B83A4}"/>
              </a:ext>
            </a:extLst>
          </p:cNvPr>
          <p:cNvSpPr txBox="1"/>
          <p:nvPr/>
        </p:nvSpPr>
        <p:spPr>
          <a:xfrm>
            <a:off x="4760202" y="9226818"/>
            <a:ext cx="147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Supp figure 1</a:t>
            </a:r>
          </a:p>
        </p:txBody>
      </p:sp>
    </p:spTree>
    <p:extLst>
      <p:ext uri="{BB962C8B-B14F-4D97-AF65-F5344CB8AC3E}">
        <p14:creationId xmlns:p14="http://schemas.microsoft.com/office/powerpoint/2010/main" val="41895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B43BB310-3F15-4531-A266-3C440BAD3F2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294980" y="3516310"/>
          <a:ext cx="4268040" cy="3448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Prism 10" r:id="rId3" imgW="3556700" imgH="2874029" progId="Prism10.Document">
                  <p:embed/>
                </p:oleObj>
              </mc:Choice>
              <mc:Fallback>
                <p:oleObj name="Prism 10" r:id="rId3" imgW="3556700" imgH="2874029" progId="Prism10.Document">
                  <p:embed/>
                  <p:pic>
                    <p:nvPicPr>
                      <p:cNvPr id="4" name="Objet 3">
                        <a:extLst>
                          <a:ext uri="{FF2B5EF4-FFF2-40B4-BE49-F238E27FC236}">
                            <a16:creationId xmlns:a16="http://schemas.microsoft.com/office/drawing/2014/main" id="{B43BB310-3F15-4531-A266-3C440BAD3F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4980" y="3516310"/>
                        <a:ext cx="4268040" cy="34488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860116D-AA12-41D2-BE76-51A012475A29}"/>
              </a:ext>
            </a:extLst>
          </p:cNvPr>
          <p:cNvSpPr txBox="1"/>
          <p:nvPr/>
        </p:nvSpPr>
        <p:spPr>
          <a:xfrm>
            <a:off x="3338023" y="4632960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***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A75B536-1A38-4DA0-A389-914B46458676}"/>
              </a:ext>
            </a:extLst>
          </p:cNvPr>
          <p:cNvSpPr txBox="1"/>
          <p:nvPr/>
        </p:nvSpPr>
        <p:spPr>
          <a:xfrm>
            <a:off x="4154887" y="4428220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***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F0A5AEB-C070-4C22-AA4F-6DC10F7EC3F2}"/>
              </a:ext>
            </a:extLst>
          </p:cNvPr>
          <p:cNvSpPr txBox="1"/>
          <p:nvPr/>
        </p:nvSpPr>
        <p:spPr>
          <a:xfrm>
            <a:off x="4971751" y="4539139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***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7C0B5DF-55D2-4E2D-A247-BE2933CEB590}"/>
              </a:ext>
            </a:extLst>
          </p:cNvPr>
          <p:cNvSpPr txBox="1"/>
          <p:nvPr/>
        </p:nvSpPr>
        <p:spPr>
          <a:xfrm>
            <a:off x="4760202" y="9226818"/>
            <a:ext cx="147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Supp figure 2</a:t>
            </a:r>
          </a:p>
        </p:txBody>
      </p:sp>
    </p:spTree>
    <p:extLst>
      <p:ext uri="{BB962C8B-B14F-4D97-AF65-F5344CB8AC3E}">
        <p14:creationId xmlns:p14="http://schemas.microsoft.com/office/powerpoint/2010/main" val="37210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1A2A2764-3E15-4E41-A9F2-9408489EC52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937762" y="5198682"/>
          <a:ext cx="2298700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Prism 10" r:id="rId3" imgW="2299106" imgH="2727447" progId="Prism10.Document">
                  <p:embed/>
                </p:oleObj>
              </mc:Choice>
              <mc:Fallback>
                <p:oleObj name="Prism 10" r:id="rId3" imgW="2299106" imgH="2727447" progId="Prism10.Document">
                  <p:embed/>
                  <p:pic>
                    <p:nvPicPr>
                      <p:cNvPr id="4" name="Objet 3">
                        <a:extLst>
                          <a:ext uri="{FF2B5EF4-FFF2-40B4-BE49-F238E27FC236}">
                            <a16:creationId xmlns:a16="http://schemas.microsoft.com/office/drawing/2014/main" id="{1A2A2764-3E15-4E41-A9F2-9408489EC5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37762" y="5198682"/>
                        <a:ext cx="2298700" cy="272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E5D41984-E145-4F51-BA61-49B65964AA7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937762" y="1618043"/>
          <a:ext cx="198437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Prism 10" r:id="rId5" imgW="1983628" imgH="3089041" progId="Prism10.Document">
                  <p:embed/>
                </p:oleObj>
              </mc:Choice>
              <mc:Fallback>
                <p:oleObj name="Prism 10" r:id="rId5" imgW="1983628" imgH="3089041" progId="Prism10.Document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E5D41984-E145-4F51-BA61-49B65964AA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37762" y="1618043"/>
                        <a:ext cx="1984375" cy="308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>
            <a:extLst>
              <a:ext uri="{FF2B5EF4-FFF2-40B4-BE49-F238E27FC236}">
                <a16:creationId xmlns:a16="http://schemas.microsoft.com/office/drawing/2014/main" id="{65B3255C-9163-484E-87A3-BF6D1630208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935862" y="1618043"/>
          <a:ext cx="2579687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Prism 10" r:id="rId7" imgW="2579652" imgH="3029616" progId="Prism10.Document">
                  <p:embed/>
                </p:oleObj>
              </mc:Choice>
              <mc:Fallback>
                <p:oleObj name="Prism 10" r:id="rId7" imgW="2579652" imgH="3029616" progId="Prism10.Document">
                  <p:embed/>
                  <p:pic>
                    <p:nvPicPr>
                      <p:cNvPr id="6" name="Objet 5">
                        <a:extLst>
                          <a:ext uri="{FF2B5EF4-FFF2-40B4-BE49-F238E27FC236}">
                            <a16:creationId xmlns:a16="http://schemas.microsoft.com/office/drawing/2014/main" id="{65B3255C-9163-484E-87A3-BF6D163020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35862" y="1618043"/>
                        <a:ext cx="2579687" cy="302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>
            <a:extLst>
              <a:ext uri="{FF2B5EF4-FFF2-40B4-BE49-F238E27FC236}">
                <a16:creationId xmlns:a16="http://schemas.microsoft.com/office/drawing/2014/main" id="{AEE2CFC4-9B02-425F-B37F-E852F628845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935863" y="5460620"/>
          <a:ext cx="2579687" cy="279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Prism 10" r:id="rId9" imgW="2579652" imgH="2797677" progId="Prism10.Document">
                  <p:embed/>
                </p:oleObj>
              </mc:Choice>
              <mc:Fallback>
                <p:oleObj name="Prism 10" r:id="rId9" imgW="2579652" imgH="2797677" progId="Prism10.Document">
                  <p:embed/>
                  <p:pic>
                    <p:nvPicPr>
                      <p:cNvPr id="7" name="Objet 6">
                        <a:extLst>
                          <a:ext uri="{FF2B5EF4-FFF2-40B4-BE49-F238E27FC236}">
                            <a16:creationId xmlns:a16="http://schemas.microsoft.com/office/drawing/2014/main" id="{AEE2CFC4-9B02-425F-B37F-E852F62884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35863" y="5460620"/>
                        <a:ext cx="2579687" cy="279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5DA536B9-94B1-4CD6-B351-728CCCCB22F8}"/>
              </a:ext>
            </a:extLst>
          </p:cNvPr>
          <p:cNvSpPr txBox="1"/>
          <p:nvPr/>
        </p:nvSpPr>
        <p:spPr>
          <a:xfrm>
            <a:off x="5388864" y="3156902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***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8C00988-2F5E-4F30-9836-B4200DDDF614}"/>
              </a:ext>
            </a:extLst>
          </p:cNvPr>
          <p:cNvSpPr txBox="1"/>
          <p:nvPr/>
        </p:nvSpPr>
        <p:spPr>
          <a:xfrm>
            <a:off x="2587100" y="2947065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*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CBE1636-1410-4C05-B078-482CBC0E21B3}"/>
              </a:ext>
            </a:extLst>
          </p:cNvPr>
          <p:cNvSpPr txBox="1"/>
          <p:nvPr/>
        </p:nvSpPr>
        <p:spPr>
          <a:xfrm>
            <a:off x="2976318" y="346797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**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D099E39-E6FB-42DD-B418-84B1004A618A}"/>
              </a:ext>
            </a:extLst>
          </p:cNvPr>
          <p:cNvSpPr txBox="1"/>
          <p:nvPr/>
        </p:nvSpPr>
        <p:spPr>
          <a:xfrm>
            <a:off x="5316638" y="6272593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**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B26AA0F8-57A1-4858-884B-89582C75E834}"/>
              </a:ext>
            </a:extLst>
          </p:cNvPr>
          <p:cNvSpPr/>
          <p:nvPr/>
        </p:nvSpPr>
        <p:spPr>
          <a:xfrm>
            <a:off x="2365248" y="1719072"/>
            <a:ext cx="248786" cy="24622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4E832E16-177E-4583-9785-9E251B3EB2FC}"/>
              </a:ext>
            </a:extLst>
          </p:cNvPr>
          <p:cNvSpPr/>
          <p:nvPr/>
        </p:nvSpPr>
        <p:spPr>
          <a:xfrm>
            <a:off x="2517648" y="1871472"/>
            <a:ext cx="248786" cy="24622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7CDC621F-F2E4-4B44-B751-152D90D9D62B}"/>
              </a:ext>
            </a:extLst>
          </p:cNvPr>
          <p:cNvSpPr/>
          <p:nvPr/>
        </p:nvSpPr>
        <p:spPr>
          <a:xfrm>
            <a:off x="5087112" y="5312442"/>
            <a:ext cx="248786" cy="24622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97BF5A4D-3E5B-4BE2-971C-80730A6EBB5D}"/>
              </a:ext>
            </a:extLst>
          </p:cNvPr>
          <p:cNvSpPr/>
          <p:nvPr/>
        </p:nvSpPr>
        <p:spPr>
          <a:xfrm>
            <a:off x="5051462" y="1731644"/>
            <a:ext cx="248786" cy="24622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FC05532-9B2D-4534-8F4F-6DF3A0969DB8}"/>
              </a:ext>
            </a:extLst>
          </p:cNvPr>
          <p:cNvSpPr txBox="1"/>
          <p:nvPr/>
        </p:nvSpPr>
        <p:spPr>
          <a:xfrm>
            <a:off x="4760202" y="9226818"/>
            <a:ext cx="147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Supp figure 3</a:t>
            </a:r>
          </a:p>
        </p:txBody>
      </p:sp>
    </p:spTree>
    <p:extLst>
      <p:ext uri="{BB962C8B-B14F-4D97-AF65-F5344CB8AC3E}">
        <p14:creationId xmlns:p14="http://schemas.microsoft.com/office/powerpoint/2010/main" val="67737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t 14">
            <a:extLst>
              <a:ext uri="{FF2B5EF4-FFF2-40B4-BE49-F238E27FC236}">
                <a16:creationId xmlns:a16="http://schemas.microsoft.com/office/drawing/2014/main" id="{1BFDE2F5-E853-465E-BAAD-5D8EA7E5EC8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363429" y="3926633"/>
          <a:ext cx="1852286" cy="2005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Prism 9" r:id="rId3" imgW="2657542" imgH="2903090" progId="Prism9.Document">
                  <p:embed/>
                </p:oleObj>
              </mc:Choice>
              <mc:Fallback>
                <p:oleObj name="Prism 9" r:id="rId3" imgW="2657542" imgH="2903090" progId="Prism9.Document">
                  <p:embed/>
                  <p:pic>
                    <p:nvPicPr>
                      <p:cNvPr id="15" name="Objet 14">
                        <a:extLst>
                          <a:ext uri="{FF2B5EF4-FFF2-40B4-BE49-F238E27FC236}">
                            <a16:creationId xmlns:a16="http://schemas.microsoft.com/office/drawing/2014/main" id="{1BFDE2F5-E853-465E-BAAD-5D8EA7E5EC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3429" y="3926633"/>
                        <a:ext cx="1852286" cy="2005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43B5F933-6B42-429F-B878-D18534D7D3D7}"/>
              </a:ext>
            </a:extLst>
          </p:cNvPr>
          <p:cNvSpPr txBox="1"/>
          <p:nvPr/>
        </p:nvSpPr>
        <p:spPr>
          <a:xfrm>
            <a:off x="3261029" y="3879857"/>
            <a:ext cx="645954" cy="3047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13" dirty="0" err="1"/>
              <a:t>LNCaP</a:t>
            </a:r>
            <a:endParaRPr lang="fr-FR" sz="1013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F164E03-E70F-4464-8B85-789898839801}"/>
              </a:ext>
            </a:extLst>
          </p:cNvPr>
          <p:cNvSpPr txBox="1"/>
          <p:nvPr/>
        </p:nvSpPr>
        <p:spPr>
          <a:xfrm>
            <a:off x="3569189" y="4547556"/>
            <a:ext cx="255198" cy="178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63" dirty="0"/>
              <a:t>**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4FACCCA-9608-42DA-8D66-A38672ECAF6D}"/>
              </a:ext>
            </a:extLst>
          </p:cNvPr>
          <p:cNvSpPr txBox="1"/>
          <p:nvPr/>
        </p:nvSpPr>
        <p:spPr>
          <a:xfrm>
            <a:off x="3810006" y="4712790"/>
            <a:ext cx="255198" cy="178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63" dirty="0"/>
              <a:t>**</a:t>
            </a:r>
          </a:p>
        </p:txBody>
      </p:sp>
      <p:graphicFrame>
        <p:nvGraphicFramePr>
          <p:cNvPr id="16" name="Objet 15">
            <a:extLst>
              <a:ext uri="{FF2B5EF4-FFF2-40B4-BE49-F238E27FC236}">
                <a16:creationId xmlns:a16="http://schemas.microsoft.com/office/drawing/2014/main" id="{EFE31A5D-6F00-450B-9B47-DA3526F4F4A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363429" y="6437757"/>
          <a:ext cx="1852286" cy="2005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Prism 9" r:id="rId5" imgW="2657542" imgH="2903090" progId="Prism9.Document">
                  <p:embed/>
                </p:oleObj>
              </mc:Choice>
              <mc:Fallback>
                <p:oleObj name="Prism 9" r:id="rId5" imgW="2657542" imgH="2903090" progId="Prism9.Document">
                  <p:embed/>
                  <p:pic>
                    <p:nvPicPr>
                      <p:cNvPr id="16" name="Objet 15">
                        <a:extLst>
                          <a:ext uri="{FF2B5EF4-FFF2-40B4-BE49-F238E27FC236}">
                            <a16:creationId xmlns:a16="http://schemas.microsoft.com/office/drawing/2014/main" id="{EFE31A5D-6F00-450B-9B47-DA3526F4F4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63429" y="6437757"/>
                        <a:ext cx="1852286" cy="20052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3EB98C07-5835-46CB-88AB-439F593EFE30}"/>
              </a:ext>
            </a:extLst>
          </p:cNvPr>
          <p:cNvSpPr txBox="1"/>
          <p:nvPr/>
        </p:nvSpPr>
        <p:spPr>
          <a:xfrm>
            <a:off x="3261580" y="6390979"/>
            <a:ext cx="528761" cy="3047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13" dirty="0"/>
              <a:t>PC-3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4ECF49C-00D5-4E25-A6FA-CB5A2319351C}"/>
              </a:ext>
            </a:extLst>
          </p:cNvPr>
          <p:cNvSpPr txBox="1"/>
          <p:nvPr/>
        </p:nvSpPr>
        <p:spPr>
          <a:xfrm>
            <a:off x="3332348" y="6993275"/>
            <a:ext cx="255198" cy="178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63" dirty="0"/>
              <a:t>**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A83D999-9E0C-4381-B714-252B78C31B2F}"/>
              </a:ext>
            </a:extLst>
          </p:cNvPr>
          <p:cNvSpPr txBox="1"/>
          <p:nvPr/>
        </p:nvSpPr>
        <p:spPr>
          <a:xfrm>
            <a:off x="3568399" y="7447192"/>
            <a:ext cx="255198" cy="178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63" dirty="0"/>
              <a:t>**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C343FEE-870B-4F17-BEFB-9A5AA026AF20}"/>
              </a:ext>
            </a:extLst>
          </p:cNvPr>
          <p:cNvSpPr txBox="1"/>
          <p:nvPr/>
        </p:nvSpPr>
        <p:spPr>
          <a:xfrm>
            <a:off x="3810358" y="7560456"/>
            <a:ext cx="255198" cy="178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63" dirty="0"/>
              <a:t>**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386CEDDC-0024-496A-BBA9-4BAAEFA55606}"/>
              </a:ext>
            </a:extLst>
          </p:cNvPr>
          <p:cNvGrpSpPr>
            <a:grpSpLocks noChangeAspect="1"/>
          </p:cNvGrpSpPr>
          <p:nvPr/>
        </p:nvGrpSpPr>
        <p:grpSpPr>
          <a:xfrm>
            <a:off x="2363429" y="1379186"/>
            <a:ext cx="1868538" cy="2041550"/>
            <a:chOff x="2338981" y="1379191"/>
            <a:chExt cx="1494830" cy="1668661"/>
          </a:xfrm>
        </p:grpSpPr>
        <p:graphicFrame>
          <p:nvGraphicFramePr>
            <p:cNvPr id="14" name="Objet 13">
              <a:extLst>
                <a:ext uri="{FF2B5EF4-FFF2-40B4-BE49-F238E27FC236}">
                  <a16:creationId xmlns:a16="http://schemas.microsoft.com/office/drawing/2014/main" id="{5E1F6A3F-D5B8-44D3-ABED-AE85CCAA76F2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2338981" y="1414612"/>
            <a:ext cx="1494830" cy="1633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1" name="Prism 9" r:id="rId7" imgW="2657542" imgH="2903090" progId="Prism9.Document">
                    <p:embed/>
                  </p:oleObj>
                </mc:Choice>
                <mc:Fallback>
                  <p:oleObj name="Prism 9" r:id="rId7" imgW="2657542" imgH="2903090" progId="Prism9.Document">
                    <p:embed/>
                    <p:pic>
                      <p:nvPicPr>
                        <p:cNvPr id="14" name="Objet 13">
                          <a:extLst>
                            <a:ext uri="{FF2B5EF4-FFF2-40B4-BE49-F238E27FC236}">
                              <a16:creationId xmlns:a16="http://schemas.microsoft.com/office/drawing/2014/main" id="{5E1F6A3F-D5B8-44D3-ABED-AE85CCAA76F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338981" y="1414612"/>
                          <a:ext cx="1494830" cy="16332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80CEFCCF-18A0-4E83-940B-9B5656C06D29}"/>
                </a:ext>
              </a:extLst>
            </p:cNvPr>
            <p:cNvSpPr txBox="1"/>
            <p:nvPr/>
          </p:nvSpPr>
          <p:spPr>
            <a:xfrm>
              <a:off x="3086396" y="1379191"/>
              <a:ext cx="607859" cy="248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13" dirty="0"/>
                <a:t>RWPE-1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F40C5277-D7F5-4F6C-8AA4-1858A6024595}"/>
                </a:ext>
              </a:extLst>
            </p:cNvPr>
            <p:cNvSpPr txBox="1"/>
            <p:nvPr/>
          </p:nvSpPr>
          <p:spPr>
            <a:xfrm>
              <a:off x="3497166" y="2198343"/>
              <a:ext cx="219933" cy="1789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563" dirty="0"/>
                <a:t>*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F232D46F-F308-4A51-915A-380BEB7F7EDB}"/>
              </a:ext>
            </a:extLst>
          </p:cNvPr>
          <p:cNvSpPr txBox="1"/>
          <p:nvPr/>
        </p:nvSpPr>
        <p:spPr>
          <a:xfrm>
            <a:off x="4760202" y="9226818"/>
            <a:ext cx="147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Supp figure 4</a:t>
            </a:r>
          </a:p>
        </p:txBody>
      </p:sp>
    </p:spTree>
    <p:extLst>
      <p:ext uri="{BB962C8B-B14F-4D97-AF65-F5344CB8AC3E}">
        <p14:creationId xmlns:p14="http://schemas.microsoft.com/office/powerpoint/2010/main" val="289611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AD5DF295-322B-4358-927B-C008FCC3F1A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696817" y="1285180"/>
          <a:ext cx="1939331" cy="2155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Prism 10" r:id="rId3" imgW="2585774" imgH="2874029" progId="Prism10.Document">
                  <p:embed/>
                </p:oleObj>
              </mc:Choice>
              <mc:Fallback>
                <p:oleObj name="Prism 10" r:id="rId3" imgW="2585774" imgH="2874029" progId="Prism10.Document">
                  <p:embed/>
                  <p:pic>
                    <p:nvPicPr>
                      <p:cNvPr id="4" name="Objet 3">
                        <a:extLst>
                          <a:ext uri="{FF2B5EF4-FFF2-40B4-BE49-F238E27FC236}">
                            <a16:creationId xmlns:a16="http://schemas.microsoft.com/office/drawing/2014/main" id="{AD5DF295-322B-4358-927B-C008FCC3F1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96817" y="1285180"/>
                        <a:ext cx="1939331" cy="2155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9B8479AE-2607-430F-8BC3-0D437D28D43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920326" y="4133492"/>
          <a:ext cx="1492313" cy="2114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Prism 10" r:id="rId5" imgW="1989750" imgH="2818926" progId="Prism10.Document">
                  <p:embed/>
                </p:oleObj>
              </mc:Choice>
              <mc:Fallback>
                <p:oleObj name="Prism 10" r:id="rId5" imgW="1989750" imgH="2818926" progId="Prism10.Document">
                  <p:embed/>
                  <p:pic>
                    <p:nvPicPr>
                      <p:cNvPr id="5" name="Objet 4">
                        <a:extLst>
                          <a:ext uri="{FF2B5EF4-FFF2-40B4-BE49-F238E27FC236}">
                            <a16:creationId xmlns:a16="http://schemas.microsoft.com/office/drawing/2014/main" id="{9B8479AE-2607-430F-8BC3-0D437D28D4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20326" y="4133492"/>
                        <a:ext cx="1492313" cy="2114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>
            <a:extLst>
              <a:ext uri="{FF2B5EF4-FFF2-40B4-BE49-F238E27FC236}">
                <a16:creationId xmlns:a16="http://schemas.microsoft.com/office/drawing/2014/main" id="{B6DDE105-046A-461A-A175-99C4D1543AB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925593" y="7158069"/>
          <a:ext cx="1481779" cy="2094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Prism 10" r:id="rId7" imgW="1975705" imgH="2792995" progId="Prism10.Document">
                  <p:embed/>
                </p:oleObj>
              </mc:Choice>
              <mc:Fallback>
                <p:oleObj name="Prism 10" r:id="rId7" imgW="1975705" imgH="2792995" progId="Prism10.Document">
                  <p:embed/>
                  <p:pic>
                    <p:nvPicPr>
                      <p:cNvPr id="6" name="Objet 5">
                        <a:extLst>
                          <a:ext uri="{FF2B5EF4-FFF2-40B4-BE49-F238E27FC236}">
                            <a16:creationId xmlns:a16="http://schemas.microsoft.com/office/drawing/2014/main" id="{B6DDE105-046A-461A-A175-99C4D1543A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25593" y="7158069"/>
                        <a:ext cx="1481779" cy="2094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>
            <a:extLst>
              <a:ext uri="{FF2B5EF4-FFF2-40B4-BE49-F238E27FC236}">
                <a16:creationId xmlns:a16="http://schemas.microsoft.com/office/drawing/2014/main" id="{93DFFCAB-46BC-47AD-8B9A-FCEA71737B2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74616" y="1285180"/>
          <a:ext cx="1939331" cy="2155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Prism 10" r:id="rId9" imgW="2585774" imgH="2874029" progId="Prism10.Document">
                  <p:embed/>
                </p:oleObj>
              </mc:Choice>
              <mc:Fallback>
                <p:oleObj name="Prism 10" r:id="rId9" imgW="2585774" imgH="2874029" progId="Prism10.Document">
                  <p:embed/>
                  <p:pic>
                    <p:nvPicPr>
                      <p:cNvPr id="7" name="Objet 6">
                        <a:extLst>
                          <a:ext uri="{FF2B5EF4-FFF2-40B4-BE49-F238E27FC236}">
                            <a16:creationId xmlns:a16="http://schemas.microsoft.com/office/drawing/2014/main" id="{93DFFCAB-46BC-47AD-8B9A-FCEA71737B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4616" y="1285180"/>
                        <a:ext cx="1939331" cy="2155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 7">
            <a:extLst>
              <a:ext uri="{FF2B5EF4-FFF2-40B4-BE49-F238E27FC236}">
                <a16:creationId xmlns:a16="http://schemas.microsoft.com/office/drawing/2014/main" id="{0ABD1F2B-B226-4399-A4B0-53618F430AC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74616" y="4092165"/>
          <a:ext cx="1939331" cy="2155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Prism 10" r:id="rId11" imgW="2585774" imgH="2874029" progId="Prism10.Document">
                  <p:embed/>
                </p:oleObj>
              </mc:Choice>
              <mc:Fallback>
                <p:oleObj name="Prism 10" r:id="rId11" imgW="2585774" imgH="2874029" progId="Prism10.Document">
                  <p:embed/>
                  <p:pic>
                    <p:nvPicPr>
                      <p:cNvPr id="8" name="Objet 7">
                        <a:extLst>
                          <a:ext uri="{FF2B5EF4-FFF2-40B4-BE49-F238E27FC236}">
                            <a16:creationId xmlns:a16="http://schemas.microsoft.com/office/drawing/2014/main" id="{0ABD1F2B-B226-4399-A4B0-53618F430A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4616" y="4092165"/>
                        <a:ext cx="1939331" cy="2155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 8">
            <a:extLst>
              <a:ext uri="{FF2B5EF4-FFF2-40B4-BE49-F238E27FC236}">
                <a16:creationId xmlns:a16="http://schemas.microsoft.com/office/drawing/2014/main" id="{890223DF-3FF5-4090-9899-499995AECC2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803392" y="7158069"/>
          <a:ext cx="1481779" cy="2094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Prism 10" r:id="rId13" imgW="1975705" imgH="2792995" progId="Prism10.Document">
                  <p:embed/>
                </p:oleObj>
              </mc:Choice>
              <mc:Fallback>
                <p:oleObj name="Prism 10" r:id="rId13" imgW="1975705" imgH="2792995" progId="Prism10.Document">
                  <p:embed/>
                  <p:pic>
                    <p:nvPicPr>
                      <p:cNvPr id="9" name="Objet 8">
                        <a:extLst>
                          <a:ext uri="{FF2B5EF4-FFF2-40B4-BE49-F238E27FC236}">
                            <a16:creationId xmlns:a16="http://schemas.microsoft.com/office/drawing/2014/main" id="{890223DF-3FF5-4090-9899-499995AECC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03392" y="7158069"/>
                        <a:ext cx="1481779" cy="2094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 9">
            <a:extLst>
              <a:ext uri="{FF2B5EF4-FFF2-40B4-BE49-F238E27FC236}">
                <a16:creationId xmlns:a16="http://schemas.microsoft.com/office/drawing/2014/main" id="{3CEBB5B1-26EC-4C53-A8C3-6139D2729CD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952361" y="1285180"/>
          <a:ext cx="1511489" cy="2155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Prism 10" r:id="rId15" imgW="2015319" imgH="2874029" progId="Prism10.Document">
                  <p:embed/>
                </p:oleObj>
              </mc:Choice>
              <mc:Fallback>
                <p:oleObj name="Prism 10" r:id="rId15" imgW="2015319" imgH="2874029" progId="Prism10.Document">
                  <p:embed/>
                  <p:pic>
                    <p:nvPicPr>
                      <p:cNvPr id="10" name="Objet 9">
                        <a:extLst>
                          <a:ext uri="{FF2B5EF4-FFF2-40B4-BE49-F238E27FC236}">
                            <a16:creationId xmlns:a16="http://schemas.microsoft.com/office/drawing/2014/main" id="{3CEBB5B1-26EC-4C53-A8C3-6139D2729C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952361" y="1285180"/>
                        <a:ext cx="1511489" cy="2155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 10">
            <a:extLst>
              <a:ext uri="{FF2B5EF4-FFF2-40B4-BE49-F238E27FC236}">
                <a16:creationId xmlns:a16="http://schemas.microsoft.com/office/drawing/2014/main" id="{6A6FD524-F359-4688-8AE3-42012947283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738440" y="4092165"/>
          <a:ext cx="1939331" cy="2155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Prism 10" r:id="rId17" imgW="2585774" imgH="2874029" progId="Prism10.Document">
                  <p:embed/>
                </p:oleObj>
              </mc:Choice>
              <mc:Fallback>
                <p:oleObj name="Prism 10" r:id="rId17" imgW="2585774" imgH="2874029" progId="Prism10.Document">
                  <p:embed/>
                  <p:pic>
                    <p:nvPicPr>
                      <p:cNvPr id="11" name="Objet 10">
                        <a:extLst>
                          <a:ext uri="{FF2B5EF4-FFF2-40B4-BE49-F238E27FC236}">
                            <a16:creationId xmlns:a16="http://schemas.microsoft.com/office/drawing/2014/main" id="{6A6FD524-F359-4688-8AE3-4201294728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738440" y="4092165"/>
                        <a:ext cx="1939331" cy="2155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 11">
            <a:extLst>
              <a:ext uri="{FF2B5EF4-FFF2-40B4-BE49-F238E27FC236}">
                <a16:creationId xmlns:a16="http://schemas.microsoft.com/office/drawing/2014/main" id="{6F337669-619A-4FB6-9587-35F5A196A58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967216" y="7158069"/>
          <a:ext cx="1481779" cy="2094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Prism 10" r:id="rId19" imgW="1975705" imgH="2792995" progId="Prism10.Document">
                  <p:embed/>
                </p:oleObj>
              </mc:Choice>
              <mc:Fallback>
                <p:oleObj name="Prism 10" r:id="rId19" imgW="1975705" imgH="2792995" progId="Prism10.Document">
                  <p:embed/>
                  <p:pic>
                    <p:nvPicPr>
                      <p:cNvPr id="12" name="Objet 11">
                        <a:extLst>
                          <a:ext uri="{FF2B5EF4-FFF2-40B4-BE49-F238E27FC236}">
                            <a16:creationId xmlns:a16="http://schemas.microsoft.com/office/drawing/2014/main" id="{6F337669-619A-4FB6-9587-35F5A196A5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967216" y="7158069"/>
                        <a:ext cx="1481779" cy="2094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ZoneTexte 12">
            <a:extLst>
              <a:ext uri="{FF2B5EF4-FFF2-40B4-BE49-F238E27FC236}">
                <a16:creationId xmlns:a16="http://schemas.microsoft.com/office/drawing/2014/main" id="{51BC6D35-0577-43DE-8915-8A3FB68EA1F9}"/>
              </a:ext>
            </a:extLst>
          </p:cNvPr>
          <p:cNvSpPr txBox="1"/>
          <p:nvPr/>
        </p:nvSpPr>
        <p:spPr>
          <a:xfrm>
            <a:off x="1078672" y="578858"/>
            <a:ext cx="931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RWPE-1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54CDEED-A535-41D7-B497-9C970AC2C7C8}"/>
              </a:ext>
            </a:extLst>
          </p:cNvPr>
          <p:cNvSpPr txBox="1"/>
          <p:nvPr/>
        </p:nvSpPr>
        <p:spPr>
          <a:xfrm>
            <a:off x="3274387" y="578858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LNCaP</a:t>
            </a:r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22751A6-7C01-4D7E-9320-618F9957CC66}"/>
              </a:ext>
            </a:extLst>
          </p:cNvPr>
          <p:cNvSpPr txBox="1"/>
          <p:nvPr/>
        </p:nvSpPr>
        <p:spPr>
          <a:xfrm>
            <a:off x="5400969" y="578858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PC-3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2EEA702-2D51-4277-9A2D-DA1BA9F1F67A}"/>
              </a:ext>
            </a:extLst>
          </p:cNvPr>
          <p:cNvSpPr txBox="1"/>
          <p:nvPr/>
        </p:nvSpPr>
        <p:spPr>
          <a:xfrm>
            <a:off x="2099730" y="2243660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*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531F35F-97C7-4273-B5A7-A05441018708}"/>
              </a:ext>
            </a:extLst>
          </p:cNvPr>
          <p:cNvSpPr txBox="1"/>
          <p:nvPr/>
        </p:nvSpPr>
        <p:spPr>
          <a:xfrm>
            <a:off x="4222710" y="1969340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*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7B1A866-BB84-4522-BFC6-8229E80BE623}"/>
              </a:ext>
            </a:extLst>
          </p:cNvPr>
          <p:cNvSpPr txBox="1"/>
          <p:nvPr/>
        </p:nvSpPr>
        <p:spPr>
          <a:xfrm>
            <a:off x="6047276" y="2299600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*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F0FCE0B-3EC1-4621-A892-F49DDE515345}"/>
              </a:ext>
            </a:extLst>
          </p:cNvPr>
          <p:cNvSpPr txBox="1"/>
          <p:nvPr/>
        </p:nvSpPr>
        <p:spPr>
          <a:xfrm>
            <a:off x="1782971" y="4706444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*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7D3665C-0B47-45EC-9384-2C9661AE441C}"/>
              </a:ext>
            </a:extLst>
          </p:cNvPr>
          <p:cNvSpPr txBox="1"/>
          <p:nvPr/>
        </p:nvSpPr>
        <p:spPr>
          <a:xfrm>
            <a:off x="5632479" y="4569951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*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0E66BEB-D1DC-492D-B494-5F532461230A}"/>
              </a:ext>
            </a:extLst>
          </p:cNvPr>
          <p:cNvSpPr txBox="1"/>
          <p:nvPr/>
        </p:nvSpPr>
        <p:spPr>
          <a:xfrm>
            <a:off x="1895172" y="7570423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*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8A6BB1F-5B25-4B53-A30B-E295D7D2DAE1}"/>
              </a:ext>
            </a:extLst>
          </p:cNvPr>
          <p:cNvSpPr txBox="1"/>
          <p:nvPr/>
        </p:nvSpPr>
        <p:spPr>
          <a:xfrm>
            <a:off x="6064735" y="7450677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*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8FE15E8-2BFE-4EE7-BF7C-BC384CD53607}"/>
              </a:ext>
            </a:extLst>
          </p:cNvPr>
          <p:cNvSpPr txBox="1"/>
          <p:nvPr/>
        </p:nvSpPr>
        <p:spPr>
          <a:xfrm>
            <a:off x="5924990" y="5137137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/>
              <a:t>**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D2A79A9-9613-4116-8548-30FF22F77E9D}"/>
              </a:ext>
            </a:extLst>
          </p:cNvPr>
          <p:cNvSpPr txBox="1"/>
          <p:nvPr/>
        </p:nvSpPr>
        <p:spPr>
          <a:xfrm>
            <a:off x="6204484" y="5282250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***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1B180BE0-45A2-43DD-8D59-1E0C953BCBB1}"/>
              </a:ext>
            </a:extLst>
          </p:cNvPr>
          <p:cNvSpPr txBox="1"/>
          <p:nvPr/>
        </p:nvSpPr>
        <p:spPr>
          <a:xfrm>
            <a:off x="4760202" y="9357448"/>
            <a:ext cx="147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Supp figure 5</a:t>
            </a:r>
          </a:p>
        </p:txBody>
      </p:sp>
    </p:spTree>
    <p:extLst>
      <p:ext uri="{BB962C8B-B14F-4D97-AF65-F5344CB8AC3E}">
        <p14:creationId xmlns:p14="http://schemas.microsoft.com/office/powerpoint/2010/main" val="5523278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57</Words>
  <Application>Microsoft Office PowerPoint</Application>
  <PresentationFormat>Format A4 (210 x 297 mm)</PresentationFormat>
  <Paragraphs>46</Paragraphs>
  <Slides>5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Prism 9</vt:lpstr>
      <vt:lpstr>Prism 10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Capiod Thierry</dc:creator>
  <cp:lastModifiedBy>Capiod Thierry</cp:lastModifiedBy>
  <cp:revision>3</cp:revision>
  <dcterms:created xsi:type="dcterms:W3CDTF">2024-05-19T17:22:18Z</dcterms:created>
  <dcterms:modified xsi:type="dcterms:W3CDTF">2024-06-27T12:30:31Z</dcterms:modified>
</cp:coreProperties>
</file>