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8B82A-B080-474F-AB28-600C83EA9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1AD157-74BD-4A62-9DE7-1200A903F7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86F8BA-7B81-487F-9A7E-9CD130DF6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C510-2391-4443-8135-3FA229ECF95A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306735-328A-4936-8058-6D14EC4C9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5FB45D-DBC4-4FE0-A9A8-D912B34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73BE-6EE3-44AF-B13A-B0F8A4DB0D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9455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B30E38-BBC0-4982-9E76-B25E94052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8A2507-211F-455A-8EC4-C588E979E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ECBA69-E65A-426E-B040-E3968440E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C510-2391-4443-8135-3FA229ECF95A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9BEC98-4FB0-4117-B3CD-909671F71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E8A75C-8BB0-40F4-975F-A539DCC51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73BE-6EE3-44AF-B13A-B0F8A4DB0D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6870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F0023B-3A85-4084-9E71-DA79CF1A6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4D9BCDB-4235-48A1-837F-DA3A3F93F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773185-9EF0-46CC-92E1-3D71B9F8E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C510-2391-4443-8135-3FA229ECF95A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46839C-94C6-4857-9AF2-64209288C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08009F-710C-477C-BAA5-95446F42B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73BE-6EE3-44AF-B13A-B0F8A4DB0D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6444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830BB4-D2B4-4DBB-A09F-97CB3AD5F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83B68D-280B-41C4-9DA7-4A7B0BB42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02AED-B247-4861-B7E3-CD5AB5F5A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C510-2391-4443-8135-3FA229ECF95A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F7174C-8C45-4F72-AB7D-70D2F69EC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68E0F1-870B-4E16-90E6-49B0D6C60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73BE-6EE3-44AF-B13A-B0F8A4DB0D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806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30B21C-422E-4651-836F-B96EB7FB9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C86D20-C09D-44E2-BB4C-DBB1A75C7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21499B-130C-48F3-AE58-1496A3CC2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C510-2391-4443-8135-3FA229ECF95A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2BBB6B-5CB9-4B1F-AA75-ACD1C16B6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2FBC4D-989B-4615-ACD0-7D4F93CEC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73BE-6EE3-44AF-B13A-B0F8A4DB0D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4209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C70CF3-983F-42F6-B2B6-677E9F1D0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2B4CF2-6AE2-4C71-9C76-1B95FAFB3D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22951D-67DD-4DBF-9293-7EA8C5B26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48CE5E-32ED-4B90-AD61-D1B7EE4C4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C510-2391-4443-8135-3FA229ECF95A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A95C23-7549-41CE-B92C-F93C5E4C6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D3E412-EBCB-4BD3-B58A-9ACEE3A6B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73BE-6EE3-44AF-B13A-B0F8A4DB0D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754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27826A-FC7A-4113-B415-C5DEC3366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E4B884-800C-4B4D-B939-7DE3ECD3E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8EC1918-1265-4016-AC4B-7F91E8E6D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4F93B1A-4281-4030-81EA-2703FFDEC7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E349E2C-FF26-4F89-B7AB-F08D8430D2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A0DACEA-DBFD-425A-B1B4-39905D1F6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C510-2391-4443-8135-3FA229ECF95A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EFFA8E-8CE5-4974-9DEF-40E295D7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D9FE139-A768-4D20-A3DA-F64F9FAB1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73BE-6EE3-44AF-B13A-B0F8A4DB0D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2336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975217-6B70-4095-B20A-8DFBBCFCA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0BCEB09-9618-4895-96C2-CE89432B0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C510-2391-4443-8135-3FA229ECF95A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8421406-4688-427F-A975-790F09067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1CFB4D-E581-436C-838C-C71CE8107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73BE-6EE3-44AF-B13A-B0F8A4DB0D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168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70FF66-9605-4E7B-911D-EB8E8780C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C510-2391-4443-8135-3FA229ECF95A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B00E1F1-60CC-4047-88BA-C45358903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CBB50F-73FD-497E-8423-3DF10DFB0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73BE-6EE3-44AF-B13A-B0F8A4DB0D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7895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3D325-BD8D-40C4-BCAF-8AC136C78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3F5439-503D-4604-8B08-C1A84E503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B72A26-E80A-4081-8A68-D8392B73B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80A0B8-4222-4C34-9276-90331940D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C510-2391-4443-8135-3FA229ECF95A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9D154C-E047-4D25-8C8E-605C79504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ABD8B2-AEB8-4DB8-B519-9690CCC38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73BE-6EE3-44AF-B13A-B0F8A4DB0D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507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AE54BD-21C7-4BEE-BBB6-C83C7757C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EF4A56-F959-4F1A-AAEA-B7A88ED5D8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EA8AD6-C629-42C8-9B2D-6270EDA16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831C80-C097-477F-8066-B7411E1FA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C510-2391-4443-8135-3FA229ECF95A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0AA9C3-E572-4F43-B8B3-14EA78010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0387C8-27FF-48C0-9FFA-E03CCED2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73BE-6EE3-44AF-B13A-B0F8A4DB0D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6679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62C1E3B-63E1-4FC2-A8EF-B52E1F3A5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B6DE3E-9958-4A6F-969B-F8DE7270A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F26032-B262-48DD-A72F-3BB518F067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9C510-2391-4443-8135-3FA229ECF95A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CB96C4-EC17-4FBA-B7F4-FAD60F0E37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B0C8D6-03C4-44E4-8B0F-546DAC9372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273BE-6EE3-44AF-B13A-B0F8A4DB0D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760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6D719732-EB9D-44FE-9DE4-777BE60D0A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723" y="937726"/>
            <a:ext cx="9526554" cy="4982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9CDC59D-C986-49CC-A0FB-C3FEB8702E11}"/>
              </a:ext>
            </a:extLst>
          </p:cNvPr>
          <p:cNvSpPr txBox="1"/>
          <p:nvPr/>
        </p:nvSpPr>
        <p:spPr>
          <a:xfrm>
            <a:off x="1332723" y="5797486"/>
            <a:ext cx="8071440" cy="5669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200000"/>
              </a:lnSpc>
              <a:spcAft>
                <a:spcPts val="800"/>
              </a:spcAft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Supplementary figure 1. Root systems rating scale 1-9. Scale in centimetres. </a:t>
            </a:r>
            <a:endParaRPr lang="es-EC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9202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Lien González</dc:creator>
  <cp:lastModifiedBy>Lien González</cp:lastModifiedBy>
  <cp:revision>3</cp:revision>
  <dcterms:created xsi:type="dcterms:W3CDTF">2021-09-03T19:28:14Z</dcterms:created>
  <dcterms:modified xsi:type="dcterms:W3CDTF">2021-09-13T22:57:38Z</dcterms:modified>
</cp:coreProperties>
</file>