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8" r:id="rId2"/>
    <p:sldId id="319" r:id="rId3"/>
    <p:sldId id="320" r:id="rId4"/>
    <p:sldId id="282" r:id="rId5"/>
    <p:sldId id="31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95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5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6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33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46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8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82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7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94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02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0558-1CEB-4C45-9607-71C3A01A1F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1752-891D-4196-B1BC-A0B47B0C7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51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avi"/><Relationship Id="rId13" Type="http://schemas.openxmlformats.org/officeDocument/2006/relationships/image" Target="../media/image6.png"/><Relationship Id="rId3" Type="http://schemas.microsoft.com/office/2007/relationships/media" Target="../media/media3.avi"/><Relationship Id="rId7" Type="http://schemas.microsoft.com/office/2007/relationships/media" Target="../media/media5.avi"/><Relationship Id="rId12" Type="http://schemas.openxmlformats.org/officeDocument/2006/relationships/image" Target="../media/image5.png"/><Relationship Id="rId2" Type="http://schemas.openxmlformats.org/officeDocument/2006/relationships/video" Target="../media/media2.avi"/><Relationship Id="rId16" Type="http://schemas.openxmlformats.org/officeDocument/2006/relationships/image" Target="../media/image9.png"/><Relationship Id="rId1" Type="http://schemas.microsoft.com/office/2007/relationships/media" Target="../media/media2.avi"/><Relationship Id="rId6" Type="http://schemas.openxmlformats.org/officeDocument/2006/relationships/video" Target="../media/media4.avi"/><Relationship Id="rId11" Type="http://schemas.openxmlformats.org/officeDocument/2006/relationships/image" Target="../media/image4.png"/><Relationship Id="rId5" Type="http://schemas.microsoft.com/office/2007/relationships/media" Target="../media/media4.avi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video" Target="../media/media3.avi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8292" y="1484784"/>
            <a:ext cx="7106019" cy="3692799"/>
            <a:chOff x="742345" y="608186"/>
            <a:chExt cx="7106019" cy="3692799"/>
          </a:xfrm>
        </p:grpSpPr>
        <p:sp>
          <p:nvSpPr>
            <p:cNvPr id="146" name="矩形 145"/>
            <p:cNvSpPr/>
            <p:nvPr/>
          </p:nvSpPr>
          <p:spPr>
            <a:xfrm>
              <a:off x="6028439" y="2966794"/>
              <a:ext cx="1080120" cy="7200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</a:rPr>
                <a:t>S           N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4071236" y="2356769"/>
              <a:ext cx="43204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</a:rPr>
                <a:t>SU</a:t>
              </a:r>
            </a:p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 flipH="1">
              <a:off x="4501302" y="2356769"/>
              <a:ext cx="7200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3997246" y="2356769"/>
              <a:ext cx="7200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406829" y="2968837"/>
              <a:ext cx="108012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</a:rPr>
                <a:t>S           N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28" name="直接箭头连接符 227"/>
            <p:cNvCxnSpPr/>
            <p:nvPr/>
          </p:nvCxnSpPr>
          <p:spPr>
            <a:xfrm flipH="1" flipV="1">
              <a:off x="1370825" y="1865535"/>
              <a:ext cx="576064" cy="122413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oval" w="sm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742345" y="1334639"/>
              <a:ext cx="1256959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800" dirty="0" err="1" smtClean="0">
                  <a:solidFill>
                    <a:prstClr val="white"/>
                  </a:solidFill>
                </a:rPr>
                <a:t>MagA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230" name="直接箭头连接符 229"/>
            <p:cNvCxnSpPr/>
            <p:nvPr/>
          </p:nvCxnSpPr>
          <p:spPr>
            <a:xfrm flipH="1" flipV="1">
              <a:off x="3645973" y="1131406"/>
              <a:ext cx="675309" cy="1649522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oval" w="sm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箭头连接符 233"/>
            <p:cNvCxnSpPr/>
            <p:nvPr/>
          </p:nvCxnSpPr>
          <p:spPr>
            <a:xfrm flipV="1">
              <a:off x="6604503" y="1916832"/>
              <a:ext cx="559785" cy="129614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oval" w="sm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6480212" y="1399074"/>
              <a:ext cx="1368152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800" dirty="0" err="1" smtClean="0">
                  <a:solidFill>
                    <a:prstClr val="white"/>
                  </a:solidFill>
                </a:rPr>
                <a:t>MagB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473599" y="608186"/>
              <a:ext cx="3425099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prstClr val="white"/>
                  </a:solidFill>
                </a:rPr>
                <a:t>Superconductor (</a:t>
              </a:r>
              <a:r>
                <a:rPr lang="en-US" altLang="zh-CN" sz="2800" dirty="0" err="1" smtClean="0">
                  <a:solidFill>
                    <a:prstClr val="white"/>
                  </a:solidFill>
                </a:rPr>
                <a:t>NbTi</a:t>
              </a:r>
              <a:r>
                <a:rPr lang="en-US" altLang="zh-CN" sz="2800" dirty="0" smtClean="0">
                  <a:solidFill>
                    <a:prstClr val="white"/>
                  </a:solidFill>
                </a:rPr>
                <a:t>)</a:t>
              </a:r>
            </a:p>
          </p:txBody>
        </p:sp>
      </p:grpSp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5"/>
    </mc:Choice>
    <mc:Fallback xmlns="">
      <p:transition spd="slow" advTm="2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836712"/>
            <a:ext cx="6768752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3200" dirty="0"/>
              <a:t>Electromagnetic distribution at each time point for the fixed magnet only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3113" r="6425" b="6628"/>
          <a:stretch/>
        </p:blipFill>
        <p:spPr>
          <a:xfrm>
            <a:off x="553462" y="2375728"/>
            <a:ext cx="3787799" cy="25411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12302" r="6223" b="6627"/>
          <a:stretch/>
        </p:blipFill>
        <p:spPr>
          <a:xfrm>
            <a:off x="4788024" y="2327094"/>
            <a:ext cx="3830318" cy="2589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6711" y="4946684"/>
            <a:ext cx="796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0-5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4990" y="4946684"/>
            <a:ext cx="796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6-13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0666"/>
            <a:ext cx="2580797" cy="1935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405" y="638779"/>
            <a:ext cx="230059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Magnetic flux density magnitude at Point 1 in the complete model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638779"/>
            <a:ext cx="2394159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Magnetic flux density magnitude at Point 1 for the moving magnet only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" y="1181324"/>
            <a:ext cx="2605710" cy="19542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8145" y="638779"/>
            <a:ext cx="298749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Comparison of Magnetic Flux Density Magnitude at Point 1 in Two Configurations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8817" y="3353442"/>
            <a:ext cx="256559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Comparison of Electromagnetic Force in the X Direction on the Moving Magnet in Two Configurations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03" y="4149080"/>
            <a:ext cx="2585798" cy="1939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" y="4149033"/>
            <a:ext cx="2585860" cy="19393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5404" y="3391858"/>
            <a:ext cx="230059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Electromagnetic force in the X direction on the moving magnet in the complete model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9262" y="3368645"/>
            <a:ext cx="241285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Electromagnetic force in the X direction on the moving magnet for the moving magnet only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93" y="1293669"/>
            <a:ext cx="2783534" cy="186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93" y="4301626"/>
            <a:ext cx="2696819" cy="178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6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3100" y="1028747"/>
            <a:ext cx="324036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Comparison of Magnetic Flux Density Magnitude at Point 1 in Three Configurations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1386" y="1018768"/>
            <a:ext cx="374441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Comparison of Electromagnetic Force in the X Direction on the Moving Magnet in Three Configurations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3" y="1844824"/>
            <a:ext cx="369397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40778"/>
            <a:ext cx="3960441" cy="25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2088" y="223180"/>
            <a:ext cx="285825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Work Done by the Fixed Magnet's Magnetic Field on the Moving Magnet in the Complete Model from 0 to 5 Seconds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1586" y="3479997"/>
            <a:ext cx="262796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/>
              <a:t>Accumulated Work Obtained Throughout the Entire Operation of the Complete </a:t>
            </a:r>
            <a:r>
              <a:rPr lang="en-US" altLang="zh-CN" sz="1200" b="1" dirty="0" smtClean="0"/>
              <a:t>Model</a:t>
            </a:r>
            <a:endParaRPr lang="en-US" altLang="zh-CN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3353" y="3475688"/>
            <a:ext cx="322802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Work Done by the Superconducting Diamagnetic Field on the Moving Magnet without the Fixed Magnet from 8 to 13 Seconds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6613" y="223179"/>
            <a:ext cx="309119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Work Done by the Superconducting Diamagnetic Field on the Moving Magnet in the Complete Model from 8 to 13 Seconds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6" y="1143264"/>
            <a:ext cx="2686382" cy="223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76" y="1120085"/>
            <a:ext cx="3442239" cy="222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3" y="4327719"/>
            <a:ext cx="3575237" cy="22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327719"/>
            <a:ext cx="2596605" cy="21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于号 5"/>
          <p:cNvSpPr/>
          <p:nvPr/>
        </p:nvSpPr>
        <p:spPr>
          <a:xfrm rot="16200000">
            <a:off x="4103023" y="2537509"/>
            <a:ext cx="648073" cy="850629"/>
          </a:xfrm>
          <a:prstGeom prst="mathEqual">
            <a:avLst>
              <a:gd name="adj1" fmla="val 20334"/>
              <a:gd name="adj2" fmla="val 9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26261" y="957536"/>
            <a:ext cx="1080120" cy="720080"/>
          </a:xfrm>
          <a:prstGeom prst="rect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           N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84059" y="371503"/>
            <a:ext cx="432048" cy="1944216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SU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4614125" y="371503"/>
            <a:ext cx="72008" cy="1944216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10069" y="371503"/>
            <a:ext cx="72008" cy="1944216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385696" y="182275"/>
            <a:ext cx="1610948" cy="2286945"/>
            <a:chOff x="3770078" y="3320957"/>
            <a:chExt cx="1610948" cy="2286945"/>
          </a:xfrm>
        </p:grpSpPr>
        <p:sp>
          <p:nvSpPr>
            <p:cNvPr id="48" name="弧形 47"/>
            <p:cNvSpPr/>
            <p:nvPr/>
          </p:nvSpPr>
          <p:spPr>
            <a:xfrm flipH="1">
              <a:off x="3834701" y="4693502"/>
              <a:ext cx="1546325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3770078" y="4456258"/>
              <a:ext cx="845491" cy="0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弧形 49"/>
            <p:cNvSpPr/>
            <p:nvPr/>
          </p:nvSpPr>
          <p:spPr>
            <a:xfrm flipH="1" flipV="1">
              <a:off x="3822953" y="3320957"/>
              <a:ext cx="1528583" cy="914400"/>
            </a:xfrm>
            <a:prstGeom prst="arc">
              <a:avLst>
                <a:gd name="adj1" fmla="val 16133250"/>
                <a:gd name="adj2" fmla="val 2109271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515462" y="950285"/>
            <a:ext cx="1080120" cy="72008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           N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709096" y="158197"/>
            <a:ext cx="1772971" cy="2282552"/>
            <a:chOff x="2069278" y="3296879"/>
            <a:chExt cx="1772971" cy="2282552"/>
          </a:xfrm>
        </p:grpSpPr>
        <p:sp>
          <p:nvSpPr>
            <p:cNvPr id="54" name="弧形 53"/>
            <p:cNvSpPr/>
            <p:nvPr/>
          </p:nvSpPr>
          <p:spPr>
            <a:xfrm>
              <a:off x="2069278" y="4665031"/>
              <a:ext cx="1772971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2920368" y="4458410"/>
              <a:ext cx="886485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弧形 66"/>
            <p:cNvSpPr/>
            <p:nvPr/>
          </p:nvSpPr>
          <p:spPr>
            <a:xfrm flipV="1">
              <a:off x="2117240" y="3296879"/>
              <a:ext cx="1677048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897068" y="158197"/>
            <a:ext cx="619108" cy="2294625"/>
            <a:chOff x="3102841" y="965306"/>
            <a:chExt cx="619108" cy="2294625"/>
          </a:xfrm>
        </p:grpSpPr>
        <p:sp>
          <p:nvSpPr>
            <p:cNvPr id="69" name="弧形 68"/>
            <p:cNvSpPr/>
            <p:nvPr/>
          </p:nvSpPr>
          <p:spPr>
            <a:xfrm flipH="1">
              <a:off x="3170349" y="2345531"/>
              <a:ext cx="551600" cy="914400"/>
            </a:xfrm>
            <a:prstGeom prst="arc">
              <a:avLst>
                <a:gd name="adj1" fmla="val 16133250"/>
                <a:gd name="adj2" fmla="val 3419138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 flipH="1" flipV="1">
              <a:off x="3102841" y="2132856"/>
              <a:ext cx="343308" cy="1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弧形 71"/>
            <p:cNvSpPr/>
            <p:nvPr/>
          </p:nvSpPr>
          <p:spPr>
            <a:xfrm flipH="1" flipV="1">
              <a:off x="3138039" y="965306"/>
              <a:ext cx="583910" cy="914400"/>
            </a:xfrm>
            <a:prstGeom prst="arc">
              <a:avLst>
                <a:gd name="adj1" fmla="val 16133250"/>
                <a:gd name="adj2" fmla="val 306912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277084" y="164872"/>
            <a:ext cx="639970" cy="2282552"/>
            <a:chOff x="2485916" y="980728"/>
            <a:chExt cx="639970" cy="2282552"/>
          </a:xfrm>
        </p:grpSpPr>
        <p:sp>
          <p:nvSpPr>
            <p:cNvPr id="74" name="弧形 73"/>
            <p:cNvSpPr/>
            <p:nvPr/>
          </p:nvSpPr>
          <p:spPr>
            <a:xfrm>
              <a:off x="2492480" y="2348880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2827175" y="2132856"/>
              <a:ext cx="298711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弧形 75"/>
            <p:cNvSpPr/>
            <p:nvPr/>
          </p:nvSpPr>
          <p:spPr>
            <a:xfrm flipV="1">
              <a:off x="2485916" y="980728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908740" y="164872"/>
            <a:ext cx="566204" cy="2282552"/>
            <a:chOff x="2098773" y="1880472"/>
            <a:chExt cx="566204" cy="2282552"/>
          </a:xfrm>
        </p:grpSpPr>
        <p:sp>
          <p:nvSpPr>
            <p:cNvPr id="78" name="弧形 77"/>
            <p:cNvSpPr/>
            <p:nvPr/>
          </p:nvSpPr>
          <p:spPr>
            <a:xfrm flipH="1">
              <a:off x="2105337" y="3248624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 flipH="1">
              <a:off x="2105337" y="3028324"/>
              <a:ext cx="298711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弧形 79"/>
            <p:cNvSpPr/>
            <p:nvPr/>
          </p:nvSpPr>
          <p:spPr>
            <a:xfrm flipH="1" flipV="1">
              <a:off x="2098773" y="1880472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325643" y="158197"/>
            <a:ext cx="628044" cy="2301300"/>
            <a:chOff x="4571935" y="1885159"/>
            <a:chExt cx="628044" cy="2301300"/>
          </a:xfrm>
        </p:grpSpPr>
        <p:sp>
          <p:nvSpPr>
            <p:cNvPr id="82" name="弧形 81"/>
            <p:cNvSpPr/>
            <p:nvPr/>
          </p:nvSpPr>
          <p:spPr>
            <a:xfrm>
              <a:off x="4571935" y="3272059"/>
              <a:ext cx="562686" cy="914400"/>
            </a:xfrm>
            <a:prstGeom prst="arc">
              <a:avLst>
                <a:gd name="adj1" fmla="val 16133250"/>
                <a:gd name="adj2" fmla="val 3035191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 flipV="1">
              <a:off x="4856671" y="3052839"/>
              <a:ext cx="343308" cy="1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弧形 83"/>
            <p:cNvSpPr/>
            <p:nvPr/>
          </p:nvSpPr>
          <p:spPr>
            <a:xfrm flipV="1">
              <a:off x="4585028" y="1885159"/>
              <a:ext cx="532535" cy="914400"/>
            </a:xfrm>
            <a:prstGeom prst="arc">
              <a:avLst>
                <a:gd name="adj1" fmla="val 16133250"/>
                <a:gd name="adj2" fmla="val 306912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147970" y="292823"/>
            <a:ext cx="819184" cy="432048"/>
            <a:chOff x="5671159" y="2276872"/>
            <a:chExt cx="819184" cy="432048"/>
          </a:xfrm>
        </p:grpSpPr>
        <p:sp>
          <p:nvSpPr>
            <p:cNvPr id="86" name="TextBox 85"/>
            <p:cNvSpPr txBox="1"/>
            <p:nvPr/>
          </p:nvSpPr>
          <p:spPr>
            <a:xfrm>
              <a:off x="5671159" y="2276872"/>
              <a:ext cx="81918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FS</a:t>
              </a:r>
              <a:r>
                <a:rPr lang="en-US" altLang="zh-CN" sz="1200" dirty="0" smtClean="0">
                  <a:solidFill>
                    <a:prstClr val="black"/>
                  </a:solidFill>
                </a:rPr>
                <a:t>1</a:t>
              </a:r>
              <a:r>
                <a:rPr lang="zh-CN" altLang="en-US" dirty="0" smtClean="0">
                  <a:solidFill>
                    <a:prstClr val="black"/>
                  </a:solidFill>
                </a:rPr>
                <a:t>＞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0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87" name="直接箭头连接符 86"/>
            <p:cNvCxnSpPr/>
            <p:nvPr/>
          </p:nvCxnSpPr>
          <p:spPr>
            <a:xfrm flipH="1">
              <a:off x="5796136" y="2708920"/>
              <a:ext cx="54006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5996644" y="292823"/>
            <a:ext cx="857185" cy="432048"/>
            <a:chOff x="6750521" y="2276872"/>
            <a:chExt cx="857185" cy="432048"/>
          </a:xfrm>
        </p:grpSpPr>
        <p:sp>
          <p:nvSpPr>
            <p:cNvPr id="89" name="TextBox 88"/>
            <p:cNvSpPr txBox="1"/>
            <p:nvPr/>
          </p:nvSpPr>
          <p:spPr>
            <a:xfrm>
              <a:off x="6750521" y="2276872"/>
              <a:ext cx="85718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FS</a:t>
              </a:r>
              <a:r>
                <a:rPr lang="en-US" altLang="zh-CN" sz="1400" dirty="0" smtClean="0">
                  <a:solidFill>
                    <a:prstClr val="black"/>
                  </a:solidFill>
                </a:rPr>
                <a:t>2</a:t>
              </a:r>
              <a:r>
                <a:rPr lang="zh-CN" altLang="en-US" dirty="0" smtClean="0">
                  <a:solidFill>
                    <a:prstClr val="black"/>
                  </a:solidFill>
                </a:rPr>
                <a:t>＞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0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0" name="直接箭头连接符 89"/>
            <p:cNvCxnSpPr/>
            <p:nvPr/>
          </p:nvCxnSpPr>
          <p:spPr>
            <a:xfrm>
              <a:off x="6876256" y="2708920"/>
              <a:ext cx="50405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椭圆 97"/>
          <p:cNvSpPr/>
          <p:nvPr/>
        </p:nvSpPr>
        <p:spPr>
          <a:xfrm>
            <a:off x="2842783" y="362783"/>
            <a:ext cx="531892" cy="505227"/>
          </a:xfrm>
          <a:prstGeom prst="ellipse">
            <a:avLst/>
          </a:prstGeom>
          <a:ln w="28575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endParaRPr lang="zh-CN" altLang="en-US" sz="2000" b="1" dirty="0">
              <a:solidFill>
                <a:prstClr val="white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403447" y="190649"/>
            <a:ext cx="4497640" cy="2250100"/>
          </a:xfrm>
          <a:prstGeom prst="rect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8493" y="3430876"/>
            <a:ext cx="8800826" cy="3166475"/>
            <a:chOff x="163662" y="3789039"/>
            <a:chExt cx="8800826" cy="3166475"/>
          </a:xfrm>
        </p:grpSpPr>
        <p:sp>
          <p:nvSpPr>
            <p:cNvPr id="5" name="加号 4"/>
            <p:cNvSpPr/>
            <p:nvPr/>
          </p:nvSpPr>
          <p:spPr>
            <a:xfrm>
              <a:off x="2403447" y="4995101"/>
              <a:ext cx="602711" cy="691122"/>
            </a:xfrm>
            <a:prstGeom prst="mathPlus">
              <a:avLst>
                <a:gd name="adj1" fmla="val 129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加号 29"/>
            <p:cNvSpPr/>
            <p:nvPr/>
          </p:nvSpPr>
          <p:spPr>
            <a:xfrm>
              <a:off x="5212700" y="4995101"/>
              <a:ext cx="604918" cy="685112"/>
            </a:xfrm>
            <a:prstGeom prst="mathPlus">
              <a:avLst>
                <a:gd name="adj1" fmla="val 129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54068" y="4005063"/>
              <a:ext cx="2049379" cy="2662419"/>
              <a:chOff x="354068" y="4005063"/>
              <a:chExt cx="2049379" cy="2662419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21711" y="4516681"/>
                <a:ext cx="1685336" cy="1611228"/>
                <a:chOff x="2069304" y="2455979"/>
                <a:chExt cx="2170316" cy="1944216"/>
              </a:xfrm>
            </p:grpSpPr>
            <p:sp>
              <p:nvSpPr>
                <p:cNvPr id="55" name="矩形 54"/>
                <p:cNvSpPr/>
                <p:nvPr/>
              </p:nvSpPr>
              <p:spPr>
                <a:xfrm>
                  <a:off x="3737546" y="2455979"/>
                  <a:ext cx="43204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solidFill>
                        <a:prstClr val="white"/>
                      </a:solidFill>
                    </a:rPr>
                    <a:t>SU</a:t>
                  </a:r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 flipH="1">
                  <a:off x="4167612" y="2455979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663556" y="2455979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2069304" y="3116244"/>
                  <a:ext cx="1080120" cy="7200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solidFill>
                        <a:prstClr val="white"/>
                      </a:solidFill>
                    </a:rPr>
                    <a:t>S        N</a:t>
                  </a:r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354068" y="4005063"/>
                <a:ext cx="2049379" cy="2662419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932356" y="4452931"/>
                <a:ext cx="554171" cy="56263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prstClr val="white"/>
                    </a:solidFill>
                    <a:latin typeface="Adobe 黑体 Std R" pitchFamily="34" charset="-122"/>
                    <a:ea typeface="Adobe 黑体 Std R" pitchFamily="34" charset="-122"/>
                  </a:rPr>
                  <a:t>1</a:t>
                </a:r>
                <a:endParaRPr lang="zh-CN" altLang="en-US" sz="2000" b="1" dirty="0">
                  <a:solidFill>
                    <a:prstClr val="white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2" name="左右箭头 1"/>
              <p:cNvSpPr/>
              <p:nvPr/>
            </p:nvSpPr>
            <p:spPr>
              <a:xfrm>
                <a:off x="1397750" y="5284138"/>
                <a:ext cx="301141" cy="15619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881864" y="4066459"/>
                <a:ext cx="1044451" cy="277450"/>
              </a:xfrm>
              <a:prstGeom prst="round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prstClr val="white"/>
                    </a:solidFill>
                  </a:rPr>
                  <a:t>interact</a:t>
                </a:r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73764" y="4005064"/>
              <a:ext cx="2094956" cy="2662418"/>
              <a:chOff x="3073764" y="4005064"/>
              <a:chExt cx="2094956" cy="2662418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3274385" y="4493698"/>
                <a:ext cx="1705797" cy="1611228"/>
                <a:chOff x="3663556" y="2455979"/>
                <a:chExt cx="2196667" cy="1944216"/>
              </a:xfrm>
            </p:grpSpPr>
            <p:sp>
              <p:nvSpPr>
                <p:cNvPr id="60" name="矩形 59"/>
                <p:cNvSpPr/>
                <p:nvPr/>
              </p:nvSpPr>
              <p:spPr>
                <a:xfrm>
                  <a:off x="4780103" y="3123496"/>
                  <a:ext cx="1080120" cy="720080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solidFill>
                        <a:prstClr val="white"/>
                      </a:solidFill>
                    </a:rPr>
                    <a:t>S        N</a:t>
                  </a:r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3737546" y="2455979"/>
                  <a:ext cx="43204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solidFill>
                        <a:prstClr val="white"/>
                      </a:solidFill>
                    </a:rPr>
                    <a:t>SU</a:t>
                  </a:r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 flipH="1">
                  <a:off x="4167612" y="2455979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3663556" y="2455979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3073764" y="4005064"/>
                <a:ext cx="2094956" cy="2662418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989093" y="4411265"/>
                <a:ext cx="554171" cy="56263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prstClr val="white"/>
                    </a:solidFill>
                    <a:latin typeface="Adobe 黑体 Std R" pitchFamily="34" charset="-122"/>
                    <a:ea typeface="Adobe 黑体 Std R" pitchFamily="34" charset="-122"/>
                  </a:rPr>
                  <a:t>2</a:t>
                </a:r>
                <a:endParaRPr lang="zh-CN" altLang="en-US" sz="2000" b="1" dirty="0">
                  <a:solidFill>
                    <a:prstClr val="white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100" name="左右箭头 99"/>
              <p:cNvSpPr/>
              <p:nvPr/>
            </p:nvSpPr>
            <p:spPr>
              <a:xfrm>
                <a:off x="3767828" y="5262564"/>
                <a:ext cx="301141" cy="15619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圆角矩形 91"/>
              <p:cNvSpPr/>
              <p:nvPr/>
            </p:nvSpPr>
            <p:spPr>
              <a:xfrm>
                <a:off x="3616851" y="4066459"/>
                <a:ext cx="1044451" cy="277450"/>
              </a:xfrm>
              <a:prstGeom prst="round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prstClr val="white"/>
                    </a:solidFill>
                  </a:rPr>
                  <a:t>interact</a:t>
                </a:r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831411" y="4005064"/>
              <a:ext cx="2966753" cy="2662418"/>
              <a:chOff x="5831411" y="4005064"/>
              <a:chExt cx="2966753" cy="2662418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7030684" y="4516681"/>
                <a:ext cx="335502" cy="1611228"/>
              </a:xfrm>
              <a:prstGeom prst="rect">
                <a:avLst/>
              </a:prstGeom>
              <a:ln w="12700"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black"/>
                    </a:solidFill>
                  </a:rPr>
                  <a:t>SU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 flipH="1">
                <a:off x="7364647" y="4516681"/>
                <a:ext cx="55917" cy="1611228"/>
              </a:xfrm>
              <a:prstGeom prst="rect">
                <a:avLst/>
              </a:prstGeom>
              <a:ln w="12700"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6973228" y="4516681"/>
                <a:ext cx="55917" cy="1611228"/>
              </a:xfrm>
              <a:prstGeom prst="rect">
                <a:avLst/>
              </a:prstGeom>
              <a:ln w="12700"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5962098" y="5069872"/>
                <a:ext cx="2448846" cy="596752"/>
                <a:chOff x="2825039" y="3123495"/>
                <a:chExt cx="3153539" cy="720080"/>
              </a:xfrm>
            </p:grpSpPr>
            <p:sp>
              <p:nvSpPr>
                <p:cNvPr id="66" name="矩形 65"/>
                <p:cNvSpPr/>
                <p:nvPr/>
              </p:nvSpPr>
              <p:spPr>
                <a:xfrm>
                  <a:off x="4898459" y="3123495"/>
                  <a:ext cx="1080119" cy="720080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solidFill>
                        <a:prstClr val="white"/>
                      </a:solidFill>
                    </a:rPr>
                    <a:t>S        N</a:t>
                  </a:r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2825039" y="3123495"/>
                  <a:ext cx="1080121" cy="7200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solidFill>
                        <a:prstClr val="white"/>
                      </a:solidFill>
                    </a:rPr>
                    <a:t>S        N</a:t>
                  </a:r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5831411" y="4005064"/>
                <a:ext cx="2966753" cy="2662418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6112656" y="4411265"/>
                <a:ext cx="554171" cy="56263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prstClr val="white"/>
                    </a:solidFill>
                    <a:latin typeface="Adobe 黑体 Std R" pitchFamily="34" charset="-122"/>
                    <a:ea typeface="Adobe 黑体 Std R" pitchFamily="34" charset="-122"/>
                  </a:rPr>
                  <a:t>4</a:t>
                </a:r>
                <a:endParaRPr lang="zh-CN" altLang="en-US" sz="2000" b="1" dirty="0">
                  <a:solidFill>
                    <a:prstClr val="white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101" name="左右箭头 100"/>
              <p:cNvSpPr/>
              <p:nvPr/>
            </p:nvSpPr>
            <p:spPr>
              <a:xfrm>
                <a:off x="6874987" y="5274170"/>
                <a:ext cx="625194" cy="15619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6616335" y="4066459"/>
                <a:ext cx="1044451" cy="277450"/>
              </a:xfrm>
              <a:prstGeom prst="round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prstClr val="white"/>
                    </a:solidFill>
                  </a:rPr>
                  <a:t>interact</a:t>
                </a:r>
                <a:endParaRPr lang="zh-CN" altLang="en-US" sz="1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7" name="矩形 96"/>
            <p:cNvSpPr/>
            <p:nvPr/>
          </p:nvSpPr>
          <p:spPr>
            <a:xfrm>
              <a:off x="163662" y="3789039"/>
              <a:ext cx="8800826" cy="3166475"/>
            </a:xfrm>
            <a:prstGeom prst="rect">
              <a:avLst/>
            </a:prstGeom>
            <a:noFill/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4808442" y="2701214"/>
            <a:ext cx="18327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Interact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5002" y="5909209"/>
            <a:ext cx="129614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E=0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389989" y="5909209"/>
            <a:ext cx="129614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E=0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626435" y="5909209"/>
            <a:ext cx="129614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</a:t>
            </a:r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＞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"/>
    </mc:Choice>
    <mc:Fallback xmlns="">
      <p:transition spd="slow" advTm="3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2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5201430" y="775261"/>
            <a:ext cx="1080120" cy="720080"/>
          </a:xfrm>
          <a:prstGeom prst="rect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   ❸    N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77433" y="196892"/>
            <a:ext cx="432048" cy="2696616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Calibri"/>
              </a:rPr>
              <a:t>❶</a:t>
            </a:r>
            <a:endParaRPr lang="en-US" altLang="zh-CN" dirty="0" smtClean="0">
              <a:solidFill>
                <a:prstClr val="white"/>
              </a:solidFill>
            </a:endParaRPr>
          </a:p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</a:t>
            </a:r>
          </a:p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U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4598377" y="196892"/>
            <a:ext cx="81130" cy="2696616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06629" y="190487"/>
            <a:ext cx="68822" cy="2703022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360865" y="0"/>
            <a:ext cx="1610948" cy="2286945"/>
            <a:chOff x="3770078" y="3320957"/>
            <a:chExt cx="1610948" cy="2286945"/>
          </a:xfrm>
        </p:grpSpPr>
        <p:sp>
          <p:nvSpPr>
            <p:cNvPr id="48" name="弧形 47"/>
            <p:cNvSpPr/>
            <p:nvPr/>
          </p:nvSpPr>
          <p:spPr>
            <a:xfrm flipH="1">
              <a:off x="3834701" y="4693502"/>
              <a:ext cx="1546325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3770078" y="4456258"/>
              <a:ext cx="845491" cy="0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弧形 49"/>
            <p:cNvSpPr/>
            <p:nvPr/>
          </p:nvSpPr>
          <p:spPr>
            <a:xfrm flipH="1" flipV="1">
              <a:off x="3822953" y="3320957"/>
              <a:ext cx="1528583" cy="914400"/>
            </a:xfrm>
            <a:prstGeom prst="arc">
              <a:avLst>
                <a:gd name="adj1" fmla="val 16133250"/>
                <a:gd name="adj2" fmla="val 2109271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465588" y="1545200"/>
            <a:ext cx="1080120" cy="72008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    </a:t>
            </a:r>
            <a:r>
              <a:rPr lang="en-US" altLang="zh-CN" dirty="0" smtClean="0">
                <a:solidFill>
                  <a:prstClr val="white"/>
                </a:solidFill>
                <a:latin typeface="Calibri"/>
              </a:rPr>
              <a:t>❷</a:t>
            </a:r>
            <a:r>
              <a:rPr lang="en-US" altLang="zh-CN" dirty="0" smtClean="0">
                <a:solidFill>
                  <a:prstClr val="white"/>
                </a:solidFill>
              </a:rPr>
              <a:t>   N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659222" y="753112"/>
            <a:ext cx="1772971" cy="2282552"/>
            <a:chOff x="2069278" y="3296879"/>
            <a:chExt cx="1772971" cy="2282552"/>
          </a:xfrm>
        </p:grpSpPr>
        <p:sp>
          <p:nvSpPr>
            <p:cNvPr id="54" name="弧形 53"/>
            <p:cNvSpPr/>
            <p:nvPr/>
          </p:nvSpPr>
          <p:spPr>
            <a:xfrm>
              <a:off x="2069278" y="4665031"/>
              <a:ext cx="1772971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2920368" y="4458410"/>
              <a:ext cx="886485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弧形 66"/>
            <p:cNvSpPr/>
            <p:nvPr/>
          </p:nvSpPr>
          <p:spPr>
            <a:xfrm flipV="1">
              <a:off x="2117240" y="3296879"/>
              <a:ext cx="1677048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872237" y="-24078"/>
            <a:ext cx="619108" cy="2294625"/>
            <a:chOff x="3102841" y="965306"/>
            <a:chExt cx="619108" cy="2294625"/>
          </a:xfrm>
        </p:grpSpPr>
        <p:sp>
          <p:nvSpPr>
            <p:cNvPr id="69" name="弧形 68"/>
            <p:cNvSpPr/>
            <p:nvPr/>
          </p:nvSpPr>
          <p:spPr>
            <a:xfrm flipH="1">
              <a:off x="3170349" y="2345531"/>
              <a:ext cx="551600" cy="914400"/>
            </a:xfrm>
            <a:prstGeom prst="arc">
              <a:avLst>
                <a:gd name="adj1" fmla="val 16133250"/>
                <a:gd name="adj2" fmla="val 3419138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 flipH="1" flipV="1">
              <a:off x="3102841" y="2132856"/>
              <a:ext cx="343308" cy="1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弧形 71"/>
            <p:cNvSpPr/>
            <p:nvPr/>
          </p:nvSpPr>
          <p:spPr>
            <a:xfrm flipH="1" flipV="1">
              <a:off x="3138039" y="965306"/>
              <a:ext cx="583910" cy="914400"/>
            </a:xfrm>
            <a:prstGeom prst="arc">
              <a:avLst>
                <a:gd name="adj1" fmla="val 16133250"/>
                <a:gd name="adj2" fmla="val 306912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227210" y="759787"/>
            <a:ext cx="639970" cy="2282552"/>
            <a:chOff x="2485916" y="980728"/>
            <a:chExt cx="639970" cy="2282552"/>
          </a:xfrm>
        </p:grpSpPr>
        <p:sp>
          <p:nvSpPr>
            <p:cNvPr id="74" name="弧形 73"/>
            <p:cNvSpPr/>
            <p:nvPr/>
          </p:nvSpPr>
          <p:spPr>
            <a:xfrm>
              <a:off x="2492480" y="2348880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2827175" y="2132856"/>
              <a:ext cx="298711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弧形 75"/>
            <p:cNvSpPr/>
            <p:nvPr/>
          </p:nvSpPr>
          <p:spPr>
            <a:xfrm flipV="1">
              <a:off x="2485916" y="980728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58866" y="759787"/>
            <a:ext cx="566204" cy="2282552"/>
            <a:chOff x="2098773" y="1880472"/>
            <a:chExt cx="566204" cy="2282552"/>
          </a:xfrm>
        </p:grpSpPr>
        <p:sp>
          <p:nvSpPr>
            <p:cNvPr id="78" name="弧形 77"/>
            <p:cNvSpPr/>
            <p:nvPr/>
          </p:nvSpPr>
          <p:spPr>
            <a:xfrm flipH="1">
              <a:off x="2105337" y="3248624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 flipH="1">
              <a:off x="2105337" y="3028324"/>
              <a:ext cx="298711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弧形 79"/>
            <p:cNvSpPr/>
            <p:nvPr/>
          </p:nvSpPr>
          <p:spPr>
            <a:xfrm flipH="1" flipV="1">
              <a:off x="2098773" y="1880472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300812" y="-24078"/>
            <a:ext cx="628044" cy="2301300"/>
            <a:chOff x="4571935" y="1885159"/>
            <a:chExt cx="628044" cy="2301300"/>
          </a:xfrm>
        </p:grpSpPr>
        <p:sp>
          <p:nvSpPr>
            <p:cNvPr id="82" name="弧形 81"/>
            <p:cNvSpPr/>
            <p:nvPr/>
          </p:nvSpPr>
          <p:spPr>
            <a:xfrm>
              <a:off x="4571935" y="3272059"/>
              <a:ext cx="562686" cy="914400"/>
            </a:xfrm>
            <a:prstGeom prst="arc">
              <a:avLst>
                <a:gd name="adj1" fmla="val 16133250"/>
                <a:gd name="adj2" fmla="val 3035191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 flipV="1">
              <a:off x="4856671" y="3052839"/>
              <a:ext cx="343308" cy="1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弧形 83"/>
            <p:cNvSpPr/>
            <p:nvPr/>
          </p:nvSpPr>
          <p:spPr>
            <a:xfrm flipV="1">
              <a:off x="4585028" y="1885159"/>
              <a:ext cx="532535" cy="914400"/>
            </a:xfrm>
            <a:prstGeom prst="arc">
              <a:avLst>
                <a:gd name="adj1" fmla="val 16133250"/>
                <a:gd name="adj2" fmla="val 306912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2440540" y="3967823"/>
            <a:ext cx="1080120" cy="720080"/>
          </a:xfrm>
          <a:prstGeom prst="rect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   ❸    N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166103" y="3429000"/>
            <a:ext cx="432048" cy="3069825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Calibri"/>
              </a:rPr>
              <a:t>❶</a:t>
            </a:r>
            <a:endParaRPr lang="en-US" altLang="zh-CN" dirty="0" smtClean="0">
              <a:solidFill>
                <a:prstClr val="white"/>
              </a:solidFill>
            </a:endParaRPr>
          </a:p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</a:t>
            </a:r>
          </a:p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U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 flipH="1">
            <a:off x="4587047" y="3429000"/>
            <a:ext cx="92460" cy="3069825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095299" y="3429000"/>
            <a:ext cx="68822" cy="3069826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0" name="组合 109"/>
          <p:cNvGrpSpPr/>
          <p:nvPr/>
        </p:nvGrpSpPr>
        <p:grpSpPr>
          <a:xfrm flipH="1">
            <a:off x="2715186" y="3208960"/>
            <a:ext cx="1610948" cy="2286945"/>
            <a:chOff x="3770078" y="3320957"/>
            <a:chExt cx="1610948" cy="2286945"/>
          </a:xfrm>
        </p:grpSpPr>
        <p:sp>
          <p:nvSpPr>
            <p:cNvPr id="111" name="弧形 110"/>
            <p:cNvSpPr/>
            <p:nvPr/>
          </p:nvSpPr>
          <p:spPr>
            <a:xfrm flipH="1">
              <a:off x="3834701" y="4693502"/>
              <a:ext cx="1546325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>
            <a:xfrm flipH="1">
              <a:off x="3770078" y="4456258"/>
              <a:ext cx="845491" cy="0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弧形 112"/>
            <p:cNvSpPr/>
            <p:nvPr/>
          </p:nvSpPr>
          <p:spPr>
            <a:xfrm flipH="1" flipV="1">
              <a:off x="3822953" y="3320957"/>
              <a:ext cx="1528583" cy="914400"/>
            </a:xfrm>
            <a:prstGeom prst="arc">
              <a:avLst>
                <a:gd name="adj1" fmla="val 16133250"/>
                <a:gd name="adj2" fmla="val 2109271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114" name="矩形 113"/>
          <p:cNvSpPr/>
          <p:nvPr/>
        </p:nvSpPr>
        <p:spPr>
          <a:xfrm>
            <a:off x="2454258" y="5330015"/>
            <a:ext cx="1080120" cy="72008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</a:rPr>
              <a:t>S    </a:t>
            </a:r>
            <a:r>
              <a:rPr lang="en-US" altLang="zh-CN" dirty="0" smtClean="0">
                <a:solidFill>
                  <a:prstClr val="white"/>
                </a:solidFill>
                <a:latin typeface="Calibri"/>
              </a:rPr>
              <a:t>❷</a:t>
            </a:r>
            <a:r>
              <a:rPr lang="en-US" altLang="zh-CN" dirty="0" smtClean="0">
                <a:solidFill>
                  <a:prstClr val="white"/>
                </a:solidFill>
              </a:rPr>
              <a:t>   N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2647892" y="4537927"/>
            <a:ext cx="1772971" cy="2282552"/>
            <a:chOff x="2069278" y="3296879"/>
            <a:chExt cx="1772971" cy="2282552"/>
          </a:xfrm>
        </p:grpSpPr>
        <p:sp>
          <p:nvSpPr>
            <p:cNvPr id="116" name="弧形 115"/>
            <p:cNvSpPr/>
            <p:nvPr/>
          </p:nvSpPr>
          <p:spPr>
            <a:xfrm>
              <a:off x="2069278" y="4665031"/>
              <a:ext cx="1772971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2920368" y="4458410"/>
              <a:ext cx="886485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弧形 117"/>
            <p:cNvSpPr/>
            <p:nvPr/>
          </p:nvSpPr>
          <p:spPr>
            <a:xfrm flipV="1">
              <a:off x="2117240" y="3296879"/>
              <a:ext cx="1677048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 flipH="1">
            <a:off x="3222444" y="3184882"/>
            <a:ext cx="619108" cy="2294625"/>
            <a:chOff x="3102841" y="965306"/>
            <a:chExt cx="619108" cy="2294625"/>
          </a:xfrm>
        </p:grpSpPr>
        <p:sp>
          <p:nvSpPr>
            <p:cNvPr id="120" name="弧形 119"/>
            <p:cNvSpPr/>
            <p:nvPr/>
          </p:nvSpPr>
          <p:spPr>
            <a:xfrm flipH="1">
              <a:off x="3170349" y="2345531"/>
              <a:ext cx="551600" cy="914400"/>
            </a:xfrm>
            <a:prstGeom prst="arc">
              <a:avLst>
                <a:gd name="adj1" fmla="val 16133250"/>
                <a:gd name="adj2" fmla="val 3419138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 flipH="1" flipV="1">
              <a:off x="3102841" y="2132856"/>
              <a:ext cx="343308" cy="1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弧形 121"/>
            <p:cNvSpPr/>
            <p:nvPr/>
          </p:nvSpPr>
          <p:spPr>
            <a:xfrm flipH="1" flipV="1">
              <a:off x="3138039" y="965306"/>
              <a:ext cx="583910" cy="914400"/>
            </a:xfrm>
            <a:prstGeom prst="arc">
              <a:avLst>
                <a:gd name="adj1" fmla="val 16133250"/>
                <a:gd name="adj2" fmla="val 306912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215880" y="4544602"/>
            <a:ext cx="639970" cy="2282552"/>
            <a:chOff x="2485916" y="980728"/>
            <a:chExt cx="639970" cy="2282552"/>
          </a:xfrm>
        </p:grpSpPr>
        <p:sp>
          <p:nvSpPr>
            <p:cNvPr id="124" name="弧形 123"/>
            <p:cNvSpPr/>
            <p:nvPr/>
          </p:nvSpPr>
          <p:spPr>
            <a:xfrm>
              <a:off x="2492480" y="2348880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25" name="直接连接符 124"/>
            <p:cNvCxnSpPr/>
            <p:nvPr/>
          </p:nvCxnSpPr>
          <p:spPr>
            <a:xfrm>
              <a:off x="2827175" y="2132856"/>
              <a:ext cx="298711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弧形 125"/>
            <p:cNvSpPr/>
            <p:nvPr/>
          </p:nvSpPr>
          <p:spPr>
            <a:xfrm flipV="1">
              <a:off x="2485916" y="980728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847536" y="4544602"/>
            <a:ext cx="566204" cy="2282552"/>
            <a:chOff x="2098773" y="1880472"/>
            <a:chExt cx="566204" cy="2282552"/>
          </a:xfrm>
        </p:grpSpPr>
        <p:sp>
          <p:nvSpPr>
            <p:cNvPr id="128" name="弧形 127"/>
            <p:cNvSpPr/>
            <p:nvPr/>
          </p:nvSpPr>
          <p:spPr>
            <a:xfrm flipH="1">
              <a:off x="2105337" y="3248624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29" name="直接连接符 128"/>
            <p:cNvCxnSpPr/>
            <p:nvPr/>
          </p:nvCxnSpPr>
          <p:spPr>
            <a:xfrm flipH="1">
              <a:off x="2105337" y="3028324"/>
              <a:ext cx="298711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弧形 129"/>
            <p:cNvSpPr/>
            <p:nvPr/>
          </p:nvSpPr>
          <p:spPr>
            <a:xfrm flipH="1" flipV="1">
              <a:off x="2098773" y="1880472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 flipH="1">
            <a:off x="3815688" y="3167301"/>
            <a:ext cx="628044" cy="2301300"/>
            <a:chOff x="4571935" y="1885159"/>
            <a:chExt cx="628044" cy="2301300"/>
          </a:xfrm>
        </p:grpSpPr>
        <p:sp>
          <p:nvSpPr>
            <p:cNvPr id="132" name="弧形 131"/>
            <p:cNvSpPr/>
            <p:nvPr/>
          </p:nvSpPr>
          <p:spPr>
            <a:xfrm>
              <a:off x="4571935" y="3272059"/>
              <a:ext cx="562686" cy="914400"/>
            </a:xfrm>
            <a:prstGeom prst="arc">
              <a:avLst>
                <a:gd name="adj1" fmla="val 16133250"/>
                <a:gd name="adj2" fmla="val 3035191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 flipV="1">
              <a:off x="4856671" y="3052839"/>
              <a:ext cx="343308" cy="1"/>
            </a:xfrm>
            <a:prstGeom prst="line">
              <a:avLst/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弧形 133"/>
            <p:cNvSpPr/>
            <p:nvPr/>
          </p:nvSpPr>
          <p:spPr>
            <a:xfrm flipV="1">
              <a:off x="4585028" y="1885159"/>
              <a:ext cx="532535" cy="914400"/>
            </a:xfrm>
            <a:prstGeom prst="arc">
              <a:avLst>
                <a:gd name="adj1" fmla="val 16133250"/>
                <a:gd name="adj2" fmla="val 3069120"/>
              </a:avLst>
            </a:prstGeom>
            <a:ln w="28575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90819" y="2241477"/>
            <a:ext cx="129614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</a:t>
            </a:r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＞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136" name="下箭头 135"/>
          <p:cNvSpPr/>
          <p:nvPr/>
        </p:nvSpPr>
        <p:spPr>
          <a:xfrm rot="16200000">
            <a:off x="6555444" y="2130240"/>
            <a:ext cx="390870" cy="61334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7" name="矩形 136"/>
          <p:cNvSpPr/>
          <p:nvPr/>
        </p:nvSpPr>
        <p:spPr>
          <a:xfrm>
            <a:off x="2339752" y="116632"/>
            <a:ext cx="4032448" cy="291903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TextBox 137"/>
          <p:cNvSpPr txBox="1"/>
          <p:nvPr/>
        </p:nvSpPr>
        <p:spPr>
          <a:xfrm>
            <a:off x="7148748" y="5353232"/>
            <a:ext cx="129614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E=0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139" name="下箭头 138"/>
          <p:cNvSpPr/>
          <p:nvPr/>
        </p:nvSpPr>
        <p:spPr>
          <a:xfrm rot="16200000">
            <a:off x="6562439" y="5214972"/>
            <a:ext cx="336824" cy="61334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0" name="矩形 139"/>
          <p:cNvSpPr/>
          <p:nvPr/>
        </p:nvSpPr>
        <p:spPr>
          <a:xfrm>
            <a:off x="2326010" y="3228386"/>
            <a:ext cx="4032448" cy="344097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0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"/>
    </mc:Choice>
    <mc:Fallback xmlns="">
      <p:transition spd="slow" advTm="3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2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4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2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6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8" grpId="2" animBg="1"/>
      <p:bldP spid="109" grpId="0" animBg="1"/>
      <p:bldP spid="10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68717" y="173079"/>
            <a:ext cx="5823563" cy="5030213"/>
            <a:chOff x="1268717" y="173079"/>
            <a:chExt cx="6481190" cy="6301245"/>
          </a:xfrm>
        </p:grpSpPr>
        <p:grpSp>
          <p:nvGrpSpPr>
            <p:cNvPr id="4" name="组合 3"/>
            <p:cNvGrpSpPr/>
            <p:nvPr/>
          </p:nvGrpSpPr>
          <p:grpSpPr>
            <a:xfrm>
              <a:off x="1268717" y="308024"/>
              <a:ext cx="4782479" cy="6166300"/>
              <a:chOff x="1982261" y="264363"/>
              <a:chExt cx="4782479" cy="616630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310453" y="277038"/>
                <a:ext cx="1454287" cy="1486128"/>
                <a:chOff x="2561389" y="997555"/>
                <a:chExt cx="1917906" cy="2286945"/>
              </a:xfrm>
            </p:grpSpPr>
            <p:sp>
              <p:nvSpPr>
                <p:cNvPr id="12" name="弧形 11"/>
                <p:cNvSpPr/>
                <p:nvPr/>
              </p:nvSpPr>
              <p:spPr>
                <a:xfrm flipH="1">
                  <a:off x="2626012" y="2370100"/>
                  <a:ext cx="1546325" cy="914400"/>
                </a:xfrm>
                <a:prstGeom prst="arc">
                  <a:avLst>
                    <a:gd name="adj1" fmla="val 16133250"/>
                    <a:gd name="adj2" fmla="val 20647390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3399175" y="1772816"/>
                  <a:ext cx="1080120" cy="720080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solidFill>
                        <a:prstClr val="white"/>
                      </a:solidFill>
                    </a:rPr>
                    <a:t>S           N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 flipH="1">
                  <a:off x="2561389" y="2132856"/>
                  <a:ext cx="845491" cy="0"/>
                </a:xfrm>
                <a:prstGeom prst="line">
                  <a:avLst/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弧形 13"/>
                <p:cNvSpPr/>
                <p:nvPr/>
              </p:nvSpPr>
              <p:spPr>
                <a:xfrm flipH="1" flipV="1">
                  <a:off x="2614264" y="997555"/>
                  <a:ext cx="1528583" cy="914400"/>
                </a:xfrm>
                <a:prstGeom prst="arc">
                  <a:avLst>
                    <a:gd name="adj1" fmla="val 16133250"/>
                    <a:gd name="adj2" fmla="val 21092710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3781811" y="402976"/>
                <a:ext cx="436811" cy="1263412"/>
                <a:chOff x="4139952" y="1196752"/>
                <a:chExt cx="576064" cy="1944216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4213942" y="1196752"/>
                  <a:ext cx="43204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prstClr val="white"/>
                      </a:solidFill>
                    </a:rPr>
                    <a:t>SU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 flipH="1">
                  <a:off x="4644008" y="1196752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4139952" y="1196752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2572671" y="264363"/>
                <a:ext cx="1491214" cy="1483274"/>
                <a:chOff x="1835696" y="980728"/>
                <a:chExt cx="1966605" cy="2282552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1835696" y="1772816"/>
                  <a:ext cx="1080120" cy="7200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solidFill>
                        <a:prstClr val="white"/>
                      </a:solidFill>
                    </a:rPr>
                    <a:t>S           N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" name="弧形 1"/>
                <p:cNvSpPr/>
                <p:nvPr/>
              </p:nvSpPr>
              <p:spPr>
                <a:xfrm>
                  <a:off x="2029330" y="2348880"/>
                  <a:ext cx="1772971" cy="914400"/>
                </a:xfrm>
                <a:prstGeom prst="arc">
                  <a:avLst>
                    <a:gd name="adj1" fmla="val 16133250"/>
                    <a:gd name="adj2" fmla="val 20647390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" name="直接连接符 5"/>
                <p:cNvCxnSpPr>
                  <a:stCxn id="7" idx="3"/>
                </p:cNvCxnSpPr>
                <p:nvPr/>
              </p:nvCxnSpPr>
              <p:spPr>
                <a:xfrm>
                  <a:off x="2915816" y="2132856"/>
                  <a:ext cx="886485" cy="0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弧形 7"/>
                <p:cNvSpPr/>
                <p:nvPr/>
              </p:nvSpPr>
              <p:spPr>
                <a:xfrm flipV="1">
                  <a:off x="2077292" y="980728"/>
                  <a:ext cx="1677048" cy="914400"/>
                </a:xfrm>
                <a:prstGeom prst="arc">
                  <a:avLst>
                    <a:gd name="adj1" fmla="val 16133250"/>
                    <a:gd name="adj2" fmla="val 20647390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3783314" y="1880333"/>
                <a:ext cx="436811" cy="1263412"/>
                <a:chOff x="4139952" y="1196752"/>
                <a:chExt cx="576064" cy="1944216"/>
              </a:xfrm>
            </p:grpSpPr>
            <p:sp>
              <p:nvSpPr>
                <p:cNvPr id="64" name="矩形 63"/>
                <p:cNvSpPr/>
                <p:nvPr/>
              </p:nvSpPr>
              <p:spPr>
                <a:xfrm>
                  <a:off x="4213942" y="1196752"/>
                  <a:ext cx="43204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prstClr val="white"/>
                      </a:solidFill>
                    </a:rPr>
                    <a:t>SU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 flipH="1">
                  <a:off x="4644008" y="1196752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4139952" y="1196752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4000596" y="1747897"/>
                <a:ext cx="1454287" cy="1486128"/>
                <a:chOff x="2561389" y="997555"/>
                <a:chExt cx="1917906" cy="2286945"/>
              </a:xfrm>
            </p:grpSpPr>
            <p:sp>
              <p:nvSpPr>
                <p:cNvPr id="59" name="弧形 58"/>
                <p:cNvSpPr/>
                <p:nvPr/>
              </p:nvSpPr>
              <p:spPr>
                <a:xfrm flipH="1">
                  <a:off x="2626012" y="2370100"/>
                  <a:ext cx="1546325" cy="914400"/>
                </a:xfrm>
                <a:prstGeom prst="arc">
                  <a:avLst>
                    <a:gd name="adj1" fmla="val 16133250"/>
                    <a:gd name="adj2" fmla="val 20647390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3399175" y="1772816"/>
                  <a:ext cx="1080120" cy="720080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solidFill>
                        <a:prstClr val="white"/>
                      </a:solidFill>
                    </a:rPr>
                    <a:t>S           N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" name="直接连接符 60"/>
                <p:cNvCxnSpPr/>
                <p:nvPr/>
              </p:nvCxnSpPr>
              <p:spPr>
                <a:xfrm flipH="1">
                  <a:off x="2561389" y="2132856"/>
                  <a:ext cx="845491" cy="0"/>
                </a:xfrm>
                <a:prstGeom prst="line">
                  <a:avLst/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弧形 61"/>
                <p:cNvSpPr/>
                <p:nvPr/>
              </p:nvSpPr>
              <p:spPr>
                <a:xfrm flipH="1" flipV="1">
                  <a:off x="2614264" y="997555"/>
                  <a:ext cx="1528583" cy="914400"/>
                </a:xfrm>
                <a:prstGeom prst="arc">
                  <a:avLst>
                    <a:gd name="adj1" fmla="val 16133250"/>
                    <a:gd name="adj2" fmla="val 21092710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2574174" y="1741720"/>
                <a:ext cx="1491214" cy="1483273"/>
                <a:chOff x="1835696" y="980728"/>
                <a:chExt cx="1966605" cy="2282552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1835696" y="1772816"/>
                  <a:ext cx="1080120" cy="7200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solidFill>
                        <a:prstClr val="white"/>
                      </a:solidFill>
                    </a:rPr>
                    <a:t>S           N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弧形 68"/>
                <p:cNvSpPr/>
                <p:nvPr/>
              </p:nvSpPr>
              <p:spPr>
                <a:xfrm>
                  <a:off x="2029330" y="2348880"/>
                  <a:ext cx="1772971" cy="914400"/>
                </a:xfrm>
                <a:prstGeom prst="arc">
                  <a:avLst>
                    <a:gd name="adj1" fmla="val 16133250"/>
                    <a:gd name="adj2" fmla="val 20647390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0" name="直接连接符 69"/>
                <p:cNvCxnSpPr>
                  <a:stCxn id="68" idx="3"/>
                </p:cNvCxnSpPr>
                <p:nvPr/>
              </p:nvCxnSpPr>
              <p:spPr>
                <a:xfrm>
                  <a:off x="2915816" y="2132856"/>
                  <a:ext cx="886485" cy="0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弧形 70"/>
                <p:cNvSpPr/>
                <p:nvPr/>
              </p:nvSpPr>
              <p:spPr>
                <a:xfrm flipV="1">
                  <a:off x="2077292" y="980728"/>
                  <a:ext cx="1677048" cy="914400"/>
                </a:xfrm>
                <a:prstGeom prst="arc">
                  <a:avLst>
                    <a:gd name="adj1" fmla="val 16133250"/>
                    <a:gd name="adj2" fmla="val 20647390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" name="矩形 75"/>
              <p:cNvSpPr/>
              <p:nvPr/>
            </p:nvSpPr>
            <p:spPr>
              <a:xfrm>
                <a:off x="4634361" y="3892808"/>
                <a:ext cx="819021" cy="46793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prstClr val="white"/>
                    </a:solidFill>
                  </a:rPr>
                  <a:t>S           N</a:t>
                </a:r>
                <a:endParaRPr lang="zh-CN" altLang="en-US" sz="12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组合 76"/>
              <p:cNvGrpSpPr/>
              <p:nvPr/>
            </p:nvGrpSpPr>
            <p:grpSpPr>
              <a:xfrm>
                <a:off x="3781811" y="3521455"/>
                <a:ext cx="436811" cy="1263412"/>
                <a:chOff x="4139952" y="1196752"/>
                <a:chExt cx="576064" cy="1944216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4213942" y="1196752"/>
                  <a:ext cx="432048" cy="19442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prstClr val="white"/>
                      </a:solidFill>
                    </a:rPr>
                    <a:t>SU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 flipH="1">
                  <a:off x="4644008" y="1196752"/>
                  <a:ext cx="72008" cy="194421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4139952" y="1196752"/>
                  <a:ext cx="72008" cy="194421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2572671" y="3897565"/>
                <a:ext cx="819021" cy="4679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prstClr val="white"/>
                    </a:solidFill>
                  </a:rPr>
                  <a:t>S           N</a:t>
                </a:r>
                <a:endParaRPr lang="zh-CN" altLang="en-US" sz="12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2" name="组合 81"/>
              <p:cNvGrpSpPr/>
              <p:nvPr/>
            </p:nvGrpSpPr>
            <p:grpSpPr>
              <a:xfrm>
                <a:off x="4385501" y="3386523"/>
                <a:ext cx="469451" cy="1491119"/>
                <a:chOff x="3102841" y="965306"/>
                <a:chExt cx="619108" cy="2294625"/>
              </a:xfrm>
            </p:grpSpPr>
            <p:sp>
              <p:nvSpPr>
                <p:cNvPr id="83" name="弧形 82"/>
                <p:cNvSpPr/>
                <p:nvPr/>
              </p:nvSpPr>
              <p:spPr>
                <a:xfrm flipH="1">
                  <a:off x="3170349" y="2345531"/>
                  <a:ext cx="551600" cy="914400"/>
                </a:xfrm>
                <a:prstGeom prst="arc">
                  <a:avLst>
                    <a:gd name="adj1" fmla="val 16133250"/>
                    <a:gd name="adj2" fmla="val 3419138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84" name="直接连接符 83"/>
                <p:cNvCxnSpPr/>
                <p:nvPr/>
              </p:nvCxnSpPr>
              <p:spPr>
                <a:xfrm flipH="1" flipV="1">
                  <a:off x="3102841" y="2132856"/>
                  <a:ext cx="343308" cy="1"/>
                </a:xfrm>
                <a:prstGeom prst="line">
                  <a:avLst/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弧形 84"/>
                <p:cNvSpPr/>
                <p:nvPr/>
              </p:nvSpPr>
              <p:spPr>
                <a:xfrm flipH="1" flipV="1">
                  <a:off x="3138039" y="965306"/>
                  <a:ext cx="583910" cy="914400"/>
                </a:xfrm>
                <a:prstGeom prst="arc">
                  <a:avLst>
                    <a:gd name="adj1" fmla="val 16133250"/>
                    <a:gd name="adj2" fmla="val 3069120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3134352" y="3384584"/>
                <a:ext cx="485270" cy="1483273"/>
                <a:chOff x="2485916" y="980728"/>
                <a:chExt cx="639970" cy="2282552"/>
              </a:xfrm>
            </p:grpSpPr>
            <p:sp>
              <p:nvSpPr>
                <p:cNvPr id="87" name="弧形 86"/>
                <p:cNvSpPr/>
                <p:nvPr/>
              </p:nvSpPr>
              <p:spPr>
                <a:xfrm>
                  <a:off x="2492480" y="2348880"/>
                  <a:ext cx="559640" cy="914400"/>
                </a:xfrm>
                <a:prstGeom prst="arc">
                  <a:avLst>
                    <a:gd name="adj1" fmla="val 16133250"/>
                    <a:gd name="adj2" fmla="val 2508951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88" name="直接连接符 87"/>
                <p:cNvCxnSpPr/>
                <p:nvPr/>
              </p:nvCxnSpPr>
              <p:spPr>
                <a:xfrm>
                  <a:off x="2827175" y="2132856"/>
                  <a:ext cx="298711" cy="0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弧形 88"/>
                <p:cNvSpPr/>
                <p:nvPr/>
              </p:nvSpPr>
              <p:spPr>
                <a:xfrm flipV="1">
                  <a:off x="2485916" y="980728"/>
                  <a:ext cx="566204" cy="914400"/>
                </a:xfrm>
                <a:prstGeom prst="arc">
                  <a:avLst>
                    <a:gd name="adj1" fmla="val 16133250"/>
                    <a:gd name="adj2" fmla="val 2652191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3613316" y="3384584"/>
                <a:ext cx="429334" cy="1483273"/>
                <a:chOff x="2098773" y="1880472"/>
                <a:chExt cx="566204" cy="2282552"/>
              </a:xfrm>
            </p:grpSpPr>
            <p:sp>
              <p:nvSpPr>
                <p:cNvPr id="91" name="弧形 90"/>
                <p:cNvSpPr/>
                <p:nvPr/>
              </p:nvSpPr>
              <p:spPr>
                <a:xfrm flipH="1">
                  <a:off x="2105337" y="3248624"/>
                  <a:ext cx="559640" cy="914400"/>
                </a:xfrm>
                <a:prstGeom prst="arc">
                  <a:avLst>
                    <a:gd name="adj1" fmla="val 16133250"/>
                    <a:gd name="adj2" fmla="val 2508951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92" name="直接连接符 91"/>
                <p:cNvCxnSpPr/>
                <p:nvPr/>
              </p:nvCxnSpPr>
              <p:spPr>
                <a:xfrm flipH="1">
                  <a:off x="2105337" y="3028324"/>
                  <a:ext cx="298711" cy="0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弧形 92"/>
                <p:cNvSpPr/>
                <p:nvPr/>
              </p:nvSpPr>
              <p:spPr>
                <a:xfrm flipH="1" flipV="1">
                  <a:off x="2098773" y="1880472"/>
                  <a:ext cx="566204" cy="914400"/>
                </a:xfrm>
                <a:prstGeom prst="arc">
                  <a:avLst>
                    <a:gd name="adj1" fmla="val 16133250"/>
                    <a:gd name="adj2" fmla="val 2652191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3937602" y="3386523"/>
                <a:ext cx="476226" cy="1495456"/>
                <a:chOff x="4571935" y="1885159"/>
                <a:chExt cx="628044" cy="2301300"/>
              </a:xfrm>
            </p:grpSpPr>
            <p:sp>
              <p:nvSpPr>
                <p:cNvPr id="95" name="弧形 94"/>
                <p:cNvSpPr/>
                <p:nvPr/>
              </p:nvSpPr>
              <p:spPr>
                <a:xfrm>
                  <a:off x="4571935" y="3272059"/>
                  <a:ext cx="562686" cy="914400"/>
                </a:xfrm>
                <a:prstGeom prst="arc">
                  <a:avLst>
                    <a:gd name="adj1" fmla="val 16133250"/>
                    <a:gd name="adj2" fmla="val 3035191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96" name="直接连接符 95"/>
                <p:cNvCxnSpPr/>
                <p:nvPr/>
              </p:nvCxnSpPr>
              <p:spPr>
                <a:xfrm flipV="1">
                  <a:off x="4856671" y="3052839"/>
                  <a:ext cx="343308" cy="1"/>
                </a:xfrm>
                <a:prstGeom prst="line">
                  <a:avLst/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弧形 96"/>
                <p:cNvSpPr/>
                <p:nvPr/>
              </p:nvSpPr>
              <p:spPr>
                <a:xfrm flipV="1">
                  <a:off x="4585028" y="1885159"/>
                  <a:ext cx="532535" cy="914400"/>
                </a:xfrm>
                <a:prstGeom prst="arc">
                  <a:avLst>
                    <a:gd name="adj1" fmla="val 16133250"/>
                    <a:gd name="adj2" fmla="val 3069120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2" name="组合 101"/>
              <p:cNvGrpSpPr/>
              <p:nvPr/>
            </p:nvGrpSpPr>
            <p:grpSpPr>
              <a:xfrm>
                <a:off x="3764861" y="5070471"/>
                <a:ext cx="436811" cy="1263412"/>
                <a:chOff x="4139952" y="1196752"/>
                <a:chExt cx="576064" cy="1944216"/>
              </a:xfrm>
            </p:grpSpPr>
            <p:sp>
              <p:nvSpPr>
                <p:cNvPr id="103" name="矩形 102"/>
                <p:cNvSpPr/>
                <p:nvPr/>
              </p:nvSpPr>
              <p:spPr>
                <a:xfrm>
                  <a:off x="4213942" y="1196752"/>
                  <a:ext cx="432048" cy="19442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prstClr val="white"/>
                      </a:solidFill>
                    </a:rPr>
                    <a:t>SU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 flipH="1">
                  <a:off x="4644008" y="1196752"/>
                  <a:ext cx="72008" cy="1944216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4139952" y="1196752"/>
                  <a:ext cx="72008" cy="194421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2555721" y="5446581"/>
                <a:ext cx="819021" cy="4679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prstClr val="white"/>
                    </a:solidFill>
                  </a:rPr>
                  <a:t>S           N</a:t>
                </a:r>
                <a:endParaRPr lang="zh-CN" altLang="en-US" sz="12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7" name="组合 106"/>
              <p:cNvGrpSpPr/>
              <p:nvPr/>
            </p:nvGrpSpPr>
            <p:grpSpPr>
              <a:xfrm>
                <a:off x="3111095" y="4938910"/>
                <a:ext cx="485270" cy="1483274"/>
                <a:chOff x="2485916" y="980728"/>
                <a:chExt cx="639970" cy="2282552"/>
              </a:xfrm>
            </p:grpSpPr>
            <p:sp>
              <p:nvSpPr>
                <p:cNvPr id="108" name="弧形 107"/>
                <p:cNvSpPr/>
                <p:nvPr/>
              </p:nvSpPr>
              <p:spPr>
                <a:xfrm>
                  <a:off x="2492480" y="2348880"/>
                  <a:ext cx="559640" cy="914400"/>
                </a:xfrm>
                <a:prstGeom prst="arc">
                  <a:avLst>
                    <a:gd name="adj1" fmla="val 16133250"/>
                    <a:gd name="adj2" fmla="val 2508951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2827175" y="2132856"/>
                  <a:ext cx="298711" cy="0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弧形 109"/>
                <p:cNvSpPr/>
                <p:nvPr/>
              </p:nvSpPr>
              <p:spPr>
                <a:xfrm flipV="1">
                  <a:off x="2485916" y="980728"/>
                  <a:ext cx="566204" cy="914400"/>
                </a:xfrm>
                <a:prstGeom prst="arc">
                  <a:avLst>
                    <a:gd name="adj1" fmla="val 16133250"/>
                    <a:gd name="adj2" fmla="val 2652191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3590059" y="4938911"/>
                <a:ext cx="429334" cy="1483274"/>
                <a:chOff x="2098773" y="1880472"/>
                <a:chExt cx="566204" cy="2282552"/>
              </a:xfrm>
            </p:grpSpPr>
            <p:sp>
              <p:nvSpPr>
                <p:cNvPr id="112" name="弧形 111"/>
                <p:cNvSpPr/>
                <p:nvPr/>
              </p:nvSpPr>
              <p:spPr>
                <a:xfrm flipH="1">
                  <a:off x="2105337" y="3248624"/>
                  <a:ext cx="559640" cy="914400"/>
                </a:xfrm>
                <a:prstGeom prst="arc">
                  <a:avLst>
                    <a:gd name="adj1" fmla="val 16133250"/>
                    <a:gd name="adj2" fmla="val 2508951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3" name="直接连接符 112"/>
                <p:cNvCxnSpPr/>
                <p:nvPr/>
              </p:nvCxnSpPr>
              <p:spPr>
                <a:xfrm flipH="1">
                  <a:off x="2105337" y="3028324"/>
                  <a:ext cx="298711" cy="0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弧形 113"/>
                <p:cNvSpPr/>
                <p:nvPr/>
              </p:nvSpPr>
              <p:spPr>
                <a:xfrm flipH="1" flipV="1">
                  <a:off x="2098773" y="1880472"/>
                  <a:ext cx="566204" cy="914400"/>
                </a:xfrm>
                <a:prstGeom prst="arc">
                  <a:avLst>
                    <a:gd name="adj1" fmla="val 16133250"/>
                    <a:gd name="adj2" fmla="val 2652191"/>
                  </a:avLst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n w="571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5293501" y="4944534"/>
                <a:ext cx="1454287" cy="1486129"/>
                <a:chOff x="2561389" y="997555"/>
                <a:chExt cx="1917906" cy="2286945"/>
              </a:xfrm>
            </p:grpSpPr>
            <p:sp>
              <p:nvSpPr>
                <p:cNvPr id="116" name="弧形 115"/>
                <p:cNvSpPr/>
                <p:nvPr/>
              </p:nvSpPr>
              <p:spPr>
                <a:xfrm flipH="1">
                  <a:off x="2626012" y="2370100"/>
                  <a:ext cx="1546325" cy="914400"/>
                </a:xfrm>
                <a:prstGeom prst="arc">
                  <a:avLst>
                    <a:gd name="adj1" fmla="val 16133250"/>
                    <a:gd name="adj2" fmla="val 20647390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>
                <a:xfrm>
                  <a:off x="3399175" y="1772816"/>
                  <a:ext cx="1080120" cy="720080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solidFill>
                        <a:prstClr val="white"/>
                      </a:solidFill>
                    </a:rPr>
                    <a:t>S           N</a:t>
                  </a:r>
                  <a:endParaRPr lang="zh-CN" altLang="en-US" sz="120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8" name="直接连接符 117"/>
                <p:cNvCxnSpPr/>
                <p:nvPr/>
              </p:nvCxnSpPr>
              <p:spPr>
                <a:xfrm flipH="1">
                  <a:off x="2561389" y="2132856"/>
                  <a:ext cx="845491" cy="0"/>
                </a:xfrm>
                <a:prstGeom prst="line">
                  <a:avLst/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弧形 118"/>
                <p:cNvSpPr/>
                <p:nvPr/>
              </p:nvSpPr>
              <p:spPr>
                <a:xfrm flipH="1" flipV="1">
                  <a:off x="2614264" y="997555"/>
                  <a:ext cx="1528583" cy="914400"/>
                </a:xfrm>
                <a:prstGeom prst="arc">
                  <a:avLst>
                    <a:gd name="adj1" fmla="val 16133250"/>
                    <a:gd name="adj2" fmla="val 21092710"/>
                  </a:avLst>
                </a:prstGeom>
                <a:ln w="38100"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" name="手杖形箭头 2"/>
              <p:cNvSpPr/>
              <p:nvPr/>
            </p:nvSpPr>
            <p:spPr>
              <a:xfrm rot="16200000">
                <a:off x="-317193" y="3078541"/>
                <a:ext cx="5106413" cy="507506"/>
              </a:xfrm>
              <a:prstGeom prst="uturnArrow">
                <a:avLst>
                  <a:gd name="adj1" fmla="val 25000"/>
                  <a:gd name="adj2" fmla="val 25000"/>
                  <a:gd name="adj3" fmla="val 50939"/>
                  <a:gd name="adj4" fmla="val 38400"/>
                  <a:gd name="adj5" fmla="val 99841"/>
                </a:avLst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12700">
                    <a:solidFill>
                      <a:srgbClr val="EEECE1"/>
                    </a:solidFill>
                  </a:ln>
                  <a:noFill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511912" y="767459"/>
              <a:ext cx="1152129" cy="5012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prstClr val="white"/>
                  </a:solidFill>
                  <a:latin typeface="宋体"/>
                </a:rPr>
                <a:t>△</a:t>
              </a:r>
              <a:r>
                <a:rPr lang="en-US" altLang="zh-CN" sz="2000" dirty="0" smtClean="0">
                  <a:solidFill>
                    <a:prstClr val="white"/>
                  </a:solidFill>
                  <a:latin typeface="宋体"/>
                </a:rPr>
                <a:t>W&gt;0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06697" y="2240057"/>
              <a:ext cx="1152129" cy="5012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prstClr val="white"/>
                  </a:solidFill>
                  <a:latin typeface="宋体"/>
                </a:rPr>
                <a:t>△</a:t>
              </a:r>
              <a:r>
                <a:rPr lang="en-US" altLang="zh-CN" sz="2000" dirty="0" smtClean="0">
                  <a:solidFill>
                    <a:prstClr val="white"/>
                  </a:solidFill>
                  <a:latin typeface="宋体"/>
                </a:rPr>
                <a:t>E=0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511912" y="3881180"/>
              <a:ext cx="1152129" cy="5012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prstClr val="white"/>
                  </a:solidFill>
                  <a:latin typeface="宋体"/>
                </a:rPr>
                <a:t>△</a:t>
              </a:r>
              <a:r>
                <a:rPr lang="en-US" altLang="zh-CN" sz="2000" dirty="0" smtClean="0">
                  <a:solidFill>
                    <a:prstClr val="white"/>
                  </a:solidFill>
                  <a:latin typeface="宋体"/>
                </a:rPr>
                <a:t>E=0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511912" y="5462597"/>
              <a:ext cx="1152129" cy="5012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prstClr val="white"/>
                  </a:solidFill>
                  <a:latin typeface="宋体"/>
                </a:rPr>
                <a:t>△</a:t>
              </a:r>
              <a:r>
                <a:rPr lang="en-US" altLang="zh-CN" sz="2000" dirty="0" smtClean="0">
                  <a:solidFill>
                    <a:prstClr val="white"/>
                  </a:solidFill>
                  <a:latin typeface="宋体"/>
                </a:rPr>
                <a:t>E=0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809074" y="696673"/>
              <a:ext cx="5940833" cy="7200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1796558" y="2174029"/>
              <a:ext cx="5940833" cy="7200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1776223" y="3836782"/>
              <a:ext cx="5940833" cy="7200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1796557" y="5364167"/>
              <a:ext cx="5940833" cy="7200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下箭头 18"/>
            <p:cNvSpPr/>
            <p:nvPr/>
          </p:nvSpPr>
          <p:spPr>
            <a:xfrm>
              <a:off x="4461831" y="1628800"/>
              <a:ext cx="278007" cy="38342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下箭头 99"/>
            <p:cNvSpPr/>
            <p:nvPr/>
          </p:nvSpPr>
          <p:spPr>
            <a:xfrm>
              <a:off x="4485415" y="3219374"/>
              <a:ext cx="278007" cy="38342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下箭头 100"/>
            <p:cNvSpPr/>
            <p:nvPr/>
          </p:nvSpPr>
          <p:spPr>
            <a:xfrm>
              <a:off x="4523814" y="4733929"/>
              <a:ext cx="278007" cy="38342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5148063" y="173079"/>
              <a:ext cx="819184" cy="432048"/>
              <a:chOff x="5652158" y="2276872"/>
              <a:chExt cx="819184" cy="432048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5652158" y="2276872"/>
                <a:ext cx="819184" cy="3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FS1</a:t>
                </a:r>
                <a:r>
                  <a:rPr lang="zh-CN" altLang="en-US" sz="1200" dirty="0" smtClean="0"/>
                  <a:t>＞</a:t>
                </a:r>
                <a:r>
                  <a:rPr lang="en-US" altLang="zh-CN" sz="1200" dirty="0" smtClean="0"/>
                  <a:t>0</a:t>
                </a:r>
                <a:endParaRPr lang="zh-CN" altLang="en-US" sz="1200" dirty="0"/>
              </a:p>
            </p:txBody>
          </p:sp>
          <p:cxnSp>
            <p:nvCxnSpPr>
              <p:cNvPr id="125" name="直接箭头连接符 124"/>
              <p:cNvCxnSpPr/>
              <p:nvPr/>
            </p:nvCxnSpPr>
            <p:spPr>
              <a:xfrm flipH="1">
                <a:off x="5796136" y="2708920"/>
                <a:ext cx="54006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组合 125"/>
            <p:cNvGrpSpPr/>
            <p:nvPr/>
          </p:nvGrpSpPr>
          <p:grpSpPr>
            <a:xfrm>
              <a:off x="5148064" y="4773098"/>
              <a:ext cx="857185" cy="430194"/>
              <a:chOff x="6750521" y="2276872"/>
              <a:chExt cx="857185" cy="430194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750521" y="2276872"/>
                <a:ext cx="857185" cy="3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FS2</a:t>
                </a:r>
                <a:r>
                  <a:rPr lang="zh-CN" altLang="en-US" sz="1200" dirty="0" smtClean="0"/>
                  <a:t>＞</a:t>
                </a:r>
                <a:r>
                  <a:rPr lang="en-US" altLang="zh-CN" sz="1200" dirty="0" smtClean="0"/>
                  <a:t>0</a:t>
                </a:r>
                <a:endParaRPr lang="zh-CN" altLang="en-US" sz="1200" dirty="0"/>
              </a:p>
            </p:txBody>
          </p:sp>
          <p:cxnSp>
            <p:nvCxnSpPr>
              <p:cNvPr id="128" name="直接箭头连接符 127"/>
              <p:cNvCxnSpPr/>
              <p:nvPr/>
            </p:nvCxnSpPr>
            <p:spPr>
              <a:xfrm>
                <a:off x="6948725" y="2707066"/>
                <a:ext cx="504056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TextBox 128"/>
          <p:cNvSpPr txBox="1"/>
          <p:nvPr/>
        </p:nvSpPr>
        <p:spPr>
          <a:xfrm>
            <a:off x="3663602" y="5807605"/>
            <a:ext cx="132663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</a:t>
            </a:r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＞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130" name="下箭头 129"/>
          <p:cNvSpPr/>
          <p:nvPr/>
        </p:nvSpPr>
        <p:spPr>
          <a:xfrm>
            <a:off x="4061697" y="5119915"/>
            <a:ext cx="485540" cy="61334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1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7"/>
    </mc:Choice>
    <mc:Fallback xmlns="">
      <p:transition spd="slow" advTm="4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876632" y="437300"/>
            <a:ext cx="396918" cy="933099"/>
            <a:chOff x="4139952" y="1196752"/>
            <a:chExt cx="576064" cy="1944216"/>
          </a:xfrm>
        </p:grpSpPr>
        <p:sp>
          <p:nvSpPr>
            <p:cNvPr id="15" name="矩形 14"/>
            <p:cNvSpPr/>
            <p:nvPr/>
          </p:nvSpPr>
          <p:spPr>
            <a:xfrm>
              <a:off x="4213942" y="1196752"/>
              <a:ext cx="43204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prstClr val="white"/>
                  </a:solidFill>
                </a:rPr>
                <a:t>SU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4644008" y="1196752"/>
              <a:ext cx="7200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139952" y="1196752"/>
              <a:ext cx="7200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77920" y="642417"/>
            <a:ext cx="1355025" cy="1095479"/>
            <a:chOff x="1835696" y="980728"/>
            <a:chExt cx="1966605" cy="2282552"/>
          </a:xfrm>
        </p:grpSpPr>
        <p:sp>
          <p:nvSpPr>
            <p:cNvPr id="7" name="矩形 6"/>
            <p:cNvSpPr/>
            <p:nvPr/>
          </p:nvSpPr>
          <p:spPr>
            <a:xfrm>
              <a:off x="1835696" y="1772816"/>
              <a:ext cx="1080120" cy="72008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solidFill>
                    <a:prstClr val="white"/>
                  </a:solidFill>
                </a:rPr>
                <a:t>S           N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" name="弧形 1"/>
            <p:cNvSpPr/>
            <p:nvPr/>
          </p:nvSpPr>
          <p:spPr>
            <a:xfrm>
              <a:off x="2029330" y="2348880"/>
              <a:ext cx="1772971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6" name="直接连接符 5"/>
            <p:cNvCxnSpPr>
              <a:stCxn id="7" idx="3"/>
            </p:cNvCxnSpPr>
            <p:nvPr/>
          </p:nvCxnSpPr>
          <p:spPr>
            <a:xfrm>
              <a:off x="2915816" y="2132856"/>
              <a:ext cx="88648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弧形 7"/>
            <p:cNvSpPr/>
            <p:nvPr/>
          </p:nvSpPr>
          <p:spPr>
            <a:xfrm flipV="1">
              <a:off x="2077292" y="980728"/>
              <a:ext cx="1677048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893688" y="1847619"/>
            <a:ext cx="396918" cy="933099"/>
            <a:chOff x="4139952" y="1196752"/>
            <a:chExt cx="576064" cy="1944216"/>
          </a:xfrm>
        </p:grpSpPr>
        <p:sp>
          <p:nvSpPr>
            <p:cNvPr id="64" name="矩形 63"/>
            <p:cNvSpPr/>
            <p:nvPr/>
          </p:nvSpPr>
          <p:spPr>
            <a:xfrm>
              <a:off x="4213942" y="1196752"/>
              <a:ext cx="43204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prstClr val="white"/>
                  </a:solidFill>
                </a:rPr>
                <a:t>SU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 flipH="1">
              <a:off x="4644008" y="1196752"/>
              <a:ext cx="7200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139952" y="1196752"/>
              <a:ext cx="72008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794976" y="2052736"/>
            <a:ext cx="1355025" cy="1095478"/>
            <a:chOff x="1835696" y="980728"/>
            <a:chExt cx="1966605" cy="2282552"/>
          </a:xfrm>
        </p:grpSpPr>
        <p:sp>
          <p:nvSpPr>
            <p:cNvPr id="68" name="矩形 67"/>
            <p:cNvSpPr/>
            <p:nvPr/>
          </p:nvSpPr>
          <p:spPr>
            <a:xfrm>
              <a:off x="1835696" y="1772816"/>
              <a:ext cx="1080120" cy="72008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solidFill>
                    <a:prstClr val="white"/>
                  </a:solidFill>
                </a:rPr>
                <a:t>S           N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69" name="弧形 68"/>
            <p:cNvSpPr/>
            <p:nvPr/>
          </p:nvSpPr>
          <p:spPr>
            <a:xfrm>
              <a:off x="2029330" y="2348880"/>
              <a:ext cx="1772971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70" name="直接连接符 69"/>
            <p:cNvCxnSpPr>
              <a:stCxn id="68" idx="3"/>
            </p:cNvCxnSpPr>
            <p:nvPr/>
          </p:nvCxnSpPr>
          <p:spPr>
            <a:xfrm>
              <a:off x="2915816" y="2132856"/>
              <a:ext cx="88648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弧形 70"/>
            <p:cNvSpPr/>
            <p:nvPr/>
          </p:nvSpPr>
          <p:spPr>
            <a:xfrm flipV="1">
              <a:off x="2077292" y="980728"/>
              <a:ext cx="1677048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876632" y="3153725"/>
            <a:ext cx="396918" cy="933099"/>
            <a:chOff x="4139952" y="1196752"/>
            <a:chExt cx="576064" cy="1944216"/>
          </a:xfrm>
        </p:grpSpPr>
        <p:sp>
          <p:nvSpPr>
            <p:cNvPr id="78" name="矩形 77"/>
            <p:cNvSpPr/>
            <p:nvPr/>
          </p:nvSpPr>
          <p:spPr>
            <a:xfrm>
              <a:off x="4213942" y="1196752"/>
              <a:ext cx="432048" cy="19442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prstClr val="white"/>
                  </a:solidFill>
                </a:rPr>
                <a:t>SU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 flipH="1">
              <a:off x="4644008" y="1196752"/>
              <a:ext cx="72008" cy="19442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139952" y="1196752"/>
              <a:ext cx="72008" cy="19442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3777920" y="3738993"/>
            <a:ext cx="744222" cy="345593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prstClr val="white"/>
                </a:solidFill>
              </a:rPr>
              <a:t>S           N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4288304" y="3360129"/>
            <a:ext cx="440951" cy="1095478"/>
            <a:chOff x="2485916" y="980728"/>
            <a:chExt cx="639970" cy="2282552"/>
          </a:xfrm>
        </p:grpSpPr>
        <p:sp>
          <p:nvSpPr>
            <p:cNvPr id="87" name="弧形 86"/>
            <p:cNvSpPr/>
            <p:nvPr/>
          </p:nvSpPr>
          <p:spPr>
            <a:xfrm>
              <a:off x="2492480" y="2348880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827175" y="2132856"/>
              <a:ext cx="29871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弧形 88"/>
            <p:cNvSpPr/>
            <p:nvPr/>
          </p:nvSpPr>
          <p:spPr>
            <a:xfrm flipV="1">
              <a:off x="2485916" y="980728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723525" y="3360129"/>
            <a:ext cx="390124" cy="1095478"/>
            <a:chOff x="2098773" y="1880472"/>
            <a:chExt cx="566204" cy="2282552"/>
          </a:xfrm>
        </p:grpSpPr>
        <p:sp>
          <p:nvSpPr>
            <p:cNvPr id="91" name="弧形 90"/>
            <p:cNvSpPr/>
            <p:nvPr/>
          </p:nvSpPr>
          <p:spPr>
            <a:xfrm flipH="1">
              <a:off x="2105337" y="3248624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 flipH="1">
              <a:off x="2105337" y="3028324"/>
              <a:ext cx="29871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弧形 92"/>
            <p:cNvSpPr/>
            <p:nvPr/>
          </p:nvSpPr>
          <p:spPr>
            <a:xfrm flipH="1" flipV="1">
              <a:off x="2098773" y="1880472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869979" y="4567650"/>
            <a:ext cx="396918" cy="933099"/>
            <a:chOff x="4139952" y="1196752"/>
            <a:chExt cx="576064" cy="1944216"/>
          </a:xfrm>
        </p:grpSpPr>
        <p:sp>
          <p:nvSpPr>
            <p:cNvPr id="103" name="矩形 102"/>
            <p:cNvSpPr/>
            <p:nvPr/>
          </p:nvSpPr>
          <p:spPr>
            <a:xfrm>
              <a:off x="4213942" y="1196752"/>
              <a:ext cx="432048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prstClr val="white"/>
                  </a:solidFill>
                </a:rPr>
                <a:t>SU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 flipH="1">
              <a:off x="4644008" y="1196752"/>
              <a:ext cx="72008" cy="194421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4139952" y="1196752"/>
              <a:ext cx="72008" cy="19442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3771267" y="5152918"/>
            <a:ext cx="744222" cy="345593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prstClr val="white"/>
                </a:solidFill>
              </a:rPr>
              <a:t>S           N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275920" y="4777975"/>
            <a:ext cx="440951" cy="1095479"/>
            <a:chOff x="2485916" y="980728"/>
            <a:chExt cx="639970" cy="2282552"/>
          </a:xfrm>
        </p:grpSpPr>
        <p:sp>
          <p:nvSpPr>
            <p:cNvPr id="108" name="弧形 107"/>
            <p:cNvSpPr/>
            <p:nvPr/>
          </p:nvSpPr>
          <p:spPr>
            <a:xfrm>
              <a:off x="2492480" y="2348880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2827175" y="2132856"/>
              <a:ext cx="29871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弧形 109"/>
            <p:cNvSpPr/>
            <p:nvPr/>
          </p:nvSpPr>
          <p:spPr>
            <a:xfrm flipV="1">
              <a:off x="2485916" y="980728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711141" y="4777976"/>
            <a:ext cx="390124" cy="1095479"/>
            <a:chOff x="2098773" y="1880472"/>
            <a:chExt cx="566204" cy="2282552"/>
          </a:xfrm>
        </p:grpSpPr>
        <p:sp>
          <p:nvSpPr>
            <p:cNvPr id="112" name="弧形 111"/>
            <p:cNvSpPr/>
            <p:nvPr/>
          </p:nvSpPr>
          <p:spPr>
            <a:xfrm flipH="1">
              <a:off x="2105337" y="3248624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13" name="直接连接符 112"/>
            <p:cNvCxnSpPr/>
            <p:nvPr/>
          </p:nvCxnSpPr>
          <p:spPr>
            <a:xfrm flipH="1">
              <a:off x="2105337" y="3028324"/>
              <a:ext cx="29871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弧形 113"/>
            <p:cNvSpPr/>
            <p:nvPr/>
          </p:nvSpPr>
          <p:spPr>
            <a:xfrm flipH="1" flipV="1">
              <a:off x="2098773" y="1880472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3" name="手杖形箭头 2"/>
          <p:cNvSpPr/>
          <p:nvPr/>
        </p:nvSpPr>
        <p:spPr>
          <a:xfrm rot="16200000">
            <a:off x="-975037" y="2869337"/>
            <a:ext cx="4498450" cy="461157"/>
          </a:xfrm>
          <a:prstGeom prst="uturnArrow">
            <a:avLst>
              <a:gd name="adj1" fmla="val 25000"/>
              <a:gd name="adj2" fmla="val 25000"/>
              <a:gd name="adj3" fmla="val 50939"/>
              <a:gd name="adj4" fmla="val 38400"/>
              <a:gd name="adj5" fmla="val 99841"/>
            </a:avLst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2700">
                <a:solidFill>
                  <a:srgbClr val="EEECE1"/>
                </a:solidFill>
              </a:ln>
              <a:noFill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35946" y="650636"/>
            <a:ext cx="104690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W</a:t>
            </a:r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＞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46898" y="2057440"/>
            <a:ext cx="104690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E=0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35946" y="3363547"/>
            <a:ext cx="104690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E=0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44695" y="4801401"/>
            <a:ext cx="104690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</a:t>
            </a:r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＜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1831374" y="208771"/>
            <a:ext cx="1355025" cy="1095479"/>
            <a:chOff x="1835696" y="980728"/>
            <a:chExt cx="1966605" cy="2282552"/>
          </a:xfrm>
        </p:grpSpPr>
        <p:sp>
          <p:nvSpPr>
            <p:cNvPr id="130" name="矩形 129"/>
            <p:cNvSpPr/>
            <p:nvPr/>
          </p:nvSpPr>
          <p:spPr>
            <a:xfrm>
              <a:off x="1835696" y="1772816"/>
              <a:ext cx="1080120" cy="72008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solidFill>
                    <a:prstClr val="white"/>
                  </a:solidFill>
                </a:rPr>
                <a:t>S           N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31" name="弧形 130"/>
            <p:cNvSpPr/>
            <p:nvPr/>
          </p:nvSpPr>
          <p:spPr>
            <a:xfrm>
              <a:off x="2029330" y="2348880"/>
              <a:ext cx="1772971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32" name="直接连接符 131"/>
            <p:cNvCxnSpPr>
              <a:stCxn id="130" idx="3"/>
            </p:cNvCxnSpPr>
            <p:nvPr/>
          </p:nvCxnSpPr>
          <p:spPr>
            <a:xfrm>
              <a:off x="2915816" y="2132856"/>
              <a:ext cx="88648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弧形 132"/>
            <p:cNvSpPr/>
            <p:nvPr/>
          </p:nvSpPr>
          <p:spPr>
            <a:xfrm flipV="1">
              <a:off x="2077292" y="980728"/>
              <a:ext cx="1677048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3780329" y="1580185"/>
            <a:ext cx="1355025" cy="1095478"/>
            <a:chOff x="1835696" y="980728"/>
            <a:chExt cx="1966605" cy="2282552"/>
          </a:xfrm>
        </p:grpSpPr>
        <p:sp>
          <p:nvSpPr>
            <p:cNvPr id="139" name="矩形 138"/>
            <p:cNvSpPr/>
            <p:nvPr/>
          </p:nvSpPr>
          <p:spPr>
            <a:xfrm>
              <a:off x="1835696" y="1772816"/>
              <a:ext cx="1080120" cy="72008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solidFill>
                    <a:prstClr val="white"/>
                  </a:solidFill>
                </a:rPr>
                <a:t>S           N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40" name="弧形 139"/>
            <p:cNvSpPr/>
            <p:nvPr/>
          </p:nvSpPr>
          <p:spPr>
            <a:xfrm>
              <a:off x="2029330" y="2348880"/>
              <a:ext cx="1772971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41" name="直接连接符 140"/>
            <p:cNvCxnSpPr>
              <a:stCxn id="139" idx="3"/>
            </p:cNvCxnSpPr>
            <p:nvPr/>
          </p:nvCxnSpPr>
          <p:spPr>
            <a:xfrm>
              <a:off x="2915816" y="2132856"/>
              <a:ext cx="88648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弧形 141"/>
            <p:cNvSpPr/>
            <p:nvPr/>
          </p:nvSpPr>
          <p:spPr>
            <a:xfrm flipV="1">
              <a:off x="2077292" y="980728"/>
              <a:ext cx="1677048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3786982" y="3300139"/>
            <a:ext cx="744222" cy="345593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prstClr val="white"/>
                </a:solidFill>
              </a:rPr>
              <a:t>S           N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4297366" y="2921275"/>
            <a:ext cx="440951" cy="1095478"/>
            <a:chOff x="2485916" y="980728"/>
            <a:chExt cx="639970" cy="2282552"/>
          </a:xfrm>
        </p:grpSpPr>
        <p:sp>
          <p:nvSpPr>
            <p:cNvPr id="149" name="弧形 148"/>
            <p:cNvSpPr/>
            <p:nvPr/>
          </p:nvSpPr>
          <p:spPr>
            <a:xfrm>
              <a:off x="2492480" y="2348880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>
            <a:xfrm>
              <a:off x="2827175" y="2132856"/>
              <a:ext cx="29871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弧形 150"/>
            <p:cNvSpPr/>
            <p:nvPr/>
          </p:nvSpPr>
          <p:spPr>
            <a:xfrm flipV="1">
              <a:off x="2485916" y="980728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4732587" y="2921275"/>
            <a:ext cx="390124" cy="1095478"/>
            <a:chOff x="2098773" y="1880472"/>
            <a:chExt cx="566204" cy="2282552"/>
          </a:xfrm>
        </p:grpSpPr>
        <p:sp>
          <p:nvSpPr>
            <p:cNvPr id="153" name="弧形 152"/>
            <p:cNvSpPr/>
            <p:nvPr/>
          </p:nvSpPr>
          <p:spPr>
            <a:xfrm flipH="1">
              <a:off x="2105337" y="3248624"/>
              <a:ext cx="559640" cy="914400"/>
            </a:xfrm>
            <a:prstGeom prst="arc">
              <a:avLst>
                <a:gd name="adj1" fmla="val 16133250"/>
                <a:gd name="adj2" fmla="val 250895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54" name="直接连接符 153"/>
            <p:cNvCxnSpPr/>
            <p:nvPr/>
          </p:nvCxnSpPr>
          <p:spPr>
            <a:xfrm flipH="1">
              <a:off x="2105337" y="3028324"/>
              <a:ext cx="29871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弧形 154"/>
            <p:cNvSpPr/>
            <p:nvPr/>
          </p:nvSpPr>
          <p:spPr>
            <a:xfrm flipH="1" flipV="1">
              <a:off x="2098773" y="1880472"/>
              <a:ext cx="566204" cy="914400"/>
            </a:xfrm>
            <a:prstGeom prst="arc">
              <a:avLst>
                <a:gd name="adj1" fmla="val 16133250"/>
                <a:gd name="adj2" fmla="val 265219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169" name="下箭头 168"/>
          <p:cNvSpPr/>
          <p:nvPr/>
        </p:nvSpPr>
        <p:spPr>
          <a:xfrm>
            <a:off x="5449743" y="1454718"/>
            <a:ext cx="252617" cy="283178"/>
          </a:xfrm>
          <a:prstGeom prst="down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下箭头 169"/>
          <p:cNvSpPr/>
          <p:nvPr/>
        </p:nvSpPr>
        <p:spPr>
          <a:xfrm>
            <a:off x="5449742" y="2934078"/>
            <a:ext cx="252617" cy="283178"/>
          </a:xfrm>
          <a:prstGeom prst="down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下箭头 170"/>
          <p:cNvSpPr/>
          <p:nvPr/>
        </p:nvSpPr>
        <p:spPr>
          <a:xfrm>
            <a:off x="5463478" y="4189910"/>
            <a:ext cx="252617" cy="283178"/>
          </a:xfrm>
          <a:prstGeom prst="down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2" name="组合 171"/>
          <p:cNvGrpSpPr/>
          <p:nvPr/>
        </p:nvGrpSpPr>
        <p:grpSpPr>
          <a:xfrm>
            <a:off x="1831374" y="4253661"/>
            <a:ext cx="1355025" cy="1095479"/>
            <a:chOff x="1835696" y="980728"/>
            <a:chExt cx="1966605" cy="2282552"/>
          </a:xfrm>
        </p:grpSpPr>
        <p:sp>
          <p:nvSpPr>
            <p:cNvPr id="173" name="矩形 172"/>
            <p:cNvSpPr/>
            <p:nvPr/>
          </p:nvSpPr>
          <p:spPr>
            <a:xfrm>
              <a:off x="1835696" y="1772816"/>
              <a:ext cx="1080120" cy="72008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solidFill>
                    <a:prstClr val="white"/>
                  </a:solidFill>
                </a:rPr>
                <a:t>S           N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74" name="弧形 173"/>
            <p:cNvSpPr/>
            <p:nvPr/>
          </p:nvSpPr>
          <p:spPr>
            <a:xfrm>
              <a:off x="2029330" y="2348880"/>
              <a:ext cx="1772971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175" name="直接连接符 174"/>
            <p:cNvCxnSpPr>
              <a:stCxn id="173" idx="3"/>
            </p:cNvCxnSpPr>
            <p:nvPr/>
          </p:nvCxnSpPr>
          <p:spPr>
            <a:xfrm>
              <a:off x="2915816" y="2132856"/>
              <a:ext cx="88648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弧形 175"/>
            <p:cNvSpPr/>
            <p:nvPr/>
          </p:nvSpPr>
          <p:spPr>
            <a:xfrm flipV="1">
              <a:off x="2077292" y="980728"/>
              <a:ext cx="1677048" cy="914400"/>
            </a:xfrm>
            <a:prstGeom prst="arc">
              <a:avLst>
                <a:gd name="adj1" fmla="val 16133250"/>
                <a:gd name="adj2" fmla="val 2064739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483366" y="6205275"/>
            <a:ext cx="132663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宋体"/>
              </a:rPr>
              <a:t>△</a:t>
            </a:r>
            <a:r>
              <a:rPr lang="en-US" altLang="zh-CN" sz="2000" dirty="0" smtClean="0">
                <a:solidFill>
                  <a:prstClr val="white"/>
                </a:solidFill>
                <a:latin typeface="宋体"/>
              </a:rPr>
              <a:t>E=0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83" name="下箭头 82"/>
          <p:cNvSpPr/>
          <p:nvPr/>
        </p:nvSpPr>
        <p:spPr>
          <a:xfrm>
            <a:off x="4888114" y="5758429"/>
            <a:ext cx="385436" cy="38170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754246" y="332656"/>
            <a:ext cx="5338034" cy="112206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1743000" y="1770415"/>
            <a:ext cx="5338034" cy="108252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1724728" y="3075667"/>
            <a:ext cx="5338034" cy="111424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1754246" y="4473088"/>
            <a:ext cx="5308516" cy="118094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7"/>
    </mc:Choice>
    <mc:Fallback xmlns="">
      <p:transition spd="slow" advTm="45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5352" y="386661"/>
            <a:ext cx="7128792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Physics fields and superconducting material parameters used in the simulation</a:t>
            </a:r>
            <a:endParaRPr lang="zh-CN" altLang="en-US" sz="2800" b="1" dirty="0">
              <a:solidFill>
                <a:prstClr val="white"/>
              </a:solidFill>
              <a:latin typeface="宋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003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7" r="32758" b="33316"/>
          <a:stretch/>
        </p:blipFill>
        <p:spPr>
          <a:xfrm>
            <a:off x="755576" y="604419"/>
            <a:ext cx="2961804" cy="11683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1" r="70632" b="29489"/>
          <a:stretch/>
        </p:blipFill>
        <p:spPr>
          <a:xfrm>
            <a:off x="1502963" y="4016097"/>
            <a:ext cx="1467030" cy="10801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31637" r="31643" b="33221"/>
          <a:stretch/>
        </p:blipFill>
        <p:spPr>
          <a:xfrm>
            <a:off x="755577" y="2272388"/>
            <a:ext cx="2909608" cy="1107112"/>
          </a:xfrm>
          <a:prstGeom prst="rect">
            <a:avLst/>
          </a:prstGeom>
        </p:spPr>
      </p:pic>
      <p:pic>
        <p:nvPicPr>
          <p:cNvPr id="8" name="模型.avi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3"/>
          <a:srcRect l="4502" t="20720" r="31325" b="21286"/>
          <a:stretch/>
        </p:blipFill>
        <p:spPr>
          <a:xfrm>
            <a:off x="5945433" y="125440"/>
            <a:ext cx="2450496" cy="1661354"/>
          </a:xfrm>
        </p:spPr>
      </p:pic>
      <p:pic>
        <p:nvPicPr>
          <p:cNvPr id="9" name="动磁.avi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4570" t="20679" r="32102" b="21586"/>
          <a:stretch/>
        </p:blipFill>
        <p:spPr>
          <a:xfrm>
            <a:off x="6013261" y="1882047"/>
            <a:ext cx="2373622" cy="1552699"/>
          </a:xfrm>
        </p:spPr>
      </p:pic>
      <p:pic>
        <p:nvPicPr>
          <p:cNvPr id="20" name="铁磁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5"/>
          <a:srcRect l="4567" t="20390" r="30188" b="20135"/>
          <a:stretch/>
        </p:blipFill>
        <p:spPr>
          <a:xfrm>
            <a:off x="6029434" y="5245908"/>
            <a:ext cx="2376727" cy="15071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7" r="32758" b="33316"/>
          <a:stretch/>
        </p:blipFill>
        <p:spPr>
          <a:xfrm>
            <a:off x="736185" y="5563986"/>
            <a:ext cx="2894509" cy="1055778"/>
          </a:xfrm>
          <a:prstGeom prst="rect">
            <a:avLst/>
          </a:prstGeom>
        </p:spPr>
      </p:pic>
      <p:pic>
        <p:nvPicPr>
          <p:cNvPr id="3" name="定磁体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16"/>
          <a:srcRect l="3846" t="26346" r="37596" b="21650"/>
          <a:stretch/>
        </p:blipFill>
        <p:spPr>
          <a:xfrm>
            <a:off x="6013261" y="3584049"/>
            <a:ext cx="2409072" cy="15121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0210" y="188921"/>
            <a:ext cx="1461630" cy="2769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</a:rPr>
              <a:t>Complete model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2179" y="3572282"/>
            <a:ext cx="1956062" cy="2769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prstClr val="white"/>
                </a:solidFill>
              </a:rPr>
              <a:t>Without the moving magnet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2179" y="1882047"/>
            <a:ext cx="1965685" cy="2769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 smtClean="0">
                <a:solidFill>
                  <a:prstClr val="white"/>
                </a:solidFill>
              </a:rPr>
              <a:t>Without </a:t>
            </a:r>
            <a:r>
              <a:rPr lang="en-US" altLang="zh-CN" dirty="0">
                <a:solidFill>
                  <a:prstClr val="white"/>
                </a:solidFill>
              </a:rPr>
              <a:t>the fixed </a:t>
            </a:r>
            <a:r>
              <a:rPr lang="en-US" altLang="zh-CN" dirty="0" smtClean="0">
                <a:solidFill>
                  <a:prstClr val="white"/>
                </a:solidFill>
              </a:rPr>
              <a:t>magnet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5204229"/>
            <a:ext cx="2961803" cy="2769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Moving magnet replaced with </a:t>
            </a:r>
            <a:r>
              <a:rPr lang="en-US" altLang="zh-CN" dirty="0" err="1"/>
              <a:t>ferromagnet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211960" y="974700"/>
            <a:ext cx="1296144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4221391" y="4340133"/>
            <a:ext cx="1296144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4249651" y="2645924"/>
            <a:ext cx="1296144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4239562" y="5911855"/>
            <a:ext cx="1296144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604419"/>
            <a:ext cx="1268542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Simulation video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1698" y="2272388"/>
            <a:ext cx="1268542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Simulation video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1960" y="4016097"/>
            <a:ext cx="1268542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Simulation video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1960" y="5563986"/>
            <a:ext cx="1268542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Simulation video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10025" r="39759"/>
          <a:stretch/>
        </p:blipFill>
        <p:spPr>
          <a:xfrm>
            <a:off x="157802" y="1687934"/>
            <a:ext cx="2902621" cy="199744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10309" r="40241" b="2243"/>
          <a:stretch/>
        </p:blipFill>
        <p:spPr>
          <a:xfrm>
            <a:off x="3060423" y="1674570"/>
            <a:ext cx="2902137" cy="196227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t="10875" r="40000" b="2527"/>
          <a:stretch/>
        </p:blipFill>
        <p:spPr>
          <a:xfrm>
            <a:off x="6035028" y="1692419"/>
            <a:ext cx="2877276" cy="19265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12290" r="40602" b="2526"/>
          <a:stretch/>
        </p:blipFill>
        <p:spPr>
          <a:xfrm>
            <a:off x="157803" y="3970275"/>
            <a:ext cx="2805541" cy="187243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0591" r="40362" b="2527"/>
          <a:stretch/>
        </p:blipFill>
        <p:spPr>
          <a:xfrm>
            <a:off x="5962560" y="3933418"/>
            <a:ext cx="2889156" cy="1949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7377" y="363684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0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3857" y="365383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5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3102" y="365641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6-8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6537" y="588280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9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93857" y="589611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11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0913" y="476672"/>
            <a:ext cx="6862106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3200" dirty="0"/>
              <a:t>Electromagnetic distribution at each time point in the complete model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12141" r="41001" b="1962"/>
          <a:stretch/>
        </p:blipFill>
        <p:spPr>
          <a:xfrm>
            <a:off x="3079927" y="3970275"/>
            <a:ext cx="2784882" cy="189760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054947" y="590943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13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4341" r="29584"/>
          <a:stretch/>
        </p:blipFill>
        <p:spPr>
          <a:xfrm flipV="1">
            <a:off x="96775" y="1709518"/>
            <a:ext cx="2943990" cy="20070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32744"/>
          <a:stretch/>
        </p:blipFill>
        <p:spPr>
          <a:xfrm flipV="1">
            <a:off x="3039679" y="1699450"/>
            <a:ext cx="3016381" cy="2027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r="29453"/>
          <a:stretch/>
        </p:blipFill>
        <p:spPr>
          <a:xfrm flipV="1">
            <a:off x="5992007" y="1665534"/>
            <a:ext cx="3040183" cy="21666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4653" r="30139"/>
          <a:stretch/>
        </p:blipFill>
        <p:spPr>
          <a:xfrm>
            <a:off x="5998106" y="3882613"/>
            <a:ext cx="2978803" cy="2108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9386" y="476672"/>
            <a:ext cx="6767373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3200" dirty="0"/>
              <a:t>Electromagnetic distribution at each time point for the moving magnet only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994" y="367826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0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232" y="367826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5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8061" y="369667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6-8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4488" y="590006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11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7313" r="30932" b="3247"/>
          <a:stretch/>
        </p:blipFill>
        <p:spPr>
          <a:xfrm>
            <a:off x="215270" y="3949419"/>
            <a:ext cx="2739555" cy="19024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1011" y="585362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9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7132" r="31083" b="4228"/>
          <a:stretch/>
        </p:blipFill>
        <p:spPr>
          <a:xfrm>
            <a:off x="3121298" y="3949419"/>
            <a:ext cx="2735483" cy="19024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19545" y="591984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</a:rPr>
              <a:t>13</a:t>
            </a:r>
            <a:r>
              <a:rPr lang="en-US" altLang="zh-CN" sz="1200" dirty="0">
                <a:solidFill>
                  <a:prstClr val="black"/>
                </a:solidFill>
              </a:rPr>
              <a:t>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</TotalTime>
  <Words>402</Words>
  <Application>Microsoft Office PowerPoint</Application>
  <PresentationFormat>全屏显示(4:3)</PresentationFormat>
  <Paragraphs>115</Paragraphs>
  <Slides>13</Slides>
  <Notes>0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分析</dc:title>
  <dc:creator>Windows 用户</dc:creator>
  <cp:lastModifiedBy>Windows 用户</cp:lastModifiedBy>
  <cp:revision>402</cp:revision>
  <dcterms:created xsi:type="dcterms:W3CDTF">2024-07-03T01:06:12Z</dcterms:created>
  <dcterms:modified xsi:type="dcterms:W3CDTF">2024-10-01T10:01:35Z</dcterms:modified>
</cp:coreProperties>
</file>