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4FATPniOvtJ21dTYyxFY24Blq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1823953" y="1026367"/>
            <a:ext cx="248946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 GSE6575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4888164" y="370277"/>
            <a:ext cx="298998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 Spectrum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2907" y="2007629"/>
            <a:ext cx="5625964" cy="3824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45862" y="1395699"/>
            <a:ext cx="5036774" cy="4197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0"/>
          <p:cNvSpPr txBox="1"/>
          <p:nvPr/>
        </p:nvSpPr>
        <p:spPr>
          <a:xfrm>
            <a:off x="1823953" y="1026367"/>
            <a:ext cx="25888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0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0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5543" y="1722670"/>
            <a:ext cx="5465670" cy="3931654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0"/>
          <p:cNvSpPr txBox="1"/>
          <p:nvPr/>
        </p:nvSpPr>
        <p:spPr>
          <a:xfrm>
            <a:off x="6399764" y="3059668"/>
            <a:ext cx="532248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genes available</a:t>
            </a:r>
            <a:endParaRPr sz="5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"/>
          <p:cNvSpPr txBox="1"/>
          <p:nvPr/>
        </p:nvSpPr>
        <p:spPr>
          <a:xfrm>
            <a:off x="1823953" y="1026367"/>
            <a:ext cx="309539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1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1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832" y="1651679"/>
            <a:ext cx="5441468" cy="394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3300" y="969279"/>
            <a:ext cx="5860724" cy="4883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2"/>
          <p:cNvSpPr txBox="1"/>
          <p:nvPr/>
        </p:nvSpPr>
        <p:spPr>
          <a:xfrm>
            <a:off x="1823953" y="1026367"/>
            <a:ext cx="309539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2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2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749" y="1536604"/>
            <a:ext cx="5494852" cy="3949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27401" y="1235490"/>
            <a:ext cx="5494852" cy="4579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"/>
          <p:cNvSpPr txBox="1"/>
          <p:nvPr/>
        </p:nvSpPr>
        <p:spPr>
          <a:xfrm>
            <a:off x="1823953" y="1026367"/>
            <a:ext cx="318677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3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3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" name="Google Shape;20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188" y="1536604"/>
            <a:ext cx="5744984" cy="4117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5727" y="1395699"/>
            <a:ext cx="5155190" cy="4295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4"/>
          <p:cNvSpPr txBox="1"/>
          <p:nvPr/>
        </p:nvSpPr>
        <p:spPr>
          <a:xfrm>
            <a:off x="1823953" y="1026367"/>
            <a:ext cx="3205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4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4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188" y="1395698"/>
            <a:ext cx="5873230" cy="425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8883" y="1395698"/>
            <a:ext cx="5244438" cy="4370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5"/>
          <p:cNvSpPr txBox="1"/>
          <p:nvPr/>
        </p:nvSpPr>
        <p:spPr>
          <a:xfrm>
            <a:off x="1823953" y="1026367"/>
            <a:ext cx="320536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5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5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749" y="1395699"/>
            <a:ext cx="5585647" cy="4047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3522" y="993916"/>
            <a:ext cx="5338729" cy="4448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6"/>
          <p:cNvSpPr txBox="1"/>
          <p:nvPr/>
        </p:nvSpPr>
        <p:spPr>
          <a:xfrm>
            <a:off x="1823953" y="1026367"/>
            <a:ext cx="3205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6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6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748" y="1536604"/>
            <a:ext cx="5613551" cy="4100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30106" y="1273110"/>
            <a:ext cx="5734954" cy="4779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"/>
          <p:cNvSpPr txBox="1"/>
          <p:nvPr/>
        </p:nvSpPr>
        <p:spPr>
          <a:xfrm>
            <a:off x="1823952" y="1026367"/>
            <a:ext cx="33641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q) GSE53987_STR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17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17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Google Shape;23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082" y="1471899"/>
            <a:ext cx="5542070" cy="3869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211033"/>
            <a:ext cx="5542070" cy="4618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8"/>
          <p:cNvSpPr txBox="1"/>
          <p:nvPr/>
        </p:nvSpPr>
        <p:spPr>
          <a:xfrm>
            <a:off x="1823953" y="1026367"/>
            <a:ext cx="305468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r) GSE53987_STR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8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18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6" name="Google Shape;24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1155" y="1536604"/>
            <a:ext cx="5284590" cy="3862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4136" y="1266046"/>
            <a:ext cx="5284590" cy="440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9"/>
          <p:cNvSpPr txBox="1"/>
          <p:nvPr/>
        </p:nvSpPr>
        <p:spPr>
          <a:xfrm>
            <a:off x="1823953" y="1026367"/>
            <a:ext cx="305468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s) GSE53987_STR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9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9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5" name="Google Shape;25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749" y="1685993"/>
            <a:ext cx="5442452" cy="3986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9879" y="1026367"/>
            <a:ext cx="5512372" cy="4593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GSE18123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4888164" y="370277"/>
            <a:ext cx="298998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 Spectrum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688" y="1457013"/>
            <a:ext cx="6001512" cy="409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9200" y="1353659"/>
            <a:ext cx="5159812" cy="42998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1823953" y="1026367"/>
            <a:ext cx="25888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c) GSE25507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3"/>
          <p:cNvSpPr txBox="1"/>
          <p:nvPr/>
        </p:nvSpPr>
        <p:spPr>
          <a:xfrm>
            <a:off x="4888164" y="370277"/>
            <a:ext cx="298998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 Spectrum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780" y="1546371"/>
            <a:ext cx="5972520" cy="4107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4257" y="1414478"/>
            <a:ext cx="4929545" cy="4107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d) GSE17612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4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4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" name="Google Shape;11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188" y="1395698"/>
            <a:ext cx="5755213" cy="3976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57568" y="1143792"/>
            <a:ext cx="5484499" cy="4570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/>
        </p:nvSpPr>
        <p:spPr>
          <a:xfrm>
            <a:off x="1823953" y="1026367"/>
            <a:ext cx="302187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e) GSE62333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749" y="1765178"/>
            <a:ext cx="5509305" cy="379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6948" y="1395699"/>
            <a:ext cx="4826317" cy="40219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/>
          <p:nvPr/>
        </p:nvSpPr>
        <p:spPr>
          <a:xfrm>
            <a:off x="1823953" y="1026367"/>
            <a:ext cx="245278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f) GSE5389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6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6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6"/>
          <p:cNvPicPr preferRelativeResize="0"/>
          <p:nvPr/>
        </p:nvPicPr>
        <p:blipFill rotWithShape="1">
          <a:blip r:embed="rId3">
            <a:alphaModFix/>
          </a:blip>
          <a:srcRect l="25782" t="-2676"/>
          <a:stretch/>
        </p:blipFill>
        <p:spPr>
          <a:xfrm>
            <a:off x="446184" y="1509734"/>
            <a:ext cx="5255258" cy="3775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34930" y="1114484"/>
            <a:ext cx="5728420" cy="4773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 txBox="1"/>
          <p:nvPr/>
        </p:nvSpPr>
        <p:spPr>
          <a:xfrm>
            <a:off x="1823953" y="1026367"/>
            <a:ext cx="248465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g) GSE7036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7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7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83300" y="1211032"/>
            <a:ext cx="5638951" cy="469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709" y="1676352"/>
            <a:ext cx="5460331" cy="3733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8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8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749" y="1395699"/>
            <a:ext cx="5610108" cy="4032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56941" y="1211033"/>
            <a:ext cx="4987330" cy="4156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1823953" y="1026367"/>
            <a:ext cx="25888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9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9"/>
          <p:cNvSpPr/>
          <p:nvPr/>
        </p:nvSpPr>
        <p:spPr>
          <a:xfrm>
            <a:off x="279188" y="6279636"/>
            <a:ext cx="114430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Heatmaps showing the differentially expressed genes after Empirical Bayes analysis (raw p-value &lt; 0.05)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1794" y="1395698"/>
            <a:ext cx="5873230" cy="425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01198" y="1026367"/>
            <a:ext cx="5530260" cy="460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</Words>
  <Application>Microsoft Office PowerPoint</Application>
  <PresentationFormat>Panorámica</PresentationFormat>
  <Paragraphs>60</Paragraphs>
  <Slides>19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2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1</cp:revision>
  <dcterms:created xsi:type="dcterms:W3CDTF">2024-05-16T14:56:22Z</dcterms:created>
  <dcterms:modified xsi:type="dcterms:W3CDTF">2024-10-16T10:33:37Z</dcterms:modified>
</cp:coreProperties>
</file>