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jDKvUu4ehPfBGlmVq44J59DoB5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1823953" y="1026367"/>
            <a:ext cx="24894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GSE6575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4888164" y="370277"/>
            <a:ext cx="20707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7496" y="1584281"/>
            <a:ext cx="4836612" cy="4030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1497" y="1846263"/>
            <a:ext cx="6095999" cy="3165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0"/>
          <p:cNvSpPr txBox="1"/>
          <p:nvPr/>
        </p:nvSpPr>
        <p:spPr>
          <a:xfrm>
            <a:off x="1823953" y="1026367"/>
            <a:ext cx="256980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0"/>
          <p:cNvSpPr txBox="1"/>
          <p:nvPr/>
        </p:nvSpPr>
        <p:spPr>
          <a:xfrm>
            <a:off x="4888164" y="370277"/>
            <a:ext cx="29751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0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82" name="Google Shape;182;p10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719" y="2044700"/>
            <a:ext cx="5713853" cy="2967037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0"/>
          <p:cNvSpPr txBox="1"/>
          <p:nvPr/>
        </p:nvSpPr>
        <p:spPr>
          <a:xfrm>
            <a:off x="6662056" y="2763080"/>
            <a:ext cx="471714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results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"/>
          <p:cNvSpPr txBox="1"/>
          <p:nvPr/>
        </p:nvSpPr>
        <p:spPr>
          <a:xfrm>
            <a:off x="1823953" y="1026367"/>
            <a:ext cx="310982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1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1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92" name="Google Shape;192;p11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581" y="1872377"/>
            <a:ext cx="5995419" cy="3113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8685" y="1314718"/>
            <a:ext cx="5511114" cy="4592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2"/>
          <p:cNvSpPr txBox="1"/>
          <p:nvPr/>
        </p:nvSpPr>
        <p:spPr>
          <a:xfrm>
            <a:off x="1823953" y="1026367"/>
            <a:ext cx="30763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2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2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02" name="Google Shape;202;p12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Google Shape;20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899" y="2205817"/>
            <a:ext cx="6024192" cy="3128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2601" y="1102908"/>
            <a:ext cx="5582620" cy="4652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"/>
          <p:cNvSpPr txBox="1"/>
          <p:nvPr/>
        </p:nvSpPr>
        <p:spPr>
          <a:xfrm>
            <a:off x="1823953" y="1026367"/>
            <a:ext cx="318677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3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12" name="Google Shape;212;p13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00" y="2343892"/>
            <a:ext cx="4880395" cy="2534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9764" y="1395699"/>
            <a:ext cx="4952010" cy="412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"/>
          <p:cNvSpPr txBox="1"/>
          <p:nvPr/>
        </p:nvSpPr>
        <p:spPr>
          <a:xfrm>
            <a:off x="1823953" y="1026367"/>
            <a:ext cx="32326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4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22" name="Google Shape;222;p14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00" y="2171700"/>
            <a:ext cx="5359221" cy="27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03604" y="1348867"/>
            <a:ext cx="4942180" cy="41184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"/>
          <p:cNvSpPr txBox="1"/>
          <p:nvPr/>
        </p:nvSpPr>
        <p:spPr>
          <a:xfrm>
            <a:off x="1823953" y="1026367"/>
            <a:ext cx="32326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5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5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32" name="Google Shape;232;p15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849" y="2069409"/>
            <a:ext cx="5695151" cy="29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22911" y="1211033"/>
            <a:ext cx="4968240" cy="414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6"/>
          <p:cNvSpPr txBox="1"/>
          <p:nvPr/>
        </p:nvSpPr>
        <p:spPr>
          <a:xfrm>
            <a:off x="1823953" y="1026367"/>
            <a:ext cx="32326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p) GSE53987_PFC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6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6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42" name="Google Shape;242;p16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3842" y="2119718"/>
            <a:ext cx="5743814" cy="2982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15367" y="1407171"/>
            <a:ext cx="4867246" cy="4056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7"/>
          <p:cNvSpPr txBox="1"/>
          <p:nvPr/>
        </p:nvSpPr>
        <p:spPr>
          <a:xfrm>
            <a:off x="1823953" y="1026367"/>
            <a:ext cx="308193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q) GSE53987_STR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7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7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52" name="Google Shape;252;p17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639" y="2028278"/>
            <a:ext cx="6096000" cy="316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584" y="1026367"/>
            <a:ext cx="5366154" cy="4471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"/>
          <p:cNvSpPr txBox="1"/>
          <p:nvPr/>
        </p:nvSpPr>
        <p:spPr>
          <a:xfrm>
            <a:off x="1823953" y="1026367"/>
            <a:ext cx="30763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8"/>
          <p:cNvSpPr txBox="1"/>
          <p:nvPr/>
        </p:nvSpPr>
        <p:spPr>
          <a:xfrm>
            <a:off x="4888164" y="370277"/>
            <a:ext cx="19175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62" name="Google Shape;262;p18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Google Shape;26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00" y="2121149"/>
            <a:ext cx="5994400" cy="3112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026367"/>
            <a:ext cx="5501640" cy="458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9"/>
          <p:cNvSpPr txBox="1"/>
          <p:nvPr/>
        </p:nvSpPr>
        <p:spPr>
          <a:xfrm>
            <a:off x="1823953" y="1026367"/>
            <a:ext cx="30763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s) GSE53987_HPC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9"/>
          <p:cNvSpPr txBox="1"/>
          <p:nvPr/>
        </p:nvSpPr>
        <p:spPr>
          <a:xfrm>
            <a:off x="4888164" y="370277"/>
            <a:ext cx="30232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Depressive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9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273" name="Google Shape;273;p19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4" name="Google Shape;27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00" y="2166327"/>
            <a:ext cx="5372100" cy="278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9764" y="1551778"/>
            <a:ext cx="5163506" cy="4302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GSE18123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5586626" y="370277"/>
            <a:ext cx="93968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01" name="Google Shape;101;p2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061" y="2045286"/>
            <a:ext cx="5681014" cy="2949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23927" y="1314400"/>
            <a:ext cx="5075040" cy="422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/>
        </p:nvSpPr>
        <p:spPr>
          <a:xfrm>
            <a:off x="1823952" y="1026367"/>
            <a:ext cx="306421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c) GSE25507 GEO dataset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"/>
          <p:cNvSpPr txBox="1"/>
          <p:nvPr/>
        </p:nvSpPr>
        <p:spPr>
          <a:xfrm>
            <a:off x="4888164" y="370277"/>
            <a:ext cx="194443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Autism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175" y="2054250"/>
            <a:ext cx="5468050" cy="283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20625" y="922787"/>
            <a:ext cx="5818977" cy="4849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d) GSE17612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4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21" name="Google Shape;121;p4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936" y="1991635"/>
            <a:ext cx="5887653" cy="3057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23893" y="1026367"/>
            <a:ext cx="5740400" cy="4783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1823953" y="1026367"/>
            <a:ext cx="26080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e) GSE62333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5"/>
          <p:cNvSpPr txBox="1"/>
          <p:nvPr/>
        </p:nvSpPr>
        <p:spPr>
          <a:xfrm>
            <a:off x="4888164" y="370277"/>
            <a:ext cx="167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5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32" name="Google Shape;132;p5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Google Shape;13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412" y="1810249"/>
            <a:ext cx="6316116" cy="327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584" y="1068357"/>
            <a:ext cx="4826000" cy="4021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 txBox="1"/>
          <p:nvPr/>
        </p:nvSpPr>
        <p:spPr>
          <a:xfrm>
            <a:off x="1823953" y="1026367"/>
            <a:ext cx="245278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f) GSE5389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42" name="Google Shape;142;p6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58953"/>
            <a:ext cx="6316915" cy="3280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1715" y="922787"/>
            <a:ext cx="5417883" cy="4514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"/>
          <p:cNvSpPr txBox="1"/>
          <p:nvPr/>
        </p:nvSpPr>
        <p:spPr>
          <a:xfrm>
            <a:off x="1823953" y="1026367"/>
            <a:ext cx="248465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g) GSE7036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7"/>
          <p:cNvSpPr txBox="1"/>
          <p:nvPr/>
        </p:nvSpPr>
        <p:spPr>
          <a:xfrm>
            <a:off x="488816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52" name="Google Shape;152;p7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509" y="2001920"/>
            <a:ext cx="5848039" cy="3036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37086" y="1211033"/>
            <a:ext cx="5076922" cy="423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"/>
          <p:cNvSpPr txBox="1"/>
          <p:nvPr/>
        </p:nvSpPr>
        <p:spPr>
          <a:xfrm>
            <a:off x="1823953" y="1026367"/>
            <a:ext cx="26161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 txBox="1"/>
          <p:nvPr/>
        </p:nvSpPr>
        <p:spPr>
          <a:xfrm>
            <a:off x="5472458" y="370277"/>
            <a:ext cx="167141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8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62" name="Google Shape;162;p8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948" y="2203371"/>
            <a:ext cx="5677716" cy="29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3246" y="1257300"/>
            <a:ext cx="5320804" cy="4434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"/>
          <p:cNvSpPr txBox="1"/>
          <p:nvPr/>
        </p:nvSpPr>
        <p:spPr>
          <a:xfrm>
            <a:off x="1823953" y="1026367"/>
            <a:ext cx="256980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i) GSE12654 GEO dataset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9"/>
          <p:cNvSpPr txBox="1"/>
          <p:nvPr/>
        </p:nvSpPr>
        <p:spPr>
          <a:xfrm>
            <a:off x="86639" y="6270170"/>
            <a:ext cx="116945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 Component Analysis (PCA) plots of the whole set of genes in the dataset (left)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differentially expressed genes after Comparative Analysis of Shapley value analysis (p-value &lt; 0.01) (right). </a:t>
            </a:r>
            <a:endParaRPr/>
          </a:p>
        </p:txBody>
      </p:sp>
      <p:sp>
        <p:nvSpPr>
          <p:cNvPr id="171" name="Google Shape;171;p9"/>
          <p:cNvSpPr/>
          <p:nvPr/>
        </p:nvSpPr>
        <p:spPr>
          <a:xfrm>
            <a:off x="2510726" y="1462009"/>
            <a:ext cx="1090047" cy="24454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9"/>
          <p:cNvSpPr txBox="1"/>
          <p:nvPr/>
        </p:nvSpPr>
        <p:spPr>
          <a:xfrm>
            <a:off x="5361404" y="370277"/>
            <a:ext cx="18935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Bipolar disorder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639" y="1937541"/>
            <a:ext cx="6096000" cy="316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3200" y="1026367"/>
            <a:ext cx="5130800" cy="4275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Microsoft Office PowerPoint</Application>
  <PresentationFormat>Panorámica</PresentationFormat>
  <Paragraphs>60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1</cp:revision>
  <dcterms:created xsi:type="dcterms:W3CDTF">2024-05-16T14:56:22Z</dcterms:created>
  <dcterms:modified xsi:type="dcterms:W3CDTF">2024-10-16T10:30:09Z</dcterms:modified>
</cp:coreProperties>
</file>