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gZHY/Qy1aJxIv/Inx5c/+yOfE6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6" name="Google Shape;17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6" name="Google Shape;18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6" name="Google Shape;196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6" name="Google Shape;206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6" name="Google Shape;216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6" name="Google Shape;22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6" name="Google Shape;23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6" name="Google Shape;246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6" name="Google Shape;266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" name="Google Shape;9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" name="Google Shape;14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6" name="Google Shape;15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/>
        </p:nvSpPr>
        <p:spPr>
          <a:xfrm>
            <a:off x="1823953" y="1026367"/>
            <a:ext cx="248946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a) GSE6575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4888164" y="370277"/>
            <a:ext cx="159661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Autism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1" name="Google Shape;9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3187" y="1795926"/>
            <a:ext cx="5617125" cy="4151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84775" y="1643084"/>
            <a:ext cx="5381042" cy="4304833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0"/>
          <p:cNvSpPr txBox="1"/>
          <p:nvPr/>
        </p:nvSpPr>
        <p:spPr>
          <a:xfrm>
            <a:off x="1823953" y="1026367"/>
            <a:ext cx="255198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j) GSE12654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10"/>
          <p:cNvSpPr txBox="1"/>
          <p:nvPr/>
        </p:nvSpPr>
        <p:spPr>
          <a:xfrm>
            <a:off x="4888164" y="370277"/>
            <a:ext cx="30232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Major Depressive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10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2" name="Google Shape;182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1891" y="2481942"/>
            <a:ext cx="5263097" cy="2732973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0"/>
          <p:cNvSpPr txBox="1"/>
          <p:nvPr/>
        </p:nvSpPr>
        <p:spPr>
          <a:xfrm>
            <a:off x="6863938" y="2291938"/>
            <a:ext cx="448887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results</a:t>
            </a:r>
            <a:endParaRPr sz="6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1"/>
          <p:cNvSpPr txBox="1"/>
          <p:nvPr/>
        </p:nvSpPr>
        <p:spPr>
          <a:xfrm>
            <a:off x="1823953" y="1026367"/>
            <a:ext cx="456706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k) GSE53987_HPC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11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11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2" name="Google Shape;19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6183" y="2378546"/>
            <a:ext cx="4761124" cy="2472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78616" y="1366601"/>
            <a:ext cx="5392948" cy="43143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2"/>
          <p:cNvSpPr txBox="1"/>
          <p:nvPr/>
        </p:nvSpPr>
        <p:spPr>
          <a:xfrm>
            <a:off x="1823953" y="1026367"/>
            <a:ext cx="399192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l) GSE53987_HPC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12"/>
          <p:cNvSpPr txBox="1"/>
          <p:nvPr/>
        </p:nvSpPr>
        <p:spPr>
          <a:xfrm>
            <a:off x="4888164" y="370277"/>
            <a:ext cx="191757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12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2" name="Google Shape;20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6183" y="2361776"/>
            <a:ext cx="5581403" cy="2898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98919" y="1638810"/>
            <a:ext cx="5430239" cy="43441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3"/>
          <p:cNvSpPr txBox="1"/>
          <p:nvPr/>
        </p:nvSpPr>
        <p:spPr>
          <a:xfrm>
            <a:off x="1823953" y="1026367"/>
            <a:ext cx="410234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m) GSE53987_HPC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13"/>
          <p:cNvSpPr txBox="1"/>
          <p:nvPr/>
        </p:nvSpPr>
        <p:spPr>
          <a:xfrm>
            <a:off x="4888164" y="370277"/>
            <a:ext cx="305846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Major Deppresive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13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2" name="Google Shape;212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5636" y="2232580"/>
            <a:ext cx="5082639" cy="2639266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13"/>
          <p:cNvSpPr txBox="1"/>
          <p:nvPr/>
        </p:nvSpPr>
        <p:spPr>
          <a:xfrm>
            <a:off x="6282047" y="2660073"/>
            <a:ext cx="4773880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results</a:t>
            </a:r>
            <a:endParaRPr sz="6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4"/>
          <p:cNvSpPr txBox="1"/>
          <p:nvPr/>
        </p:nvSpPr>
        <p:spPr>
          <a:xfrm>
            <a:off x="1823953" y="1026367"/>
            <a:ext cx="494789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n) GSE53987_PFC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14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14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2" name="Google Shape;222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2878" y="2421638"/>
            <a:ext cx="4888164" cy="2538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78616" y="1472597"/>
            <a:ext cx="5545453" cy="4436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5"/>
          <p:cNvSpPr txBox="1"/>
          <p:nvPr/>
        </p:nvSpPr>
        <p:spPr>
          <a:xfrm>
            <a:off x="1823953" y="1026367"/>
            <a:ext cx="505830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o) GSE53987_PFC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15"/>
          <p:cNvSpPr txBox="1"/>
          <p:nvPr/>
        </p:nvSpPr>
        <p:spPr>
          <a:xfrm>
            <a:off x="4888164" y="370277"/>
            <a:ext cx="191757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15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2" name="Google Shape;232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2935" y="1984313"/>
            <a:ext cx="5564291" cy="2889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46952" y="1474436"/>
            <a:ext cx="5841175" cy="46729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6"/>
          <p:cNvSpPr txBox="1"/>
          <p:nvPr/>
        </p:nvSpPr>
        <p:spPr>
          <a:xfrm>
            <a:off x="1823953" y="1026367"/>
            <a:ext cx="494789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p) GSE53987_PFC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16"/>
          <p:cNvSpPr txBox="1"/>
          <p:nvPr/>
        </p:nvSpPr>
        <p:spPr>
          <a:xfrm>
            <a:off x="4888164" y="370277"/>
            <a:ext cx="30232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Major Depressive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16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2" name="Google Shape;24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1263" y="2185060"/>
            <a:ext cx="5770114" cy="2996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78616" y="1211033"/>
            <a:ext cx="5841175" cy="46729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7"/>
          <p:cNvSpPr txBox="1"/>
          <p:nvPr/>
        </p:nvSpPr>
        <p:spPr>
          <a:xfrm>
            <a:off x="1823953" y="1026367"/>
            <a:ext cx="356136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q) GSE53987_STR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17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17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2" name="Google Shape;25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8736" y="2503606"/>
            <a:ext cx="5035138" cy="261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59805" y="1480764"/>
            <a:ext cx="5407838" cy="43262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8"/>
          <p:cNvSpPr txBox="1"/>
          <p:nvPr/>
        </p:nvSpPr>
        <p:spPr>
          <a:xfrm>
            <a:off x="1823953" y="1026367"/>
            <a:ext cx="356136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r) GSE53987_STR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18"/>
          <p:cNvSpPr txBox="1"/>
          <p:nvPr/>
        </p:nvSpPr>
        <p:spPr>
          <a:xfrm>
            <a:off x="4888164" y="370277"/>
            <a:ext cx="191757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8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2" name="Google Shape;26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517" y="2814451"/>
            <a:ext cx="5365887" cy="2786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78615" y="1395699"/>
            <a:ext cx="5573545" cy="44588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9"/>
          <p:cNvSpPr txBox="1"/>
          <p:nvPr/>
        </p:nvSpPr>
        <p:spPr>
          <a:xfrm>
            <a:off x="1823953" y="1026367"/>
            <a:ext cx="356136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s) GSE53987_STR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19"/>
          <p:cNvSpPr txBox="1"/>
          <p:nvPr/>
        </p:nvSpPr>
        <p:spPr>
          <a:xfrm>
            <a:off x="4888164" y="370277"/>
            <a:ext cx="30232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Major Depressive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19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2" name="Google Shape;272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6099" y="2065438"/>
            <a:ext cx="5838720" cy="3031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97060" y="1102767"/>
            <a:ext cx="5524073" cy="44192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"/>
          <p:cNvSpPr txBox="1"/>
          <p:nvPr/>
        </p:nvSpPr>
        <p:spPr>
          <a:xfrm>
            <a:off x="1823953" y="1026367"/>
            <a:ext cx="261610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b) GSE18123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2"/>
          <p:cNvSpPr txBox="1"/>
          <p:nvPr/>
        </p:nvSpPr>
        <p:spPr>
          <a:xfrm>
            <a:off x="4888164" y="370277"/>
            <a:ext cx="184514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Autism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" name="Google Shape;102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4390" y="2577604"/>
            <a:ext cx="4750130" cy="2466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1211283"/>
            <a:ext cx="5529848" cy="44238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"/>
          <p:cNvSpPr txBox="1"/>
          <p:nvPr/>
        </p:nvSpPr>
        <p:spPr>
          <a:xfrm>
            <a:off x="1823953" y="1026367"/>
            <a:ext cx="285073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c) GSE25507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3"/>
          <p:cNvSpPr txBox="1"/>
          <p:nvPr/>
        </p:nvSpPr>
        <p:spPr>
          <a:xfrm>
            <a:off x="4888164" y="370277"/>
            <a:ext cx="93968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Autism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3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2" name="Google Shape;11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150" y="2307312"/>
            <a:ext cx="5791200" cy="3007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21275" y="1041463"/>
            <a:ext cx="5968849" cy="47750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"/>
          <p:cNvSpPr txBox="1"/>
          <p:nvPr/>
        </p:nvSpPr>
        <p:spPr>
          <a:xfrm>
            <a:off x="1823953" y="1026367"/>
            <a:ext cx="261610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d) GSE17612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4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4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2" name="Google Shape;122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1273" y="2487380"/>
            <a:ext cx="5038296" cy="2616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34627" y="1026367"/>
            <a:ext cx="5469824" cy="43758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"/>
          <p:cNvSpPr txBox="1"/>
          <p:nvPr/>
        </p:nvSpPr>
        <p:spPr>
          <a:xfrm>
            <a:off x="1823953" y="1026367"/>
            <a:ext cx="260808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e) GSE62333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5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5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2" name="Google Shape;132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7282" y="2295589"/>
            <a:ext cx="5838718" cy="3031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40632" y="1211033"/>
            <a:ext cx="5494086" cy="43952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6"/>
          <p:cNvSpPr txBox="1"/>
          <p:nvPr/>
        </p:nvSpPr>
        <p:spPr>
          <a:xfrm>
            <a:off x="1823953" y="1026367"/>
            <a:ext cx="245278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f) GSE5389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6"/>
          <p:cNvSpPr txBox="1"/>
          <p:nvPr/>
        </p:nvSpPr>
        <p:spPr>
          <a:xfrm>
            <a:off x="4888164" y="370277"/>
            <a:ext cx="191757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6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2" name="Google Shape;142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48099"/>
            <a:ext cx="5391149" cy="2799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95949" y="922787"/>
            <a:ext cx="6343650" cy="5074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7"/>
          <p:cNvSpPr txBox="1"/>
          <p:nvPr/>
        </p:nvSpPr>
        <p:spPr>
          <a:xfrm>
            <a:off x="1823953" y="1026367"/>
            <a:ext cx="248465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g) GSE7036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7"/>
          <p:cNvSpPr txBox="1"/>
          <p:nvPr/>
        </p:nvSpPr>
        <p:spPr>
          <a:xfrm>
            <a:off x="4888164" y="370277"/>
            <a:ext cx="191757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7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" name="Google Shape;152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8753" y="1746845"/>
            <a:ext cx="5541420" cy="2877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78616" y="1274595"/>
            <a:ext cx="5559136" cy="44473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8"/>
          <p:cNvSpPr txBox="1"/>
          <p:nvPr/>
        </p:nvSpPr>
        <p:spPr>
          <a:xfrm>
            <a:off x="1823953" y="1026367"/>
            <a:ext cx="261610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h) GSE12654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8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8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2" name="Google Shape;162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6183" y="2333000"/>
            <a:ext cx="5632899" cy="292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46123" y="1026368"/>
            <a:ext cx="5453785" cy="43630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9"/>
          <p:cNvSpPr txBox="1"/>
          <p:nvPr/>
        </p:nvSpPr>
        <p:spPr>
          <a:xfrm>
            <a:off x="1823953" y="1026367"/>
            <a:ext cx="254877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i) GSE12654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9"/>
          <p:cNvSpPr txBox="1"/>
          <p:nvPr/>
        </p:nvSpPr>
        <p:spPr>
          <a:xfrm>
            <a:off x="4888164" y="370277"/>
            <a:ext cx="189353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9"/>
          <p:cNvSpPr/>
          <p:nvPr/>
        </p:nvSpPr>
        <p:spPr>
          <a:xfrm>
            <a:off x="236099" y="6226113"/>
            <a:ext cx="116850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Side-by-side volcano plots with the x-axis representing log2 fold change and the y-axis representing -log10 p-value showing the relationship between the statistics of Empirical Bayes (left) and CASh 0.05 (right) p-values.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2" name="Google Shape;17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4852" y="1828800"/>
            <a:ext cx="5675894" cy="2947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21256" y="1260780"/>
            <a:ext cx="5098968" cy="4079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872</Words>
  <Application>Microsoft Office PowerPoint</Application>
  <PresentationFormat>Panorámica</PresentationFormat>
  <Paragraphs>78</Paragraphs>
  <Slides>19</Slides>
  <Notes>19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2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Windows User</dc:creator>
  <cp:lastModifiedBy>Windows User</cp:lastModifiedBy>
  <cp:revision>1</cp:revision>
  <dcterms:created xsi:type="dcterms:W3CDTF">2024-05-16T14:56:22Z</dcterms:created>
  <dcterms:modified xsi:type="dcterms:W3CDTF">2024-10-16T10:32:13Z</dcterms:modified>
</cp:coreProperties>
</file>