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0" r:id="rId2"/>
    <p:sldId id="279" r:id="rId3"/>
    <p:sldId id="276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5"/>
    <p:restoredTop sz="94694"/>
  </p:normalViewPr>
  <p:slideViewPr>
    <p:cSldViewPr snapToGrid="0">
      <p:cViewPr varScale="1">
        <p:scale>
          <a:sx n="109" d="100"/>
          <a:sy n="109" d="100"/>
        </p:scale>
        <p:origin x="119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0BF4A-DD19-2543-96B1-46E603D302F9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6A7ED-FB00-C74F-B7AA-F939A8F933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308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23033-82AD-3164-2F45-C707362C2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3580936-CB7C-D4FC-E363-8311B64FC0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54857CE-ABF3-F3AB-DC32-AB2DDC7E8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7B4DA0-B52B-1E25-F1F4-C6ADB8DF44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96A7ED-FB00-C74F-B7AA-F939A8F933B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982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96A7ED-FB00-C74F-B7AA-F939A8F933B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931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A5EC45-59FF-79D2-E7E5-5371024932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694DD1E-E0F7-907C-A8ED-69788BB7F7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0AE7BD-129A-3020-1D97-4EE490D01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7E8B93-35E3-E471-09F8-B39E8916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61F07B-2ED3-C2CF-EFB3-6F83C5089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326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513240-1B00-2119-9D0B-FB8B740F7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12E3B98-D1C3-8043-758A-E39236000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1F40FA6-DAA0-DDB2-4735-1AEC358E2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54EE8D-7A6F-8C1F-6184-8EB8D2CCB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E35E2F-4612-5D85-4F9D-DF6DF10DA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64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06A4F30-5BD3-BCD5-732C-96EDD2777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40B19A2-DFB0-040E-1894-0915D6AD1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F4B872-B198-C130-B9EB-A5EF64832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3570DE-A31C-FAFF-C82D-741AF8025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D9B72-C260-8A3A-101F-5D8E1F9E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30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C6C864-DE6A-357B-5BEB-86D8254DF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68A7DD-72A9-8B92-7283-E53686EDE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712264-19A7-7CD0-2AA3-D3304EECA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796761-636A-58E4-B062-ACD0E8C92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5860D2-C6C5-0EB3-8C72-656F55BF0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55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A33ECE-110B-AA17-654D-3E8FC7968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9869D-D878-873A-8B0D-12EABB094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9215BF-F8A4-6B9B-6E16-D411F44F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6C6EFE-B46E-E879-A27D-78D88BE6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A87834-4B05-5009-9FAC-B3C1006C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523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2F715D-3A1B-5429-28F8-05ACF6BC3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B248B3-8FA2-C83A-18C0-F0B6E37E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7527B7-90DF-C216-A8A5-FAEAE0C7F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9D30D2F-59C8-0AD0-DCD4-109E8C18C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AF52FED-884B-669E-759E-97908C22D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4E49A43-1E85-622B-8764-C1E252C18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124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2428DC-6336-5531-212B-C9E840026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253B861-E66D-3634-0E4D-28F0CF619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869EFB9-D424-A1AF-92F8-A3A75FFF6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8B89A45-4FB4-B1DA-A588-B268DEA8F2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A219685-F5FF-3044-EAB5-FBAA67EE31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615D1D9-66B3-FC24-E6B2-97A8E4F84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80145CE-0343-CA48-CC2E-C7EA9A66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BAACF56-31CB-E4D6-3E8A-EDA990761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10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5016C3-6990-4332-8053-A8136316A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C8308F3-8D43-7866-CEEC-CB2FE78AA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24D3870-05B3-7484-828D-10E33814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98624FF-CFE4-9A62-53D1-F13CA6CBA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189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1DA2F99-5F29-09E4-6D12-94B0EF4D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585C8A9-5240-74BD-41EE-11E932748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E62EC9-55CF-0FBA-DE65-13443BBF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91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96904B-0AAE-9622-2A5A-479C091D6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A5BC5C0-04FE-277B-CC8D-442F96B77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14160B2-3A12-6C45-BB08-22D75CC3E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E86852E-E591-75D2-758A-713A7520C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9AE61D-80FC-D194-DCEE-09953C17D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A7E6BE3-5334-C706-59D3-C76221171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56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C2CE5B-DBAC-4664-8D4B-23359DE23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7AC2469-CE7F-9DBB-8157-18B9CCDA4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01C82C-B291-142B-D5D8-C1931D00B3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AA751CB-F198-0F2C-2756-EC904685F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EA37FB5-A276-399F-1EF3-D0D3F8E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A86ABA-6FDC-B37E-6209-B3FED5670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167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1F68E47-DFF7-6836-6CC3-81E31CF0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C6D85E-E212-C3BF-9395-D57307BF7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455231-6336-85A6-D06D-A155F8516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DA7B9-1C02-0149-9CBA-04B8D7F4537D}" type="datetimeFigureOut">
              <a:rPr lang="it-IT" smtClean="0"/>
              <a:t>04/11/24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BF9D10-9C59-BE81-97A9-C07851CADE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3ACA2-1668-FF17-CB8E-1666DD933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F76C8-D040-4644-B804-F58CDB241B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51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19414-94C7-EF71-AB46-1C76BE691E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4EC6B28F-61FD-04CC-9FCA-2E3E2AD11982}"/>
              </a:ext>
            </a:extLst>
          </p:cNvPr>
          <p:cNvSpPr txBox="1"/>
          <p:nvPr/>
        </p:nvSpPr>
        <p:spPr>
          <a:xfrm>
            <a:off x="152400" y="315721"/>
            <a:ext cx="118871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GB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Heatmap summarizing grade and duration of Systemic (Panel a) and Local Injection Site (Panel b) Adverse Effect Following Immunisation (S-AEFI and LIS-AEFI) with MVA-BN Vaccine within 28-days from vaccination according to route of vaccination [Sub-cutaneous (SC): N=225; Intra-dermal (ID): N=718]. Every row represents results for a participant between Days 1-28 which are presented as columns. Cells are color-coded by severity.</a:t>
            </a:r>
            <a:endParaRPr lang="it-IT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39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EDD58-BC19-BEBA-CF42-9C244D9B8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472473AA-13FD-2251-B59B-1741B44CA7D4}"/>
              </a:ext>
            </a:extLst>
          </p:cNvPr>
          <p:cNvCxnSpPr>
            <a:cxnSpLocks/>
          </p:cNvCxnSpPr>
          <p:nvPr/>
        </p:nvCxnSpPr>
        <p:spPr>
          <a:xfrm>
            <a:off x="2955961" y="422406"/>
            <a:ext cx="54015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765F229-F3D9-97C4-4670-3E242AC6028C}"/>
              </a:ext>
            </a:extLst>
          </p:cNvPr>
          <p:cNvSpPr txBox="1"/>
          <p:nvPr/>
        </p:nvSpPr>
        <p:spPr>
          <a:xfrm>
            <a:off x="258586" y="15883"/>
            <a:ext cx="87253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Panel a</a:t>
            </a:r>
            <a:endParaRPr lang="it-IT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 descr="Immagine che contiene testo, schermata, Rettangolo, diagramma&#10;&#10;Descrizione generata automaticamente">
            <a:extLst>
              <a:ext uri="{FF2B5EF4-FFF2-40B4-BE49-F238E27FC236}">
                <a16:creationId xmlns:a16="http://schemas.microsoft.com/office/drawing/2014/main" id="{1E5CBDF7-7748-5BE8-3708-2C70E72616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370" b="17870"/>
          <a:stretch/>
        </p:blipFill>
        <p:spPr>
          <a:xfrm>
            <a:off x="941539" y="464053"/>
            <a:ext cx="9430359" cy="6110903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B7D72CC5-C15B-0CD7-07A5-166AF6D27F06}"/>
              </a:ext>
            </a:extLst>
          </p:cNvPr>
          <p:cNvGrpSpPr/>
          <p:nvPr/>
        </p:nvGrpSpPr>
        <p:grpSpPr>
          <a:xfrm>
            <a:off x="10447686" y="4093028"/>
            <a:ext cx="1744314" cy="2264229"/>
            <a:chOff x="10360600" y="2198914"/>
            <a:chExt cx="1744314" cy="2264229"/>
          </a:xfrm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39E71A58-1B5C-C108-314F-4E6C64968447}"/>
                </a:ext>
              </a:extLst>
            </p:cNvPr>
            <p:cNvGrpSpPr/>
            <p:nvPr/>
          </p:nvGrpSpPr>
          <p:grpSpPr>
            <a:xfrm>
              <a:off x="10689200" y="3358771"/>
              <a:ext cx="685529" cy="276999"/>
              <a:chOff x="10689200" y="3332820"/>
              <a:chExt cx="685529" cy="276999"/>
            </a:xfrm>
          </p:grpSpPr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E0569D6C-5F55-142B-639D-3B16070EE570}"/>
                  </a:ext>
                </a:extLst>
              </p:cNvPr>
              <p:cNvSpPr/>
              <p:nvPr/>
            </p:nvSpPr>
            <p:spPr>
              <a:xfrm>
                <a:off x="10689200" y="3403255"/>
                <a:ext cx="201101" cy="136128"/>
              </a:xfrm>
              <a:prstGeom prst="rect">
                <a:avLst/>
              </a:prstGeom>
              <a:solidFill>
                <a:srgbClr val="FFFC9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9AFBE4E1-2C7F-59B3-0901-3D7F2AA92FDF}"/>
                  </a:ext>
                </a:extLst>
              </p:cNvPr>
              <p:cNvSpPr txBox="1"/>
              <p:nvPr/>
            </p:nvSpPr>
            <p:spPr>
              <a:xfrm>
                <a:off x="10890301" y="3332820"/>
                <a:ext cx="4844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Mild</a:t>
                </a:r>
              </a:p>
            </p:txBody>
          </p:sp>
        </p:grpSp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C8AC5C4B-241C-207E-C9C6-D7DCBE91A69B}"/>
                </a:ext>
              </a:extLst>
            </p:cNvPr>
            <p:cNvGrpSpPr/>
            <p:nvPr/>
          </p:nvGrpSpPr>
          <p:grpSpPr>
            <a:xfrm>
              <a:off x="10689200" y="3696913"/>
              <a:ext cx="977276" cy="276999"/>
              <a:chOff x="10689200" y="3688635"/>
              <a:chExt cx="977276" cy="276999"/>
            </a:xfrm>
          </p:grpSpPr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7E8DF099-131B-C087-85ED-D12054ED9DA2}"/>
                  </a:ext>
                </a:extLst>
              </p:cNvPr>
              <p:cNvSpPr/>
              <p:nvPr/>
            </p:nvSpPr>
            <p:spPr>
              <a:xfrm>
                <a:off x="10689200" y="3759070"/>
                <a:ext cx="201101" cy="136128"/>
              </a:xfrm>
              <a:prstGeom prst="rect">
                <a:avLst/>
              </a:prstGeom>
              <a:solidFill>
                <a:srgbClr val="FF930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5DD8196E-5273-C014-8EC2-BA72D7169CA1}"/>
                  </a:ext>
                </a:extLst>
              </p:cNvPr>
              <p:cNvSpPr txBox="1"/>
              <p:nvPr/>
            </p:nvSpPr>
            <p:spPr>
              <a:xfrm>
                <a:off x="10890301" y="3688635"/>
                <a:ext cx="7761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Moderate</a:t>
                </a:r>
              </a:p>
            </p:txBody>
          </p:sp>
        </p:grpSp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8DC48F1D-B85E-135F-A5F7-910047A4E652}"/>
                </a:ext>
              </a:extLst>
            </p:cNvPr>
            <p:cNvGrpSpPr/>
            <p:nvPr/>
          </p:nvGrpSpPr>
          <p:grpSpPr>
            <a:xfrm>
              <a:off x="10689200" y="4035056"/>
              <a:ext cx="805754" cy="276999"/>
              <a:chOff x="10689200" y="4035056"/>
              <a:chExt cx="805754" cy="276999"/>
            </a:xfrm>
          </p:grpSpPr>
          <p:sp>
            <p:nvSpPr>
              <p:cNvPr id="21" name="Rettangolo 20">
                <a:extLst>
                  <a:ext uri="{FF2B5EF4-FFF2-40B4-BE49-F238E27FC236}">
                    <a16:creationId xmlns:a16="http://schemas.microsoft.com/office/drawing/2014/main" id="{E1E976B9-2ABC-3F9C-F6AB-F6AFAE6683BF}"/>
                  </a:ext>
                </a:extLst>
              </p:cNvPr>
              <p:cNvSpPr/>
              <p:nvPr/>
            </p:nvSpPr>
            <p:spPr>
              <a:xfrm>
                <a:off x="10689200" y="4105491"/>
                <a:ext cx="201101" cy="136128"/>
              </a:xfrm>
              <a:prstGeom prst="rect">
                <a:avLst/>
              </a:prstGeom>
              <a:solidFill>
                <a:srgbClr val="FF2500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4C96D97-C4EE-8D9C-D7A2-1B184019DD51}"/>
                  </a:ext>
                </a:extLst>
              </p:cNvPr>
              <p:cNvSpPr txBox="1"/>
              <p:nvPr/>
            </p:nvSpPr>
            <p:spPr>
              <a:xfrm>
                <a:off x="10890301" y="4035056"/>
                <a:ext cx="6046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Severe</a:t>
                </a:r>
              </a:p>
            </p:txBody>
          </p:sp>
        </p:grp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51F0D4F3-1242-DD4F-1F43-2485655E1FD2}"/>
                </a:ext>
              </a:extLst>
            </p:cNvPr>
            <p:cNvSpPr txBox="1"/>
            <p:nvPr/>
          </p:nvSpPr>
          <p:spPr>
            <a:xfrm>
              <a:off x="10360600" y="2307174"/>
              <a:ext cx="174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Referred</a:t>
              </a:r>
              <a:r>
                <a: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severity</a:t>
              </a:r>
              <a:r>
                <a: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00304589-2577-7F0A-6DB2-40E2C8403E92}"/>
                </a:ext>
              </a:extLst>
            </p:cNvPr>
            <p:cNvGrpSpPr/>
            <p:nvPr/>
          </p:nvGrpSpPr>
          <p:grpSpPr>
            <a:xfrm>
              <a:off x="10689200" y="2682487"/>
              <a:ext cx="881095" cy="276999"/>
              <a:chOff x="10689200" y="2682487"/>
              <a:chExt cx="881095" cy="276999"/>
            </a:xfrm>
          </p:grpSpPr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EDDC64CD-4387-07FE-2E77-D301D782B9B0}"/>
                  </a:ext>
                </a:extLst>
              </p:cNvPr>
              <p:cNvSpPr/>
              <p:nvPr/>
            </p:nvSpPr>
            <p:spPr>
              <a:xfrm>
                <a:off x="10689200" y="2752922"/>
                <a:ext cx="201101" cy="13612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E97EABE8-A30D-15DA-4E50-920C270E1F24}"/>
                  </a:ext>
                </a:extLst>
              </p:cNvPr>
              <p:cNvSpPr txBox="1"/>
              <p:nvPr/>
            </p:nvSpPr>
            <p:spPr>
              <a:xfrm>
                <a:off x="10890301" y="2682487"/>
                <a:ext cx="6799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Missing</a:t>
                </a:r>
                <a:endPara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uppo 13">
              <a:extLst>
                <a:ext uri="{FF2B5EF4-FFF2-40B4-BE49-F238E27FC236}">
                  <a16:creationId xmlns:a16="http://schemas.microsoft.com/office/drawing/2014/main" id="{2ADD9F51-BA4D-79C2-448F-27E57A6FF737}"/>
                </a:ext>
              </a:extLst>
            </p:cNvPr>
            <p:cNvGrpSpPr/>
            <p:nvPr/>
          </p:nvGrpSpPr>
          <p:grpSpPr>
            <a:xfrm>
              <a:off x="10689200" y="3020629"/>
              <a:ext cx="719192" cy="276999"/>
              <a:chOff x="10689200" y="2997543"/>
              <a:chExt cx="719192" cy="276999"/>
            </a:xfrm>
          </p:grpSpPr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D93E7166-ECEF-C17B-B0ED-E9CEAA4E5EE0}"/>
                  </a:ext>
                </a:extLst>
              </p:cNvPr>
              <p:cNvSpPr/>
              <p:nvPr/>
            </p:nvSpPr>
            <p:spPr>
              <a:xfrm>
                <a:off x="10689200" y="3067978"/>
                <a:ext cx="201101" cy="136128"/>
              </a:xfrm>
              <a:prstGeom prst="rect">
                <a:avLst/>
              </a:prstGeom>
              <a:solidFill>
                <a:srgbClr val="E1E1E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1508810-7F6D-1625-DD80-2754A98F5213}"/>
                  </a:ext>
                </a:extLst>
              </p:cNvPr>
              <p:cNvSpPr txBox="1"/>
              <p:nvPr/>
            </p:nvSpPr>
            <p:spPr>
              <a:xfrm>
                <a:off x="10890301" y="2997543"/>
                <a:ext cx="5180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</a:t>
                </a:r>
              </a:p>
            </p:txBody>
          </p:sp>
        </p:grp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27AF00ED-9A72-D8DD-73EC-6A6E9FF23F3C}"/>
                </a:ext>
              </a:extLst>
            </p:cNvPr>
            <p:cNvSpPr/>
            <p:nvPr/>
          </p:nvSpPr>
          <p:spPr>
            <a:xfrm>
              <a:off x="10360600" y="2198914"/>
              <a:ext cx="1537486" cy="22642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7684F4FC-1572-D590-4BCF-E1B75119C5D8}"/>
              </a:ext>
            </a:extLst>
          </p:cNvPr>
          <p:cNvSpPr txBox="1"/>
          <p:nvPr/>
        </p:nvSpPr>
        <p:spPr>
          <a:xfrm>
            <a:off x="2608718" y="1588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Systemic</a:t>
            </a:r>
            <a:r>
              <a:rPr lang="it-IT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(S−AEFI) </a:t>
            </a:r>
            <a:endParaRPr lang="it-IT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3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D80873B8-A233-CA0D-D1FA-139AA18A19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692"/>
          <a:stretch/>
        </p:blipFill>
        <p:spPr>
          <a:xfrm>
            <a:off x="1230086" y="777046"/>
            <a:ext cx="9091239" cy="5715849"/>
          </a:xfrm>
          <a:prstGeom prst="rect">
            <a:avLst/>
          </a:prstGeom>
        </p:spPr>
      </p:pic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E70AB8CA-EBB9-D035-0A97-5A1CE93F0936}"/>
              </a:ext>
            </a:extLst>
          </p:cNvPr>
          <p:cNvCxnSpPr>
            <a:cxnSpLocks/>
          </p:cNvCxnSpPr>
          <p:nvPr/>
        </p:nvCxnSpPr>
        <p:spPr>
          <a:xfrm>
            <a:off x="3010468" y="734428"/>
            <a:ext cx="54015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E087F1-3C6F-DE69-0DA2-CA28F7F2B945}"/>
              </a:ext>
            </a:extLst>
          </p:cNvPr>
          <p:cNvSpPr txBox="1"/>
          <p:nvPr/>
        </p:nvSpPr>
        <p:spPr>
          <a:xfrm>
            <a:off x="300865" y="365096"/>
            <a:ext cx="1257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Panel b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243FF3A-BC9C-A59B-3D43-DFCC0059C7D6}"/>
              </a:ext>
            </a:extLst>
          </p:cNvPr>
          <p:cNvSpPr txBox="1"/>
          <p:nvPr/>
        </p:nvSpPr>
        <p:spPr>
          <a:xfrm>
            <a:off x="2663225" y="36509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Local Injection Site (LIS−AEFI) </a:t>
            </a:r>
            <a:endParaRPr lang="it-IT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E8778E3E-05E5-C353-FE84-EB4592F23421}"/>
              </a:ext>
            </a:extLst>
          </p:cNvPr>
          <p:cNvGrpSpPr/>
          <p:nvPr/>
        </p:nvGrpSpPr>
        <p:grpSpPr>
          <a:xfrm>
            <a:off x="10447686" y="3864428"/>
            <a:ext cx="1744314" cy="2264229"/>
            <a:chOff x="10360600" y="2198914"/>
            <a:chExt cx="1744314" cy="2264229"/>
          </a:xfrm>
        </p:grpSpPr>
        <p:grpSp>
          <p:nvGrpSpPr>
            <p:cNvPr id="23" name="Gruppo 22">
              <a:extLst>
                <a:ext uri="{FF2B5EF4-FFF2-40B4-BE49-F238E27FC236}">
                  <a16:creationId xmlns:a16="http://schemas.microsoft.com/office/drawing/2014/main" id="{03B4DA0C-1800-BEFB-5B2E-27EE7B4DA608}"/>
                </a:ext>
              </a:extLst>
            </p:cNvPr>
            <p:cNvGrpSpPr/>
            <p:nvPr/>
          </p:nvGrpSpPr>
          <p:grpSpPr>
            <a:xfrm>
              <a:off x="10689200" y="3358771"/>
              <a:ext cx="685529" cy="276999"/>
              <a:chOff x="10689200" y="3332820"/>
              <a:chExt cx="685529" cy="276999"/>
            </a:xfrm>
          </p:grpSpPr>
          <p:sp>
            <p:nvSpPr>
              <p:cNvPr id="4" name="Rettangolo 3">
                <a:extLst>
                  <a:ext uri="{FF2B5EF4-FFF2-40B4-BE49-F238E27FC236}">
                    <a16:creationId xmlns:a16="http://schemas.microsoft.com/office/drawing/2014/main" id="{77ACB388-2643-8D59-1C2B-0E18FA3F4264}"/>
                  </a:ext>
                </a:extLst>
              </p:cNvPr>
              <p:cNvSpPr/>
              <p:nvPr/>
            </p:nvSpPr>
            <p:spPr>
              <a:xfrm>
                <a:off x="10689200" y="3403255"/>
                <a:ext cx="201101" cy="136128"/>
              </a:xfrm>
              <a:prstGeom prst="rect">
                <a:avLst/>
              </a:prstGeom>
              <a:solidFill>
                <a:srgbClr val="FFFC9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9168E1B-3B4B-2C3E-5209-63133DDB36ED}"/>
                  </a:ext>
                </a:extLst>
              </p:cNvPr>
              <p:cNvSpPr txBox="1"/>
              <p:nvPr/>
            </p:nvSpPr>
            <p:spPr>
              <a:xfrm>
                <a:off x="10890301" y="3332820"/>
                <a:ext cx="4844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Mild</a:t>
                </a:r>
              </a:p>
            </p:txBody>
          </p:sp>
        </p:grp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4E1B8024-CA27-1D04-4BE9-B1D846869AFF}"/>
                </a:ext>
              </a:extLst>
            </p:cNvPr>
            <p:cNvGrpSpPr/>
            <p:nvPr/>
          </p:nvGrpSpPr>
          <p:grpSpPr>
            <a:xfrm>
              <a:off x="10689200" y="3696913"/>
              <a:ext cx="977276" cy="276999"/>
              <a:chOff x="10689200" y="3688635"/>
              <a:chExt cx="977276" cy="276999"/>
            </a:xfrm>
          </p:grpSpPr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FAAB4CFC-9F96-A815-3644-96B289B73E9F}"/>
                  </a:ext>
                </a:extLst>
              </p:cNvPr>
              <p:cNvSpPr/>
              <p:nvPr/>
            </p:nvSpPr>
            <p:spPr>
              <a:xfrm>
                <a:off x="10689200" y="3759070"/>
                <a:ext cx="201101" cy="136128"/>
              </a:xfrm>
              <a:prstGeom prst="rect">
                <a:avLst/>
              </a:prstGeom>
              <a:solidFill>
                <a:srgbClr val="FF930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B4B39430-902B-FABA-6069-B89468429094}"/>
                  </a:ext>
                </a:extLst>
              </p:cNvPr>
              <p:cNvSpPr txBox="1"/>
              <p:nvPr/>
            </p:nvSpPr>
            <p:spPr>
              <a:xfrm>
                <a:off x="10890301" y="3688635"/>
                <a:ext cx="7761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Moderate</a:t>
                </a:r>
              </a:p>
            </p:txBody>
          </p:sp>
        </p:grpSp>
        <p:grpSp>
          <p:nvGrpSpPr>
            <p:cNvPr id="21" name="Gruppo 20">
              <a:extLst>
                <a:ext uri="{FF2B5EF4-FFF2-40B4-BE49-F238E27FC236}">
                  <a16:creationId xmlns:a16="http://schemas.microsoft.com/office/drawing/2014/main" id="{7C3CB8B3-DFB0-6A0A-A80F-20DC71EADBDC}"/>
                </a:ext>
              </a:extLst>
            </p:cNvPr>
            <p:cNvGrpSpPr/>
            <p:nvPr/>
          </p:nvGrpSpPr>
          <p:grpSpPr>
            <a:xfrm>
              <a:off x="10689200" y="4035056"/>
              <a:ext cx="805754" cy="276999"/>
              <a:chOff x="10689200" y="4035056"/>
              <a:chExt cx="805754" cy="276999"/>
            </a:xfrm>
          </p:grpSpPr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A706F061-96A6-B345-20C6-8D6A1B46D726}"/>
                  </a:ext>
                </a:extLst>
              </p:cNvPr>
              <p:cNvSpPr/>
              <p:nvPr/>
            </p:nvSpPr>
            <p:spPr>
              <a:xfrm>
                <a:off x="10689200" y="4105491"/>
                <a:ext cx="201101" cy="136128"/>
              </a:xfrm>
              <a:prstGeom prst="rect">
                <a:avLst/>
              </a:prstGeom>
              <a:solidFill>
                <a:srgbClr val="FF2500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F1730252-06CD-F49C-E1FA-34106A613558}"/>
                  </a:ext>
                </a:extLst>
              </p:cNvPr>
              <p:cNvSpPr txBox="1"/>
              <p:nvPr/>
            </p:nvSpPr>
            <p:spPr>
              <a:xfrm>
                <a:off x="10890301" y="4035056"/>
                <a:ext cx="6046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Severe</a:t>
                </a:r>
              </a:p>
            </p:txBody>
          </p:sp>
        </p:grp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DA86EA5-13CE-04D4-27C6-E2DCB016EFB1}"/>
                </a:ext>
              </a:extLst>
            </p:cNvPr>
            <p:cNvSpPr txBox="1"/>
            <p:nvPr/>
          </p:nvSpPr>
          <p:spPr>
            <a:xfrm>
              <a:off x="10360600" y="2307174"/>
              <a:ext cx="1744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Referred</a:t>
              </a:r>
              <a:r>
                <a: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1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severity</a:t>
              </a:r>
              <a:r>
                <a: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</p:txBody>
        </p: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A85ED304-028A-E873-FBDC-CF9BCE612730}"/>
                </a:ext>
              </a:extLst>
            </p:cNvPr>
            <p:cNvGrpSpPr/>
            <p:nvPr/>
          </p:nvGrpSpPr>
          <p:grpSpPr>
            <a:xfrm>
              <a:off x="10689200" y="2682487"/>
              <a:ext cx="881095" cy="276999"/>
              <a:chOff x="10689200" y="2682487"/>
              <a:chExt cx="881095" cy="276999"/>
            </a:xfrm>
          </p:grpSpPr>
          <p:sp>
            <p:nvSpPr>
              <p:cNvPr id="11" name="Rettangolo 10">
                <a:extLst>
                  <a:ext uri="{FF2B5EF4-FFF2-40B4-BE49-F238E27FC236}">
                    <a16:creationId xmlns:a16="http://schemas.microsoft.com/office/drawing/2014/main" id="{BCA709FB-0CF3-2230-A41A-FB42EBD1648E}"/>
                  </a:ext>
                </a:extLst>
              </p:cNvPr>
              <p:cNvSpPr/>
              <p:nvPr/>
            </p:nvSpPr>
            <p:spPr>
              <a:xfrm>
                <a:off x="10689200" y="2752922"/>
                <a:ext cx="201101" cy="13612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BDC6F02-066A-302A-FD7C-2C984B392379}"/>
                  </a:ext>
                </a:extLst>
              </p:cNvPr>
              <p:cNvSpPr txBox="1"/>
              <p:nvPr/>
            </p:nvSpPr>
            <p:spPr>
              <a:xfrm>
                <a:off x="10890301" y="2682487"/>
                <a:ext cx="6799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Missing</a:t>
                </a:r>
                <a:endPara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4" name="Gruppo 23">
              <a:extLst>
                <a:ext uri="{FF2B5EF4-FFF2-40B4-BE49-F238E27FC236}">
                  <a16:creationId xmlns:a16="http://schemas.microsoft.com/office/drawing/2014/main" id="{7068FA80-167A-813B-62F7-29E2BDF6EA71}"/>
                </a:ext>
              </a:extLst>
            </p:cNvPr>
            <p:cNvGrpSpPr/>
            <p:nvPr/>
          </p:nvGrpSpPr>
          <p:grpSpPr>
            <a:xfrm>
              <a:off x="10689200" y="3020629"/>
              <a:ext cx="719192" cy="276999"/>
              <a:chOff x="10689200" y="2997543"/>
              <a:chExt cx="719192" cy="276999"/>
            </a:xfrm>
          </p:grpSpPr>
          <p:sp>
            <p:nvSpPr>
              <p:cNvPr id="13" name="Rettangolo 12">
                <a:extLst>
                  <a:ext uri="{FF2B5EF4-FFF2-40B4-BE49-F238E27FC236}">
                    <a16:creationId xmlns:a16="http://schemas.microsoft.com/office/drawing/2014/main" id="{96B2A050-23E9-83D4-1AD5-72C5A34410B3}"/>
                  </a:ext>
                </a:extLst>
              </p:cNvPr>
              <p:cNvSpPr/>
              <p:nvPr/>
            </p:nvSpPr>
            <p:spPr>
              <a:xfrm>
                <a:off x="10689200" y="3067978"/>
                <a:ext cx="201101" cy="136128"/>
              </a:xfrm>
              <a:prstGeom prst="rect">
                <a:avLst/>
              </a:prstGeom>
              <a:solidFill>
                <a:srgbClr val="E1E1E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279D8E94-599D-A774-4CE6-6E3ED7BC8116}"/>
                  </a:ext>
                </a:extLst>
              </p:cNvPr>
              <p:cNvSpPr txBox="1"/>
              <p:nvPr/>
            </p:nvSpPr>
            <p:spPr>
              <a:xfrm>
                <a:off x="10890301" y="2997543"/>
                <a:ext cx="5180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</a:t>
                </a:r>
              </a:p>
            </p:txBody>
          </p:sp>
        </p:grp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80B26112-0024-81CF-48E4-18C22C4AACEB}"/>
                </a:ext>
              </a:extLst>
            </p:cNvPr>
            <p:cNvSpPr/>
            <p:nvPr/>
          </p:nvSpPr>
          <p:spPr>
            <a:xfrm>
              <a:off x="10360600" y="2198914"/>
              <a:ext cx="1537486" cy="22642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41346592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119</Words>
  <Application>Microsoft Macintosh PowerPoint</Application>
  <PresentationFormat>Widescreen</PresentationFormat>
  <Paragraphs>19</Paragraphs>
  <Slides>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Pierluca Piselli</dc:creator>
  <cp:lastModifiedBy>Pierluca Piselli</cp:lastModifiedBy>
  <cp:revision>32</cp:revision>
  <dcterms:created xsi:type="dcterms:W3CDTF">2023-11-06T12:28:22Z</dcterms:created>
  <dcterms:modified xsi:type="dcterms:W3CDTF">2024-11-04T18:25:55Z</dcterms:modified>
</cp:coreProperties>
</file>